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3.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6.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9.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0.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1.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5.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6.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7.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8.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theme/theme29.xml" ContentType="application/vnd.openxmlformats-officedocument.theme+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theme/theme30.xml" ContentType="application/vnd.openxmlformats-officedocument.theme+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theme/theme31.xml" ContentType="application/vnd.openxmlformats-officedocument.theme+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theme/theme32.xml" ContentType="application/vnd.openxmlformats-officedocument.theme+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theme/theme33.xml" ContentType="application/vnd.openxmlformats-officedocument.theme+xml"/>
  <Override PartName="/ppt/slideLayouts/slideLayout373.xml" ContentType="application/vnd.openxmlformats-officedocument.presentationml.slideLayout+xml"/>
  <Override PartName="/ppt/theme/theme3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theme/theme35.xml" ContentType="application/vnd.openxmlformats-officedocument.theme+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theme/theme36.xml" ContentType="application/vnd.openxmlformats-officedocument.theme+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theme/theme40.xml" ContentType="application/vnd.openxmlformats-officedocument.theme+xml"/>
  <Override PartName="/ppt/slideLayouts/slideLayout422.xml" ContentType="application/vnd.openxmlformats-officedocument.presentationml.slideLayout+xml"/>
  <Override PartName="/ppt/theme/theme41.xml" ContentType="application/vnd.openxmlformats-officedocument.theme+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theme/theme42.xml" ContentType="application/vnd.openxmlformats-officedocument.theme+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43.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theme/theme44.xml" ContentType="application/vnd.openxmlformats-officedocument.theme+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theme/theme45.xml" ContentType="application/vnd.openxmlformats-officedocument.theme+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theme/theme46.xml" ContentType="application/vnd.openxmlformats-officedocument.theme+xml"/>
  <Override PartName="/ppt/theme/theme4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9" r:id="rId5"/>
    <p:sldMasterId id="2147483721" r:id="rId6"/>
    <p:sldMasterId id="2147483734" r:id="rId7"/>
    <p:sldMasterId id="2147483746" r:id="rId8"/>
    <p:sldMasterId id="2147483759" r:id="rId9"/>
    <p:sldMasterId id="2147483771" r:id="rId10"/>
    <p:sldMasterId id="2147483783" r:id="rId11"/>
    <p:sldMasterId id="2147483797" r:id="rId12"/>
    <p:sldMasterId id="2147483811" r:id="rId13"/>
    <p:sldMasterId id="2147483824" r:id="rId14"/>
    <p:sldMasterId id="2147483836" r:id="rId15"/>
    <p:sldMasterId id="2147483848" r:id="rId16"/>
    <p:sldMasterId id="2147483861" r:id="rId17"/>
    <p:sldMasterId id="2147483873" r:id="rId18"/>
    <p:sldMasterId id="2147483885" r:id="rId19"/>
    <p:sldMasterId id="2147483897" r:id="rId20"/>
    <p:sldMasterId id="2147483909" r:id="rId21"/>
    <p:sldMasterId id="2147483921" r:id="rId22"/>
    <p:sldMasterId id="2147483933" r:id="rId23"/>
    <p:sldMasterId id="2147483945" r:id="rId24"/>
    <p:sldMasterId id="2147483957" r:id="rId25"/>
    <p:sldMasterId id="2147483969" r:id="rId26"/>
    <p:sldMasterId id="2147483981" r:id="rId27"/>
    <p:sldMasterId id="2147483993" r:id="rId28"/>
    <p:sldMasterId id="2147484005" r:id="rId29"/>
    <p:sldMasterId id="2147484017" r:id="rId30"/>
    <p:sldMasterId id="2147484029" r:id="rId31"/>
    <p:sldMasterId id="2147484041" r:id="rId32"/>
    <p:sldMasterId id="2147484053" r:id="rId33"/>
    <p:sldMasterId id="2147484065" r:id="rId34"/>
    <p:sldMasterId id="2147484067" r:id="rId35"/>
    <p:sldMasterId id="2147484079" r:id="rId36"/>
    <p:sldMasterId id="2147484093" r:id="rId37"/>
    <p:sldMasterId id="2147484095" r:id="rId38"/>
    <p:sldMasterId id="2147484107" r:id="rId39"/>
    <p:sldMasterId id="2147484119" r:id="rId40"/>
    <p:sldMasterId id="2147484121" r:id="rId41"/>
    <p:sldMasterId id="2147484123" r:id="rId42"/>
    <p:sldMasterId id="2147484137" r:id="rId43"/>
    <p:sldMasterId id="2147484151" r:id="rId44"/>
    <p:sldMasterId id="2147484163" r:id="rId45"/>
    <p:sldMasterId id="2147484176" r:id="rId46"/>
  </p:sldMasterIdLst>
  <p:notesMasterIdLst>
    <p:notesMasterId r:id="rId277"/>
  </p:notesMasterIdLst>
  <p:sldIdLst>
    <p:sldId id="256" r:id="rId47"/>
    <p:sldId id="362" r:id="rId48"/>
    <p:sldId id="257" r:id="rId49"/>
    <p:sldId id="258" r:id="rId50"/>
    <p:sldId id="399" r:id="rId51"/>
    <p:sldId id="400" r:id="rId52"/>
    <p:sldId id="401" r:id="rId53"/>
    <p:sldId id="402" r:id="rId54"/>
    <p:sldId id="403" r:id="rId55"/>
    <p:sldId id="411" r:id="rId56"/>
    <p:sldId id="404" r:id="rId57"/>
    <p:sldId id="405" r:id="rId58"/>
    <p:sldId id="259" r:id="rId59"/>
    <p:sldId id="278"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5289" r:id="rId81"/>
    <p:sldId id="260" r:id="rId82"/>
    <p:sldId id="406" r:id="rId83"/>
    <p:sldId id="261" r:id="rId84"/>
    <p:sldId id="407" r:id="rId85"/>
    <p:sldId id="262" r:id="rId86"/>
    <p:sldId id="263" r:id="rId87"/>
    <p:sldId id="363" r:id="rId88"/>
    <p:sldId id="264" r:id="rId89"/>
    <p:sldId id="357" r:id="rId90"/>
    <p:sldId id="358" r:id="rId91"/>
    <p:sldId id="359" r:id="rId92"/>
    <p:sldId id="360" r:id="rId93"/>
    <p:sldId id="361" r:id="rId94"/>
    <p:sldId id="265" r:id="rId95"/>
    <p:sldId id="266" r:id="rId96"/>
    <p:sldId id="299" r:id="rId97"/>
    <p:sldId id="300" r:id="rId98"/>
    <p:sldId id="301" r:id="rId99"/>
    <p:sldId id="302" r:id="rId100"/>
    <p:sldId id="303" r:id="rId101"/>
    <p:sldId id="304" r:id="rId102"/>
    <p:sldId id="305" r:id="rId103"/>
    <p:sldId id="306" r:id="rId104"/>
    <p:sldId id="307" r:id="rId105"/>
    <p:sldId id="308" r:id="rId106"/>
    <p:sldId id="309" r:id="rId107"/>
    <p:sldId id="310" r:id="rId108"/>
    <p:sldId id="267" r:id="rId109"/>
    <p:sldId id="410" r:id="rId110"/>
    <p:sldId id="311" r:id="rId111"/>
    <p:sldId id="312" r:id="rId112"/>
    <p:sldId id="313" r:id="rId113"/>
    <p:sldId id="314" r:id="rId114"/>
    <p:sldId id="315" r:id="rId115"/>
    <p:sldId id="316" r:id="rId116"/>
    <p:sldId id="317" r:id="rId117"/>
    <p:sldId id="318" r:id="rId118"/>
    <p:sldId id="319" r:id="rId119"/>
    <p:sldId id="320" r:id="rId120"/>
    <p:sldId id="321" r:id="rId121"/>
    <p:sldId id="322" r:id="rId122"/>
    <p:sldId id="323" r:id="rId123"/>
    <p:sldId id="324" r:id="rId124"/>
    <p:sldId id="325" r:id="rId125"/>
    <p:sldId id="268" r:id="rId126"/>
    <p:sldId id="326" r:id="rId127"/>
    <p:sldId id="327" r:id="rId128"/>
    <p:sldId id="328" r:id="rId129"/>
    <p:sldId id="329" r:id="rId130"/>
    <p:sldId id="330" r:id="rId131"/>
    <p:sldId id="331" r:id="rId132"/>
    <p:sldId id="332" r:id="rId133"/>
    <p:sldId id="333" r:id="rId134"/>
    <p:sldId id="334" r:id="rId135"/>
    <p:sldId id="335" r:id="rId136"/>
    <p:sldId id="336" r:id="rId137"/>
    <p:sldId id="337" r:id="rId138"/>
    <p:sldId id="338" r:id="rId139"/>
    <p:sldId id="339" r:id="rId140"/>
    <p:sldId id="340" r:id="rId141"/>
    <p:sldId id="341" r:id="rId142"/>
    <p:sldId id="342" r:id="rId143"/>
    <p:sldId id="458" r:id="rId144"/>
    <p:sldId id="409" r:id="rId145"/>
    <p:sldId id="343" r:id="rId146"/>
    <p:sldId id="344" r:id="rId147"/>
    <p:sldId id="345" r:id="rId148"/>
    <p:sldId id="346" r:id="rId149"/>
    <p:sldId id="347" r:id="rId150"/>
    <p:sldId id="348" r:id="rId151"/>
    <p:sldId id="349" r:id="rId152"/>
    <p:sldId id="350" r:id="rId153"/>
    <p:sldId id="351" r:id="rId154"/>
    <p:sldId id="352" r:id="rId155"/>
    <p:sldId id="353" r:id="rId156"/>
    <p:sldId id="354" r:id="rId157"/>
    <p:sldId id="355" r:id="rId158"/>
    <p:sldId id="356"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 id="448" r:id="rId194"/>
    <p:sldId id="449" r:id="rId195"/>
    <p:sldId id="450" r:id="rId196"/>
    <p:sldId id="451" r:id="rId197"/>
    <p:sldId id="452" r:id="rId198"/>
    <p:sldId id="453" r:id="rId199"/>
    <p:sldId id="454" r:id="rId200"/>
    <p:sldId id="455" r:id="rId201"/>
    <p:sldId id="456" r:id="rId202"/>
    <p:sldId id="5529" r:id="rId203"/>
    <p:sldId id="457" r:id="rId204"/>
    <p:sldId id="269" r:id="rId205"/>
    <p:sldId id="364" r:id="rId206"/>
    <p:sldId id="365" r:id="rId207"/>
    <p:sldId id="366" r:id="rId208"/>
    <p:sldId id="367" r:id="rId209"/>
    <p:sldId id="368" r:id="rId210"/>
    <p:sldId id="369" r:id="rId211"/>
    <p:sldId id="370" r:id="rId212"/>
    <p:sldId id="371" r:id="rId213"/>
    <p:sldId id="372" r:id="rId214"/>
    <p:sldId id="373" r:id="rId215"/>
    <p:sldId id="374" r:id="rId216"/>
    <p:sldId id="375" r:id="rId217"/>
    <p:sldId id="376" r:id="rId218"/>
    <p:sldId id="377" r:id="rId219"/>
    <p:sldId id="378" r:id="rId220"/>
    <p:sldId id="275" r:id="rId221"/>
    <p:sldId id="270" r:id="rId222"/>
    <p:sldId id="598" r:id="rId223"/>
    <p:sldId id="4461" r:id="rId224"/>
    <p:sldId id="4462" r:id="rId225"/>
    <p:sldId id="599" r:id="rId226"/>
    <p:sldId id="600" r:id="rId227"/>
    <p:sldId id="601" r:id="rId228"/>
    <p:sldId id="602" r:id="rId229"/>
    <p:sldId id="604" r:id="rId230"/>
    <p:sldId id="4463" r:id="rId231"/>
    <p:sldId id="898" r:id="rId232"/>
    <p:sldId id="4465" r:id="rId233"/>
    <p:sldId id="4466" r:id="rId234"/>
    <p:sldId id="906" r:id="rId235"/>
    <p:sldId id="605" r:id="rId236"/>
    <p:sldId id="4958" r:id="rId237"/>
    <p:sldId id="4471" r:id="rId238"/>
    <p:sldId id="3665" r:id="rId239"/>
    <p:sldId id="4472" r:id="rId240"/>
    <p:sldId id="3681" r:id="rId241"/>
    <p:sldId id="5287" r:id="rId242"/>
    <p:sldId id="4473" r:id="rId243"/>
    <p:sldId id="606" r:id="rId244"/>
    <p:sldId id="607" r:id="rId245"/>
    <p:sldId id="609" r:id="rId246"/>
    <p:sldId id="610" r:id="rId247"/>
    <p:sldId id="611" r:id="rId248"/>
    <p:sldId id="612" r:id="rId249"/>
    <p:sldId id="613" r:id="rId250"/>
    <p:sldId id="2389" r:id="rId251"/>
    <p:sldId id="5288" r:id="rId252"/>
    <p:sldId id="412" r:id="rId253"/>
    <p:sldId id="271" r:id="rId254"/>
    <p:sldId id="379" r:id="rId255"/>
    <p:sldId id="380" r:id="rId256"/>
    <p:sldId id="381" r:id="rId257"/>
    <p:sldId id="382" r:id="rId258"/>
    <p:sldId id="383" r:id="rId259"/>
    <p:sldId id="384" r:id="rId260"/>
    <p:sldId id="385" r:id="rId261"/>
    <p:sldId id="387" r:id="rId262"/>
    <p:sldId id="388" r:id="rId263"/>
    <p:sldId id="272" r:id="rId264"/>
    <p:sldId id="413" r:id="rId265"/>
    <p:sldId id="389" r:id="rId266"/>
    <p:sldId id="390" r:id="rId267"/>
    <p:sldId id="392" r:id="rId268"/>
    <p:sldId id="393" r:id="rId269"/>
    <p:sldId id="394" r:id="rId270"/>
    <p:sldId id="395" r:id="rId271"/>
    <p:sldId id="396" r:id="rId272"/>
    <p:sldId id="397" r:id="rId273"/>
    <p:sldId id="398" r:id="rId274"/>
    <p:sldId id="276" r:id="rId275"/>
    <p:sldId id="277" r:id="rId27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D4E9C25-23D7-4760-9F46-5FA492ED885E}">
          <p14:sldIdLst>
            <p14:sldId id="256"/>
            <p14:sldId id="362"/>
          </p14:sldIdLst>
        </p14:section>
        <p14:section name="A. Preparation by the Women" id="{26C1BC22-497F-4365-8F33-E10AE22E26DB}">
          <p14:sldIdLst>
            <p14:sldId id="257"/>
          </p14:sldIdLst>
        </p14:section>
        <p14:section name="B. Opening of the Tomb" id="{C1492A6E-2CF6-4CDE-A431-A25A4E8D32C8}">
          <p14:sldIdLst>
            <p14:sldId id="258"/>
            <p14:sldId id="399"/>
            <p14:sldId id="400"/>
            <p14:sldId id="401"/>
            <p14:sldId id="402"/>
            <p14:sldId id="403"/>
            <p14:sldId id="411"/>
            <p14:sldId id="404"/>
            <p14:sldId id="405"/>
          </p14:sldIdLst>
        </p14:section>
        <p14:section name="C. Visit of the Women" id="{44F684ED-8599-4D79-84A5-E30A6C3C2FC6}">
          <p14:sldIdLst>
            <p14:sldId id="259"/>
            <p14:sldId id="278"/>
            <p14:sldId id="279"/>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5289"/>
          </p14:sldIdLst>
        </p14:section>
        <p14:section name="D. Report to the Disciples" id="{BDFF4D65-1334-4553-BCDF-D5711F7550F2}">
          <p14:sldIdLst>
            <p14:sldId id="260"/>
            <p14:sldId id="406"/>
          </p14:sldIdLst>
        </p14:section>
        <p14:section name="E. Appearance to Mary" id="{D76246A1-0627-4A69-B37D-FB30DFEC33B8}">
          <p14:sldIdLst>
            <p14:sldId id="261"/>
            <p14:sldId id="407"/>
          </p14:sldIdLst>
        </p14:section>
        <p14:section name="F. Appearance to the Women" id="{60BFDF76-BAFF-4467-83D0-1E68B204B033}">
          <p14:sldIdLst>
            <p14:sldId id="262"/>
          </p14:sldIdLst>
        </p14:section>
        <p14:section name="G. Report of the Guard" id="{268A9FCC-3F02-4EB6-AA05-138001E4A218}">
          <p14:sldIdLst>
            <p14:sldId id="263"/>
            <p14:sldId id="363"/>
          </p14:sldIdLst>
        </p14:section>
        <p14:section name="H. Appearance to Two on Emmaus Road" id="{1D7E5179-97B5-4E77-8C66-7D4BCD3DC701}">
          <p14:sldIdLst>
            <p14:sldId id="264"/>
            <p14:sldId id="357"/>
            <p14:sldId id="358"/>
            <p14:sldId id="359"/>
            <p14:sldId id="360"/>
            <p14:sldId id="361"/>
          </p14:sldIdLst>
        </p14:section>
        <p14:section name="I. Report of the Two to Disciples" id="{AE104D87-E587-47EF-B4BA-2577F82FB739}">
          <p14:sldIdLst>
            <p14:sldId id="265"/>
          </p14:sldIdLst>
        </p14:section>
        <p14:section name="J. Appearance to Several Disciples" id="{2DFF97A1-2043-47D1-8FC3-6509E2EC0E58}">
          <p14:sldIdLst>
            <p14:sldId id="266"/>
            <p14:sldId id="299"/>
            <p14:sldId id="300"/>
            <p14:sldId id="301"/>
            <p14:sldId id="302"/>
            <p14:sldId id="303"/>
            <p14:sldId id="304"/>
            <p14:sldId id="305"/>
            <p14:sldId id="306"/>
            <p14:sldId id="307"/>
            <p14:sldId id="308"/>
            <p14:sldId id="309"/>
            <p14:sldId id="310"/>
          </p14:sldIdLst>
        </p14:section>
        <p14:section name="K. Appearance to Eleven" id="{BDB8CDF1-5C14-4270-A483-EA7242D7C0DA}">
          <p14:sldIdLst>
            <p14:sldId id="267"/>
            <p14:sldId id="410"/>
            <p14:sldId id="311"/>
            <p14:sldId id="312"/>
            <p14:sldId id="313"/>
            <p14:sldId id="314"/>
            <p14:sldId id="315"/>
            <p14:sldId id="316"/>
            <p14:sldId id="317"/>
            <p14:sldId id="318"/>
            <p14:sldId id="319"/>
            <p14:sldId id="320"/>
            <p14:sldId id="321"/>
            <p14:sldId id="322"/>
            <p14:sldId id="323"/>
            <p14:sldId id="324"/>
            <p14:sldId id="325"/>
          </p14:sldIdLst>
        </p14:section>
        <p14:section name="L. Appearance to Seven Disciples" id="{E4BF59F0-6633-48A7-BF0F-53A0E25A1973}">
          <p14:sldIdLst>
            <p14:sldId id="268"/>
            <p14:sldId id="326"/>
            <p14:sldId id="327"/>
            <p14:sldId id="328"/>
            <p14:sldId id="329"/>
            <p14:sldId id="330"/>
            <p14:sldId id="331"/>
            <p14:sldId id="332"/>
            <p14:sldId id="333"/>
            <p14:sldId id="334"/>
            <p14:sldId id="335"/>
            <p14:sldId id="336"/>
            <p14:sldId id="337"/>
            <p14:sldId id="338"/>
            <p14:sldId id="339"/>
            <p14:sldId id="340"/>
            <p14:sldId id="341"/>
            <p14:sldId id="342"/>
            <p14:sldId id="458"/>
            <p14:sldId id="409"/>
            <p14:sldId id="343"/>
            <p14:sldId id="344"/>
            <p14:sldId id="345"/>
            <p14:sldId id="346"/>
            <p14:sldId id="347"/>
            <p14:sldId id="348"/>
            <p14:sldId id="349"/>
            <p14:sldId id="350"/>
            <p14:sldId id="351"/>
            <p14:sldId id="352"/>
            <p14:sldId id="353"/>
            <p14:sldId id="354"/>
            <p14:sldId id="355"/>
            <p14:sldId id="356"/>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5529"/>
            <p14:sldId id="457"/>
          </p14:sldIdLst>
        </p14:section>
        <p14:section name="M. Commission to Disciples" id="{7C69DB6A-393B-4558-8934-95929A0648DF}">
          <p14:sldIdLst>
            <p14:sldId id="269"/>
            <p14:sldId id="364"/>
            <p14:sldId id="365"/>
            <p14:sldId id="366"/>
            <p14:sldId id="367"/>
            <p14:sldId id="368"/>
            <p14:sldId id="369"/>
            <p14:sldId id="370"/>
            <p14:sldId id="371"/>
            <p14:sldId id="372"/>
            <p14:sldId id="373"/>
            <p14:sldId id="374"/>
            <p14:sldId id="375"/>
            <p14:sldId id="376"/>
            <p14:sldId id="377"/>
            <p14:sldId id="378"/>
          </p14:sldIdLst>
        </p14:section>
        <p14:section name="N. Final Commission" id="{E329F3F4-3DF7-4079-A02C-F218485BBF55}">
          <p14:sldIdLst>
            <p14:sldId id="275"/>
          </p14:sldIdLst>
        </p14:section>
        <p14:section name="O. Ascension of Christ" id="{D0AA46B2-6B3B-4BBF-809E-929D219F0834}">
          <p14:sldIdLst>
            <p14:sldId id="270"/>
            <p14:sldId id="598"/>
            <p14:sldId id="4461"/>
            <p14:sldId id="4462"/>
            <p14:sldId id="599"/>
            <p14:sldId id="600"/>
            <p14:sldId id="601"/>
            <p14:sldId id="602"/>
            <p14:sldId id="604"/>
            <p14:sldId id="4463"/>
            <p14:sldId id="898"/>
            <p14:sldId id="4465"/>
            <p14:sldId id="4466"/>
            <p14:sldId id="906"/>
            <p14:sldId id="605"/>
            <p14:sldId id="4958"/>
            <p14:sldId id="4471"/>
            <p14:sldId id="3665"/>
            <p14:sldId id="4472"/>
            <p14:sldId id="3681"/>
            <p14:sldId id="5287"/>
            <p14:sldId id="4473"/>
            <p14:sldId id="606"/>
            <p14:sldId id="607"/>
            <p14:sldId id="609"/>
            <p14:sldId id="610"/>
            <p14:sldId id="611"/>
            <p14:sldId id="612"/>
            <p14:sldId id="613"/>
            <p14:sldId id="2389"/>
            <p14:sldId id="5288"/>
            <p14:sldId id="412"/>
          </p14:sldIdLst>
        </p14:section>
        <p14:section name="P. Parables of Christ" id="{E455B21F-F4D0-46B6-925C-CEF0ACF9D4C7}">
          <p14:sldIdLst>
            <p14:sldId id="271"/>
            <p14:sldId id="379"/>
            <p14:sldId id="380"/>
            <p14:sldId id="381"/>
            <p14:sldId id="382"/>
            <p14:sldId id="383"/>
            <p14:sldId id="384"/>
            <p14:sldId id="385"/>
            <p14:sldId id="387"/>
            <p14:sldId id="388"/>
          </p14:sldIdLst>
        </p14:section>
        <p14:section name="Q. Miracles of Christ" id="{16205E4D-E39B-4847-BDE6-D353437261B5}">
          <p14:sldIdLst>
            <p14:sldId id="272"/>
            <p14:sldId id="413"/>
            <p14:sldId id="389"/>
            <p14:sldId id="390"/>
            <p14:sldId id="392"/>
            <p14:sldId id="393"/>
            <p14:sldId id="394"/>
            <p14:sldId id="395"/>
            <p14:sldId id="396"/>
            <p14:sldId id="397"/>
            <p14:sldId id="398"/>
          </p14:sldIdLst>
        </p14:section>
        <p14:section name="Supplements" id="{85ECCE7E-B015-0846-8EAF-8E4074603F0E}">
          <p14:sldIdLst>
            <p14:sldId id="276"/>
            <p14:sldId id="277"/>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589" autoAdjust="0"/>
    <p:restoredTop sz="94639"/>
  </p:normalViewPr>
  <p:slideViewPr>
    <p:cSldViewPr snapToGrid="0">
      <p:cViewPr varScale="1">
        <p:scale>
          <a:sx n="152" d="100"/>
          <a:sy n="152" d="100"/>
        </p:scale>
        <p:origin x="1592" y="184"/>
      </p:cViewPr>
      <p:guideLst>
        <p:guide orient="horz" pos="2160"/>
        <p:guide pos="2880"/>
      </p:guideLst>
    </p:cSldViewPr>
  </p:slideViewPr>
  <p:notesTextViewPr>
    <p:cViewPr>
      <p:scale>
        <a:sx n="1" d="1"/>
        <a:sy n="1" d="1"/>
      </p:scale>
      <p:origin x="0" y="0"/>
    </p:cViewPr>
  </p:notesTextViewPr>
  <p:sorterViewPr>
    <p:cViewPr>
      <p:scale>
        <a:sx n="128" d="100"/>
        <a:sy n="128"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1.xml"/><Relationship Id="rId21" Type="http://schemas.openxmlformats.org/officeDocument/2006/relationships/slideMaster" Target="slideMasters/slideMaster21.xml"/><Relationship Id="rId63" Type="http://schemas.openxmlformats.org/officeDocument/2006/relationships/slide" Target="slides/slide17.xml"/><Relationship Id="rId159" Type="http://schemas.openxmlformats.org/officeDocument/2006/relationships/slide" Target="slides/slide113.xml"/><Relationship Id="rId170" Type="http://schemas.openxmlformats.org/officeDocument/2006/relationships/slide" Target="slides/slide124.xml"/><Relationship Id="rId226" Type="http://schemas.openxmlformats.org/officeDocument/2006/relationships/slide" Target="slides/slide180.xml"/><Relationship Id="rId268" Type="http://schemas.openxmlformats.org/officeDocument/2006/relationships/slide" Target="slides/slide222.xml"/><Relationship Id="rId32" Type="http://schemas.openxmlformats.org/officeDocument/2006/relationships/slideMaster" Target="slideMasters/slideMaster32.xml"/><Relationship Id="rId74" Type="http://schemas.openxmlformats.org/officeDocument/2006/relationships/slide" Target="slides/slide28.xml"/><Relationship Id="rId128" Type="http://schemas.openxmlformats.org/officeDocument/2006/relationships/slide" Target="slides/slide82.xml"/><Relationship Id="rId5" Type="http://schemas.openxmlformats.org/officeDocument/2006/relationships/slideMaster" Target="slideMasters/slideMaster5.xml"/><Relationship Id="rId181" Type="http://schemas.openxmlformats.org/officeDocument/2006/relationships/slide" Target="slides/slide135.xml"/><Relationship Id="rId237" Type="http://schemas.openxmlformats.org/officeDocument/2006/relationships/slide" Target="slides/slide191.xml"/><Relationship Id="rId279" Type="http://schemas.openxmlformats.org/officeDocument/2006/relationships/viewProps" Target="viewProp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8.xml"/><Relationship Id="rId118" Type="http://schemas.openxmlformats.org/officeDocument/2006/relationships/slide" Target="slides/slide72.xml"/><Relationship Id="rId139" Type="http://schemas.openxmlformats.org/officeDocument/2006/relationships/slide" Target="slides/slide93.xml"/><Relationship Id="rId85" Type="http://schemas.openxmlformats.org/officeDocument/2006/relationships/slide" Target="slides/slide39.xml"/><Relationship Id="rId150" Type="http://schemas.openxmlformats.org/officeDocument/2006/relationships/slide" Target="slides/slide104.xml"/><Relationship Id="rId171" Type="http://schemas.openxmlformats.org/officeDocument/2006/relationships/slide" Target="slides/slide125.xml"/><Relationship Id="rId192" Type="http://schemas.openxmlformats.org/officeDocument/2006/relationships/slide" Target="slides/slide146.xml"/><Relationship Id="rId206" Type="http://schemas.openxmlformats.org/officeDocument/2006/relationships/slide" Target="slides/slide160.xml"/><Relationship Id="rId227" Type="http://schemas.openxmlformats.org/officeDocument/2006/relationships/slide" Target="slides/slide181.xml"/><Relationship Id="rId248" Type="http://schemas.openxmlformats.org/officeDocument/2006/relationships/slide" Target="slides/slide202.xml"/><Relationship Id="rId269" Type="http://schemas.openxmlformats.org/officeDocument/2006/relationships/slide" Target="slides/slide223.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2.xml"/><Relationship Id="rId129" Type="http://schemas.openxmlformats.org/officeDocument/2006/relationships/slide" Target="slides/slide83.xml"/><Relationship Id="rId280" Type="http://schemas.openxmlformats.org/officeDocument/2006/relationships/theme" Target="theme/theme1.xml"/><Relationship Id="rId54" Type="http://schemas.openxmlformats.org/officeDocument/2006/relationships/slide" Target="slides/slide8.xml"/><Relationship Id="rId75" Type="http://schemas.openxmlformats.org/officeDocument/2006/relationships/slide" Target="slides/slide29.xml"/><Relationship Id="rId96" Type="http://schemas.openxmlformats.org/officeDocument/2006/relationships/slide" Target="slides/slide50.xml"/><Relationship Id="rId140" Type="http://schemas.openxmlformats.org/officeDocument/2006/relationships/slide" Target="slides/slide94.xml"/><Relationship Id="rId161" Type="http://schemas.openxmlformats.org/officeDocument/2006/relationships/slide" Target="slides/slide115.xml"/><Relationship Id="rId182" Type="http://schemas.openxmlformats.org/officeDocument/2006/relationships/slide" Target="slides/slide136.xml"/><Relationship Id="rId217" Type="http://schemas.openxmlformats.org/officeDocument/2006/relationships/slide" Target="slides/slide171.xml"/><Relationship Id="rId6" Type="http://schemas.openxmlformats.org/officeDocument/2006/relationships/slideMaster" Target="slideMasters/slideMaster6.xml"/><Relationship Id="rId238" Type="http://schemas.openxmlformats.org/officeDocument/2006/relationships/slide" Target="slides/slide192.xml"/><Relationship Id="rId259" Type="http://schemas.openxmlformats.org/officeDocument/2006/relationships/slide" Target="slides/slide213.xml"/><Relationship Id="rId23" Type="http://schemas.openxmlformats.org/officeDocument/2006/relationships/slideMaster" Target="slideMasters/slideMaster23.xml"/><Relationship Id="rId119" Type="http://schemas.openxmlformats.org/officeDocument/2006/relationships/slide" Target="slides/slide73.xml"/><Relationship Id="rId270" Type="http://schemas.openxmlformats.org/officeDocument/2006/relationships/slide" Target="slides/slide224.xml"/><Relationship Id="rId44" Type="http://schemas.openxmlformats.org/officeDocument/2006/relationships/slideMaster" Target="slideMasters/slideMaster44.xml"/><Relationship Id="rId65" Type="http://schemas.openxmlformats.org/officeDocument/2006/relationships/slide" Target="slides/slide19.xml"/><Relationship Id="rId86" Type="http://schemas.openxmlformats.org/officeDocument/2006/relationships/slide" Target="slides/slide40.xml"/><Relationship Id="rId130" Type="http://schemas.openxmlformats.org/officeDocument/2006/relationships/slide" Target="slides/slide84.xml"/><Relationship Id="rId151" Type="http://schemas.openxmlformats.org/officeDocument/2006/relationships/slide" Target="slides/slide105.xml"/><Relationship Id="rId172" Type="http://schemas.openxmlformats.org/officeDocument/2006/relationships/slide" Target="slides/slide126.xml"/><Relationship Id="rId193" Type="http://schemas.openxmlformats.org/officeDocument/2006/relationships/slide" Target="slides/slide147.xml"/><Relationship Id="rId207" Type="http://schemas.openxmlformats.org/officeDocument/2006/relationships/slide" Target="slides/slide161.xml"/><Relationship Id="rId228" Type="http://schemas.openxmlformats.org/officeDocument/2006/relationships/slide" Target="slides/slide182.xml"/><Relationship Id="rId249" Type="http://schemas.openxmlformats.org/officeDocument/2006/relationships/slide" Target="slides/slide203.xml"/><Relationship Id="rId13" Type="http://schemas.openxmlformats.org/officeDocument/2006/relationships/slideMaster" Target="slideMasters/slideMaster13.xml"/><Relationship Id="rId109" Type="http://schemas.openxmlformats.org/officeDocument/2006/relationships/slide" Target="slides/slide63.xml"/><Relationship Id="rId260" Type="http://schemas.openxmlformats.org/officeDocument/2006/relationships/slide" Target="slides/slide214.xml"/><Relationship Id="rId281" Type="http://schemas.openxmlformats.org/officeDocument/2006/relationships/tableStyles" Target="tableStyles.xml"/><Relationship Id="rId34" Type="http://schemas.openxmlformats.org/officeDocument/2006/relationships/slideMaster" Target="slideMasters/slideMaster34.xml"/><Relationship Id="rId55" Type="http://schemas.openxmlformats.org/officeDocument/2006/relationships/slide" Target="slides/slide9.xml"/><Relationship Id="rId76" Type="http://schemas.openxmlformats.org/officeDocument/2006/relationships/slide" Target="slides/slide30.xml"/><Relationship Id="rId97" Type="http://schemas.openxmlformats.org/officeDocument/2006/relationships/slide" Target="slides/slide51.xml"/><Relationship Id="rId120" Type="http://schemas.openxmlformats.org/officeDocument/2006/relationships/slide" Target="slides/slide74.xml"/><Relationship Id="rId141" Type="http://schemas.openxmlformats.org/officeDocument/2006/relationships/slide" Target="slides/slide95.xml"/><Relationship Id="rId7" Type="http://schemas.openxmlformats.org/officeDocument/2006/relationships/slideMaster" Target="slideMasters/slideMaster7.xml"/><Relationship Id="rId162" Type="http://schemas.openxmlformats.org/officeDocument/2006/relationships/slide" Target="slides/slide116.xml"/><Relationship Id="rId183" Type="http://schemas.openxmlformats.org/officeDocument/2006/relationships/slide" Target="slides/slide137.xml"/><Relationship Id="rId218" Type="http://schemas.openxmlformats.org/officeDocument/2006/relationships/slide" Target="slides/slide172.xml"/><Relationship Id="rId239" Type="http://schemas.openxmlformats.org/officeDocument/2006/relationships/slide" Target="slides/slide193.xml"/><Relationship Id="rId250" Type="http://schemas.openxmlformats.org/officeDocument/2006/relationships/slide" Target="slides/slide204.xml"/><Relationship Id="rId271" Type="http://schemas.openxmlformats.org/officeDocument/2006/relationships/slide" Target="slides/slide225.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20.xml"/><Relationship Id="rId87" Type="http://schemas.openxmlformats.org/officeDocument/2006/relationships/slide" Target="slides/slide41.xml"/><Relationship Id="rId110" Type="http://schemas.openxmlformats.org/officeDocument/2006/relationships/slide" Target="slides/slide64.xml"/><Relationship Id="rId131" Type="http://schemas.openxmlformats.org/officeDocument/2006/relationships/slide" Target="slides/slide85.xml"/><Relationship Id="rId152" Type="http://schemas.openxmlformats.org/officeDocument/2006/relationships/slide" Target="slides/slide106.xml"/><Relationship Id="rId173" Type="http://schemas.openxmlformats.org/officeDocument/2006/relationships/slide" Target="slides/slide127.xml"/><Relationship Id="rId194" Type="http://schemas.openxmlformats.org/officeDocument/2006/relationships/slide" Target="slides/slide148.xml"/><Relationship Id="rId208" Type="http://schemas.openxmlformats.org/officeDocument/2006/relationships/slide" Target="slides/slide162.xml"/><Relationship Id="rId229" Type="http://schemas.openxmlformats.org/officeDocument/2006/relationships/slide" Target="slides/slide183.xml"/><Relationship Id="rId240" Type="http://schemas.openxmlformats.org/officeDocument/2006/relationships/slide" Target="slides/slide194.xml"/><Relationship Id="rId261" Type="http://schemas.openxmlformats.org/officeDocument/2006/relationships/slide" Target="slides/slide215.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0.xml"/><Relationship Id="rId77" Type="http://schemas.openxmlformats.org/officeDocument/2006/relationships/slide" Target="slides/slide31.xml"/><Relationship Id="rId100" Type="http://schemas.openxmlformats.org/officeDocument/2006/relationships/slide" Target="slides/slide54.xml"/><Relationship Id="rId8" Type="http://schemas.openxmlformats.org/officeDocument/2006/relationships/slideMaster" Target="slideMasters/slideMaster8.xml"/><Relationship Id="rId98" Type="http://schemas.openxmlformats.org/officeDocument/2006/relationships/slide" Target="slides/slide52.xml"/><Relationship Id="rId121" Type="http://schemas.openxmlformats.org/officeDocument/2006/relationships/slide" Target="slides/slide75.xml"/><Relationship Id="rId142" Type="http://schemas.openxmlformats.org/officeDocument/2006/relationships/slide" Target="slides/slide96.xml"/><Relationship Id="rId163" Type="http://schemas.openxmlformats.org/officeDocument/2006/relationships/slide" Target="slides/slide117.xml"/><Relationship Id="rId184" Type="http://schemas.openxmlformats.org/officeDocument/2006/relationships/slide" Target="slides/slide138.xml"/><Relationship Id="rId219" Type="http://schemas.openxmlformats.org/officeDocument/2006/relationships/slide" Target="slides/slide173.xml"/><Relationship Id="rId230" Type="http://schemas.openxmlformats.org/officeDocument/2006/relationships/slide" Target="slides/slide184.xml"/><Relationship Id="rId251" Type="http://schemas.openxmlformats.org/officeDocument/2006/relationships/slide" Target="slides/slide205.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21.xml"/><Relationship Id="rId272" Type="http://schemas.openxmlformats.org/officeDocument/2006/relationships/slide" Target="slides/slide226.xml"/><Relationship Id="rId88" Type="http://schemas.openxmlformats.org/officeDocument/2006/relationships/slide" Target="slides/slide42.xml"/><Relationship Id="rId111" Type="http://schemas.openxmlformats.org/officeDocument/2006/relationships/slide" Target="slides/slide65.xml"/><Relationship Id="rId132" Type="http://schemas.openxmlformats.org/officeDocument/2006/relationships/slide" Target="slides/slide86.xml"/><Relationship Id="rId153" Type="http://schemas.openxmlformats.org/officeDocument/2006/relationships/slide" Target="slides/slide107.xml"/><Relationship Id="rId174" Type="http://schemas.openxmlformats.org/officeDocument/2006/relationships/slide" Target="slides/slide128.xml"/><Relationship Id="rId195" Type="http://schemas.openxmlformats.org/officeDocument/2006/relationships/slide" Target="slides/slide149.xml"/><Relationship Id="rId209" Type="http://schemas.openxmlformats.org/officeDocument/2006/relationships/slide" Target="slides/slide163.xml"/><Relationship Id="rId220" Type="http://schemas.openxmlformats.org/officeDocument/2006/relationships/slide" Target="slides/slide174.xml"/><Relationship Id="rId241" Type="http://schemas.openxmlformats.org/officeDocument/2006/relationships/slide" Target="slides/slide195.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1.xml"/><Relationship Id="rId262" Type="http://schemas.openxmlformats.org/officeDocument/2006/relationships/slide" Target="slides/slide216.xml"/><Relationship Id="rId78" Type="http://schemas.openxmlformats.org/officeDocument/2006/relationships/slide" Target="slides/slide32.xml"/><Relationship Id="rId99" Type="http://schemas.openxmlformats.org/officeDocument/2006/relationships/slide" Target="slides/slide53.xml"/><Relationship Id="rId101" Type="http://schemas.openxmlformats.org/officeDocument/2006/relationships/slide" Target="slides/slide55.xml"/><Relationship Id="rId122" Type="http://schemas.openxmlformats.org/officeDocument/2006/relationships/slide" Target="slides/slide76.xml"/><Relationship Id="rId143" Type="http://schemas.openxmlformats.org/officeDocument/2006/relationships/slide" Target="slides/slide97.xml"/><Relationship Id="rId164" Type="http://schemas.openxmlformats.org/officeDocument/2006/relationships/slide" Target="slides/slide118.xml"/><Relationship Id="rId185" Type="http://schemas.openxmlformats.org/officeDocument/2006/relationships/slide" Target="slides/slide139.xml"/><Relationship Id="rId9" Type="http://schemas.openxmlformats.org/officeDocument/2006/relationships/slideMaster" Target="slideMasters/slideMaster9.xml"/><Relationship Id="rId210" Type="http://schemas.openxmlformats.org/officeDocument/2006/relationships/slide" Target="slides/slide164.xml"/><Relationship Id="rId26" Type="http://schemas.openxmlformats.org/officeDocument/2006/relationships/slideMaster" Target="slideMasters/slideMaster26.xml"/><Relationship Id="rId231" Type="http://schemas.openxmlformats.org/officeDocument/2006/relationships/slide" Target="slides/slide185.xml"/><Relationship Id="rId252" Type="http://schemas.openxmlformats.org/officeDocument/2006/relationships/slide" Target="slides/slide206.xml"/><Relationship Id="rId273" Type="http://schemas.openxmlformats.org/officeDocument/2006/relationships/slide" Target="slides/slide227.xml"/><Relationship Id="rId47" Type="http://schemas.openxmlformats.org/officeDocument/2006/relationships/slide" Target="slides/slide1.xml"/><Relationship Id="rId68" Type="http://schemas.openxmlformats.org/officeDocument/2006/relationships/slide" Target="slides/slide22.xml"/><Relationship Id="rId89" Type="http://schemas.openxmlformats.org/officeDocument/2006/relationships/slide" Target="slides/slide43.xml"/><Relationship Id="rId112" Type="http://schemas.openxmlformats.org/officeDocument/2006/relationships/slide" Target="slides/slide66.xml"/><Relationship Id="rId133" Type="http://schemas.openxmlformats.org/officeDocument/2006/relationships/slide" Target="slides/slide87.xml"/><Relationship Id="rId154" Type="http://schemas.openxmlformats.org/officeDocument/2006/relationships/slide" Target="slides/slide108.xml"/><Relationship Id="rId175" Type="http://schemas.openxmlformats.org/officeDocument/2006/relationships/slide" Target="slides/slide129.xml"/><Relationship Id="rId196" Type="http://schemas.openxmlformats.org/officeDocument/2006/relationships/slide" Target="slides/slide150.xml"/><Relationship Id="rId200" Type="http://schemas.openxmlformats.org/officeDocument/2006/relationships/slide" Target="slides/slide154.xml"/><Relationship Id="rId16" Type="http://schemas.openxmlformats.org/officeDocument/2006/relationships/slideMaster" Target="slideMasters/slideMaster16.xml"/><Relationship Id="rId221" Type="http://schemas.openxmlformats.org/officeDocument/2006/relationships/slide" Target="slides/slide175.xml"/><Relationship Id="rId242" Type="http://schemas.openxmlformats.org/officeDocument/2006/relationships/slide" Target="slides/slide196.xml"/><Relationship Id="rId263" Type="http://schemas.openxmlformats.org/officeDocument/2006/relationships/slide" Target="slides/slide217.xml"/><Relationship Id="rId37" Type="http://schemas.openxmlformats.org/officeDocument/2006/relationships/slideMaster" Target="slideMasters/slideMaster37.xml"/><Relationship Id="rId58" Type="http://schemas.openxmlformats.org/officeDocument/2006/relationships/slide" Target="slides/slide12.xml"/><Relationship Id="rId79" Type="http://schemas.openxmlformats.org/officeDocument/2006/relationships/slide" Target="slides/slide33.xml"/><Relationship Id="rId102" Type="http://schemas.openxmlformats.org/officeDocument/2006/relationships/slide" Target="slides/slide56.xml"/><Relationship Id="rId123" Type="http://schemas.openxmlformats.org/officeDocument/2006/relationships/slide" Target="slides/slide77.xml"/><Relationship Id="rId144" Type="http://schemas.openxmlformats.org/officeDocument/2006/relationships/slide" Target="slides/slide98.xml"/><Relationship Id="rId90" Type="http://schemas.openxmlformats.org/officeDocument/2006/relationships/slide" Target="slides/slide44.xml"/><Relationship Id="rId165" Type="http://schemas.openxmlformats.org/officeDocument/2006/relationships/slide" Target="slides/slide119.xml"/><Relationship Id="rId186" Type="http://schemas.openxmlformats.org/officeDocument/2006/relationships/slide" Target="slides/slide140.xml"/><Relationship Id="rId211" Type="http://schemas.openxmlformats.org/officeDocument/2006/relationships/slide" Target="slides/slide165.xml"/><Relationship Id="rId232" Type="http://schemas.openxmlformats.org/officeDocument/2006/relationships/slide" Target="slides/slide186.xml"/><Relationship Id="rId253" Type="http://schemas.openxmlformats.org/officeDocument/2006/relationships/slide" Target="slides/slide207.xml"/><Relationship Id="rId274" Type="http://schemas.openxmlformats.org/officeDocument/2006/relationships/slide" Target="slides/slide228.xml"/><Relationship Id="rId27" Type="http://schemas.openxmlformats.org/officeDocument/2006/relationships/slideMaster" Target="slideMasters/slideMaster27.xml"/><Relationship Id="rId48" Type="http://schemas.openxmlformats.org/officeDocument/2006/relationships/slide" Target="slides/slide2.xml"/><Relationship Id="rId69" Type="http://schemas.openxmlformats.org/officeDocument/2006/relationships/slide" Target="slides/slide23.xml"/><Relationship Id="rId113" Type="http://schemas.openxmlformats.org/officeDocument/2006/relationships/slide" Target="slides/slide67.xml"/><Relationship Id="rId134" Type="http://schemas.openxmlformats.org/officeDocument/2006/relationships/slide" Target="slides/slide88.xml"/><Relationship Id="rId80" Type="http://schemas.openxmlformats.org/officeDocument/2006/relationships/slide" Target="slides/slide34.xml"/><Relationship Id="rId155" Type="http://schemas.openxmlformats.org/officeDocument/2006/relationships/slide" Target="slides/slide109.xml"/><Relationship Id="rId176" Type="http://schemas.openxmlformats.org/officeDocument/2006/relationships/slide" Target="slides/slide130.xml"/><Relationship Id="rId197" Type="http://schemas.openxmlformats.org/officeDocument/2006/relationships/slide" Target="slides/slide151.xml"/><Relationship Id="rId201" Type="http://schemas.openxmlformats.org/officeDocument/2006/relationships/slide" Target="slides/slide155.xml"/><Relationship Id="rId222" Type="http://schemas.openxmlformats.org/officeDocument/2006/relationships/slide" Target="slides/slide176.xml"/><Relationship Id="rId243" Type="http://schemas.openxmlformats.org/officeDocument/2006/relationships/slide" Target="slides/slide197.xml"/><Relationship Id="rId264" Type="http://schemas.openxmlformats.org/officeDocument/2006/relationships/slide" Target="slides/slide21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3.xml"/><Relationship Id="rId103" Type="http://schemas.openxmlformats.org/officeDocument/2006/relationships/slide" Target="slides/slide57.xml"/><Relationship Id="rId124" Type="http://schemas.openxmlformats.org/officeDocument/2006/relationships/slide" Target="slides/slide78.xml"/><Relationship Id="rId70" Type="http://schemas.openxmlformats.org/officeDocument/2006/relationships/slide" Target="slides/slide24.xml"/><Relationship Id="rId91" Type="http://schemas.openxmlformats.org/officeDocument/2006/relationships/slide" Target="slides/slide45.xml"/><Relationship Id="rId145" Type="http://schemas.openxmlformats.org/officeDocument/2006/relationships/slide" Target="slides/slide99.xml"/><Relationship Id="rId166" Type="http://schemas.openxmlformats.org/officeDocument/2006/relationships/slide" Target="slides/slide120.xml"/><Relationship Id="rId187" Type="http://schemas.openxmlformats.org/officeDocument/2006/relationships/slide" Target="slides/slide141.xml"/><Relationship Id="rId1" Type="http://schemas.openxmlformats.org/officeDocument/2006/relationships/slideMaster" Target="slideMasters/slideMaster1.xml"/><Relationship Id="rId212" Type="http://schemas.openxmlformats.org/officeDocument/2006/relationships/slide" Target="slides/slide166.xml"/><Relationship Id="rId233" Type="http://schemas.openxmlformats.org/officeDocument/2006/relationships/slide" Target="slides/slide187.xml"/><Relationship Id="rId254" Type="http://schemas.openxmlformats.org/officeDocument/2006/relationships/slide" Target="slides/slide208.xml"/><Relationship Id="rId28" Type="http://schemas.openxmlformats.org/officeDocument/2006/relationships/slideMaster" Target="slideMasters/slideMaster28.xml"/><Relationship Id="rId49" Type="http://schemas.openxmlformats.org/officeDocument/2006/relationships/slide" Target="slides/slide3.xml"/><Relationship Id="rId114" Type="http://schemas.openxmlformats.org/officeDocument/2006/relationships/slide" Target="slides/slide68.xml"/><Relationship Id="rId275" Type="http://schemas.openxmlformats.org/officeDocument/2006/relationships/slide" Target="slides/slide229.xml"/><Relationship Id="rId60" Type="http://schemas.openxmlformats.org/officeDocument/2006/relationships/slide" Target="slides/slide14.xml"/><Relationship Id="rId81" Type="http://schemas.openxmlformats.org/officeDocument/2006/relationships/slide" Target="slides/slide35.xml"/><Relationship Id="rId135" Type="http://schemas.openxmlformats.org/officeDocument/2006/relationships/slide" Target="slides/slide89.xml"/><Relationship Id="rId156" Type="http://schemas.openxmlformats.org/officeDocument/2006/relationships/slide" Target="slides/slide110.xml"/><Relationship Id="rId177" Type="http://schemas.openxmlformats.org/officeDocument/2006/relationships/slide" Target="slides/slide131.xml"/><Relationship Id="rId198" Type="http://schemas.openxmlformats.org/officeDocument/2006/relationships/slide" Target="slides/slide152.xml"/><Relationship Id="rId202" Type="http://schemas.openxmlformats.org/officeDocument/2006/relationships/slide" Target="slides/slide156.xml"/><Relationship Id="rId223" Type="http://schemas.openxmlformats.org/officeDocument/2006/relationships/slide" Target="slides/slide177.xml"/><Relationship Id="rId244" Type="http://schemas.openxmlformats.org/officeDocument/2006/relationships/slide" Target="slides/slide198.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9.xml"/><Relationship Id="rId50" Type="http://schemas.openxmlformats.org/officeDocument/2006/relationships/slide" Target="slides/slide4.xml"/><Relationship Id="rId104" Type="http://schemas.openxmlformats.org/officeDocument/2006/relationships/slide" Target="slides/slide58.xml"/><Relationship Id="rId125" Type="http://schemas.openxmlformats.org/officeDocument/2006/relationships/slide" Target="slides/slide79.xml"/><Relationship Id="rId146" Type="http://schemas.openxmlformats.org/officeDocument/2006/relationships/slide" Target="slides/slide100.xml"/><Relationship Id="rId167" Type="http://schemas.openxmlformats.org/officeDocument/2006/relationships/slide" Target="slides/slide121.xml"/><Relationship Id="rId188" Type="http://schemas.openxmlformats.org/officeDocument/2006/relationships/slide" Target="slides/slide142.xml"/><Relationship Id="rId71" Type="http://schemas.openxmlformats.org/officeDocument/2006/relationships/slide" Target="slides/slide25.xml"/><Relationship Id="rId92" Type="http://schemas.openxmlformats.org/officeDocument/2006/relationships/slide" Target="slides/slide46.xml"/><Relationship Id="rId213" Type="http://schemas.openxmlformats.org/officeDocument/2006/relationships/slide" Target="slides/slide167.xml"/><Relationship Id="rId234" Type="http://schemas.openxmlformats.org/officeDocument/2006/relationships/slide" Target="slides/slide18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9.xml"/><Relationship Id="rId276" Type="http://schemas.openxmlformats.org/officeDocument/2006/relationships/slide" Target="slides/slide230.xml"/><Relationship Id="rId40" Type="http://schemas.openxmlformats.org/officeDocument/2006/relationships/slideMaster" Target="slideMasters/slideMaster40.xml"/><Relationship Id="rId115" Type="http://schemas.openxmlformats.org/officeDocument/2006/relationships/slide" Target="slides/slide69.xml"/><Relationship Id="rId136" Type="http://schemas.openxmlformats.org/officeDocument/2006/relationships/slide" Target="slides/slide90.xml"/><Relationship Id="rId157" Type="http://schemas.openxmlformats.org/officeDocument/2006/relationships/slide" Target="slides/slide111.xml"/><Relationship Id="rId178" Type="http://schemas.openxmlformats.org/officeDocument/2006/relationships/slide" Target="slides/slide132.xml"/><Relationship Id="rId61" Type="http://schemas.openxmlformats.org/officeDocument/2006/relationships/slide" Target="slides/slide15.xml"/><Relationship Id="rId82" Type="http://schemas.openxmlformats.org/officeDocument/2006/relationships/slide" Target="slides/slide36.xml"/><Relationship Id="rId199" Type="http://schemas.openxmlformats.org/officeDocument/2006/relationships/slide" Target="slides/slide153.xml"/><Relationship Id="rId203" Type="http://schemas.openxmlformats.org/officeDocument/2006/relationships/slide" Target="slides/slide157.xml"/><Relationship Id="rId19" Type="http://schemas.openxmlformats.org/officeDocument/2006/relationships/slideMaster" Target="slideMasters/slideMaster19.xml"/><Relationship Id="rId224" Type="http://schemas.openxmlformats.org/officeDocument/2006/relationships/slide" Target="slides/slide178.xml"/><Relationship Id="rId245" Type="http://schemas.openxmlformats.org/officeDocument/2006/relationships/slide" Target="slides/slide199.xml"/><Relationship Id="rId266" Type="http://schemas.openxmlformats.org/officeDocument/2006/relationships/slide" Target="slides/slide220.xml"/><Relationship Id="rId30" Type="http://schemas.openxmlformats.org/officeDocument/2006/relationships/slideMaster" Target="slideMasters/slideMaster30.xml"/><Relationship Id="rId105" Type="http://schemas.openxmlformats.org/officeDocument/2006/relationships/slide" Target="slides/slide59.xml"/><Relationship Id="rId126" Type="http://schemas.openxmlformats.org/officeDocument/2006/relationships/slide" Target="slides/slide80.xml"/><Relationship Id="rId147" Type="http://schemas.openxmlformats.org/officeDocument/2006/relationships/slide" Target="slides/slide101.xml"/><Relationship Id="rId168" Type="http://schemas.openxmlformats.org/officeDocument/2006/relationships/slide" Target="slides/slide122.xml"/><Relationship Id="rId51" Type="http://schemas.openxmlformats.org/officeDocument/2006/relationships/slide" Target="slides/slide5.xml"/><Relationship Id="rId72" Type="http://schemas.openxmlformats.org/officeDocument/2006/relationships/slide" Target="slides/slide26.xml"/><Relationship Id="rId93" Type="http://schemas.openxmlformats.org/officeDocument/2006/relationships/slide" Target="slides/slide47.xml"/><Relationship Id="rId189" Type="http://schemas.openxmlformats.org/officeDocument/2006/relationships/slide" Target="slides/slide143.xml"/><Relationship Id="rId3" Type="http://schemas.openxmlformats.org/officeDocument/2006/relationships/slideMaster" Target="slideMasters/slideMaster3.xml"/><Relationship Id="rId214" Type="http://schemas.openxmlformats.org/officeDocument/2006/relationships/slide" Target="slides/slide168.xml"/><Relationship Id="rId235" Type="http://schemas.openxmlformats.org/officeDocument/2006/relationships/slide" Target="slides/slide189.xml"/><Relationship Id="rId256" Type="http://schemas.openxmlformats.org/officeDocument/2006/relationships/slide" Target="slides/slide210.xml"/><Relationship Id="rId277" Type="http://schemas.openxmlformats.org/officeDocument/2006/relationships/notesMaster" Target="notesMasters/notesMaster1.xml"/><Relationship Id="rId116" Type="http://schemas.openxmlformats.org/officeDocument/2006/relationships/slide" Target="slides/slide70.xml"/><Relationship Id="rId137" Type="http://schemas.openxmlformats.org/officeDocument/2006/relationships/slide" Target="slides/slide91.xml"/><Relationship Id="rId158" Type="http://schemas.openxmlformats.org/officeDocument/2006/relationships/slide" Target="slides/slide112.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6.xml"/><Relationship Id="rId83" Type="http://schemas.openxmlformats.org/officeDocument/2006/relationships/slide" Target="slides/slide37.xml"/><Relationship Id="rId179" Type="http://schemas.openxmlformats.org/officeDocument/2006/relationships/slide" Target="slides/slide133.xml"/><Relationship Id="rId190" Type="http://schemas.openxmlformats.org/officeDocument/2006/relationships/slide" Target="slides/slide144.xml"/><Relationship Id="rId204" Type="http://schemas.openxmlformats.org/officeDocument/2006/relationships/slide" Target="slides/slide158.xml"/><Relationship Id="rId225" Type="http://schemas.openxmlformats.org/officeDocument/2006/relationships/slide" Target="slides/slide179.xml"/><Relationship Id="rId246" Type="http://schemas.openxmlformats.org/officeDocument/2006/relationships/slide" Target="slides/slide200.xml"/><Relationship Id="rId267" Type="http://schemas.openxmlformats.org/officeDocument/2006/relationships/slide" Target="slides/slide221.xml"/><Relationship Id="rId106" Type="http://schemas.openxmlformats.org/officeDocument/2006/relationships/slide" Target="slides/slide60.xml"/><Relationship Id="rId127" Type="http://schemas.openxmlformats.org/officeDocument/2006/relationships/slide" Target="slides/slide8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6.xml"/><Relationship Id="rId73" Type="http://schemas.openxmlformats.org/officeDocument/2006/relationships/slide" Target="slides/slide27.xml"/><Relationship Id="rId94" Type="http://schemas.openxmlformats.org/officeDocument/2006/relationships/slide" Target="slides/slide48.xml"/><Relationship Id="rId148" Type="http://schemas.openxmlformats.org/officeDocument/2006/relationships/slide" Target="slides/slide102.xml"/><Relationship Id="rId169" Type="http://schemas.openxmlformats.org/officeDocument/2006/relationships/slide" Target="slides/slide123.xml"/><Relationship Id="rId4" Type="http://schemas.openxmlformats.org/officeDocument/2006/relationships/slideMaster" Target="slideMasters/slideMaster4.xml"/><Relationship Id="rId180" Type="http://schemas.openxmlformats.org/officeDocument/2006/relationships/slide" Target="slides/slide134.xml"/><Relationship Id="rId215" Type="http://schemas.openxmlformats.org/officeDocument/2006/relationships/slide" Target="slides/slide169.xml"/><Relationship Id="rId236" Type="http://schemas.openxmlformats.org/officeDocument/2006/relationships/slide" Target="slides/slide190.xml"/><Relationship Id="rId257" Type="http://schemas.openxmlformats.org/officeDocument/2006/relationships/slide" Target="slides/slide211.xml"/><Relationship Id="rId278" Type="http://schemas.openxmlformats.org/officeDocument/2006/relationships/presProps" Target="presProps.xml"/><Relationship Id="rId42" Type="http://schemas.openxmlformats.org/officeDocument/2006/relationships/slideMaster" Target="slideMasters/slideMaster42.xml"/><Relationship Id="rId84" Type="http://schemas.openxmlformats.org/officeDocument/2006/relationships/slide" Target="slides/slide38.xml"/><Relationship Id="rId138" Type="http://schemas.openxmlformats.org/officeDocument/2006/relationships/slide" Target="slides/slide92.xml"/><Relationship Id="rId191" Type="http://schemas.openxmlformats.org/officeDocument/2006/relationships/slide" Target="slides/slide145.xml"/><Relationship Id="rId205" Type="http://schemas.openxmlformats.org/officeDocument/2006/relationships/slide" Target="slides/slide159.xml"/><Relationship Id="rId247" Type="http://schemas.openxmlformats.org/officeDocument/2006/relationships/slide" Target="slides/slide201.xml"/><Relationship Id="rId107" Type="http://schemas.openxmlformats.org/officeDocument/2006/relationships/slide" Target="slides/slide61.xml"/><Relationship Id="rId11" Type="http://schemas.openxmlformats.org/officeDocument/2006/relationships/slideMaster" Target="slideMasters/slideMaster11.xml"/><Relationship Id="rId53" Type="http://schemas.openxmlformats.org/officeDocument/2006/relationships/slide" Target="slides/slide7.xml"/><Relationship Id="rId149" Type="http://schemas.openxmlformats.org/officeDocument/2006/relationships/slide" Target="slides/slide103.xml"/><Relationship Id="rId95" Type="http://schemas.openxmlformats.org/officeDocument/2006/relationships/slide" Target="slides/slide49.xml"/><Relationship Id="rId160" Type="http://schemas.openxmlformats.org/officeDocument/2006/relationships/slide" Target="slides/slide114.xml"/><Relationship Id="rId216" Type="http://schemas.openxmlformats.org/officeDocument/2006/relationships/slide" Target="slides/slide170.xml"/><Relationship Id="rId258" Type="http://schemas.openxmlformats.org/officeDocument/2006/relationships/slide" Target="slides/slide2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1DB958-A661-4561-8E14-CDCFB47C5D39}" type="datetimeFigureOut">
              <a:rPr lang="en-GB" smtClean="0"/>
              <a:pPr/>
              <a:t>22/02/2024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9670C4-7A0F-4C2E-B307-9D478A608AD0}" type="slidenum">
              <a:rPr lang="en-GB" smtClean="0"/>
              <a:pPr/>
              <a:t>‹#›</a:t>
            </a:fld>
            <a:endParaRPr lang="en-GB"/>
          </a:p>
        </p:txBody>
      </p:sp>
    </p:spTree>
    <p:extLst>
      <p:ext uri="{BB962C8B-B14F-4D97-AF65-F5344CB8AC3E}">
        <p14:creationId xmlns:p14="http://schemas.microsoft.com/office/powerpoint/2010/main" val="485541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72.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04.xml.rels><?xml version="1.0" encoding="UTF-8" standalone="yes"?>
<Relationships xmlns="http://schemas.openxmlformats.org/package/2006/relationships"><Relationship Id="rId3" Type="http://schemas.openxmlformats.org/officeDocument/2006/relationships/hyperlink" Target="http://en.wikipedia.org/wiki/Textus_Receptus" TargetMode="External"/><Relationship Id="rId2" Type="http://schemas.openxmlformats.org/officeDocument/2006/relationships/slide" Target="../slides/slide173.xml"/><Relationship Id="rId1" Type="http://schemas.openxmlformats.org/officeDocument/2006/relationships/notesMaster" Target="../notesMasters/notesMaster1.xml"/><Relationship Id="rId5" Type="http://schemas.openxmlformats.org/officeDocument/2006/relationships/hyperlink" Target="http://en.wikipedia.org/wiki/Alexandrian_text-type" TargetMode="External"/><Relationship Id="rId4" Type="http://schemas.openxmlformats.org/officeDocument/2006/relationships/hyperlink" Target="http://en.wikipedia.org/wiki/Textual_criticism#Eclecticism" TargetMode="Externa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9969AC-96A7-054B-937B-5D5DC7D9531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56706" name="Rectangle 2"/>
          <p:cNvSpPr>
            <a:spLocks noGrp="1" noRot="1" noChangeAspect="1" noChangeArrowheads="1"/>
          </p:cNvSpPr>
          <p:nvPr>
            <p:ph type="sldImg"/>
          </p:nvPr>
        </p:nvSpPr>
        <p:spPr>
          <a:solidFill>
            <a:srgbClr val="FFFFFF"/>
          </a:solidFill>
          <a:ln/>
        </p:spPr>
      </p:sp>
      <p:sp>
        <p:nvSpPr>
          <p:cNvPr id="4567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37446611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5950853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1026"/>
          <p:cNvSpPr>
            <a:spLocks noGrp="1" noRot="1" noChangeAspect="1" noChangeArrowheads="1"/>
          </p:cNvSpPr>
          <p:nvPr>
            <p:ph type="sldImg"/>
          </p:nvPr>
        </p:nvSpPr>
        <p:spPr>
          <a:solidFill>
            <a:srgbClr val="FFFFFF"/>
          </a:solidFill>
          <a:ln/>
        </p:spPr>
      </p:sp>
      <p:sp>
        <p:nvSpPr>
          <p:cNvPr id="112640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242770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E284305-39A5-CF4A-A560-DAB4BFBA3107}"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endParaRPr>
          </a:p>
        </p:txBody>
      </p:sp>
      <p:sp>
        <p:nvSpPr>
          <p:cNvPr id="216066" name="Rectangle 2"/>
          <p:cNvSpPr>
            <a:spLocks noGrp="1" noRot="1" noChangeAspect="1" noChangeArrowheads="1"/>
          </p:cNvSpPr>
          <p:nvPr>
            <p:ph type="sldImg"/>
          </p:nvPr>
        </p:nvSpPr>
        <p:spPr>
          <a:solidFill>
            <a:srgbClr val="FFFFFF"/>
          </a:solidFill>
          <a:ln/>
        </p:spPr>
      </p:sp>
      <p:sp>
        <p:nvSpPr>
          <p:cNvPr id="216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6902528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BF44FC-E576-614D-AC5D-D54F92634FD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2456509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7074"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-10</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1">
                <a:latin typeface="Times" charset="0"/>
                <a:ea typeface="ＭＳ Ｐゴシック" charset="0"/>
                <a:cs typeface="ＭＳ Ｐゴシック" charset="0"/>
              </a:rPr>
              <a:t>(or majority text, since they copied so many of them)</a:t>
            </a:r>
            <a:r>
              <a:rPr lang="en-US" b="1">
                <a:latin typeface="Arial" panose="020B0604020202020204" pitchFamily="34" charset="0"/>
                <a:ea typeface="ＭＳ Ｐゴシック" charset="0"/>
                <a:cs typeface="Arial" panose="020B0604020202020204" pitchFamily="34" charset="0"/>
              </a:rPr>
              <a:t>.  </a:t>
            </a:r>
            <a:r>
              <a:rPr lang="en-US" b="1">
                <a:latin typeface="Arial" panose="020B0604020202020204" pitchFamily="34" charset="0"/>
                <a:cs typeface="Arial" panose="020B0604020202020204" pitchFamily="34" charset="0"/>
              </a:rPr>
              <a:t>While considerably varying, it also underlies the </a:t>
            </a:r>
            <a:r>
              <a:rPr lang="en-US" b="1">
                <a:latin typeface="Arial" panose="020B0604020202020204" pitchFamily="34" charset="0"/>
                <a:cs typeface="Arial" panose="020B0604020202020204" pitchFamily="34" charset="0"/>
                <a:hlinkClick r:id="rId3" tooltip="Textus Receptus"/>
              </a:rPr>
              <a:t>Textus Receptus</a:t>
            </a:r>
            <a:r>
              <a:rPr lang="en-US" b="1">
                <a:latin typeface="Arial" panose="020B0604020202020204" pitchFamily="34" charset="0"/>
                <a:cs typeface="Arial" panose="020B0604020202020204" pitchFamily="34" charset="0"/>
              </a:rPr>
              <a:t> Greek text used for most Reformation-era translations of the New Testament into vernacular languages, </a:t>
            </a:r>
            <a:r>
              <a:rPr lang="en-US" b="1">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1">
                <a:latin typeface="Arial" panose="020B0604020202020204" pitchFamily="34" charset="0"/>
                <a:cs typeface="Arial" panose="020B0604020202020204" pitchFamily="34" charset="0"/>
              </a:rPr>
              <a:t>Modern translations mainly use </a:t>
            </a:r>
            <a:r>
              <a:rPr lang="en-US" b="1">
                <a:latin typeface="Arial" panose="020B0604020202020204" pitchFamily="34" charset="0"/>
                <a:cs typeface="Arial" panose="020B0604020202020204" pitchFamily="34" charset="0"/>
                <a:hlinkClick r:id="rId4" tooltip="Textual criticism"/>
              </a:rPr>
              <a:t>Eclectic</a:t>
            </a:r>
            <a:r>
              <a:rPr lang="en-US" b="1">
                <a:latin typeface="Arial" panose="020B0604020202020204" pitchFamily="34" charset="0"/>
                <a:cs typeface="Arial" panose="020B0604020202020204" pitchFamily="34" charset="0"/>
              </a:rPr>
              <a:t> editions that conform more often to the </a:t>
            </a:r>
            <a:r>
              <a:rPr lang="en-US" b="1">
                <a:latin typeface="Arial" panose="020B0604020202020204" pitchFamily="34" charset="0"/>
                <a:cs typeface="Arial" panose="020B0604020202020204" pitchFamily="34" charset="0"/>
                <a:hlinkClick r:id="rId5" tooltip="Alexandrian text-type"/>
              </a:rPr>
              <a:t>Alexandrian text-type</a:t>
            </a:r>
            <a:r>
              <a:rPr lang="en-US" b="1">
                <a:latin typeface="Arial" panose="020B0604020202020204" pitchFamily="34" charset="0"/>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2655878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Text Box 1"/>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24931" name="Text Box 2"/>
          <p:cNvSpPr>
            <a:spLocks noGrp="1" noChangeArrowheads="1"/>
          </p:cNvSpPr>
          <p:nvPr>
            <p:ph type="body"/>
          </p:nvPr>
        </p:nvSpPr>
        <p:spPr>
          <a:xfrm>
            <a:off x="914400" y="4343400"/>
            <a:ext cx="5029200" cy="4125913"/>
          </a:xfrm>
          <a:solidFill>
            <a:srgbClr val="FFFFFF"/>
          </a:solidFill>
          <a:ln w="9360">
            <a:solidFill>
              <a:srgbClr val="000000"/>
            </a:solidFill>
          </a:ln>
        </p:spPr>
        <p:txBody>
          <a:bodyPr anchor="ctr"/>
          <a:lstStyle/>
          <a:p>
            <a:pPr>
              <a:defRPr/>
            </a:pPr>
            <a:r>
              <a:rPr lang="en-US" b="1">
                <a:latin typeface="Arial" panose="020B0604020202020204" pitchFamily="34" charset="0"/>
                <a:ea typeface="ＭＳ Ｐゴシック" charset="0"/>
                <a:cs typeface="Arial" panose="020B0604020202020204" pitchFamily="34" charset="0"/>
              </a:rPr>
              <a:t>The NT manuscripts of the early centuries of the church were copied in three main regions: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Rome gave us the Western text type which has many manuscripts from the 8</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-10</a:t>
            </a:r>
            <a:r>
              <a:rPr lang="en-US" b="1" baseline="30000">
                <a:latin typeface="Arial" panose="020B0604020202020204" pitchFamily="34" charset="0"/>
                <a:ea typeface="ＭＳ Ｐゴシック" charset="0"/>
                <a:cs typeface="Arial" panose="020B0604020202020204" pitchFamily="34" charset="0"/>
              </a:rPr>
              <a:t>th</a:t>
            </a:r>
            <a:r>
              <a:rPr lang="en-US" b="1">
                <a:latin typeface="Arial" panose="020B0604020202020204" pitchFamily="34" charset="0"/>
                <a:ea typeface="ＭＳ Ｐゴシック" charset="0"/>
                <a:cs typeface="Arial" panose="020B0604020202020204" pitchFamily="34" charset="0"/>
              </a:rPr>
              <a:t> centuries, supported by the Roman Catholic church.</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The city of Constantinople became the capital of the Eastern Orthodox church with its Byzantine manuscripts </a:t>
            </a:r>
            <a:r>
              <a:rPr lang="en-US" b="1">
                <a:latin typeface="Times" charset="0"/>
                <a:ea typeface="ＭＳ Ｐゴシック" charset="0"/>
                <a:cs typeface="ＭＳ Ｐゴシック" charset="0"/>
              </a:rPr>
              <a:t>(or majority text, since they copied so many of them)</a:t>
            </a:r>
            <a:r>
              <a:rPr lang="en-US" b="1">
                <a:latin typeface="Arial" panose="020B0604020202020204" pitchFamily="34" charset="0"/>
                <a:ea typeface="ＭＳ Ｐゴシック" charset="0"/>
                <a:cs typeface="Arial" panose="020B0604020202020204" pitchFamily="34" charset="0"/>
              </a:rPr>
              <a:t>.  </a:t>
            </a:r>
            <a:r>
              <a:rPr lang="en-US" b="1">
                <a:latin typeface="Arial" panose="020B0604020202020204" pitchFamily="34" charset="0"/>
                <a:cs typeface="Arial" panose="020B0604020202020204" pitchFamily="34" charset="0"/>
              </a:rPr>
              <a:t>While considerably varying, it also underlies the </a:t>
            </a:r>
            <a:r>
              <a:rPr lang="en-US" b="1">
                <a:latin typeface="Arial" panose="020B0604020202020204" pitchFamily="34" charset="0"/>
                <a:cs typeface="Arial" panose="020B0604020202020204" pitchFamily="34" charset="0"/>
                <a:hlinkClick r:id="rId3" tooltip="Textus Receptus"/>
              </a:rPr>
              <a:t>Textus Receptus</a:t>
            </a:r>
            <a:r>
              <a:rPr lang="en-US" b="1">
                <a:latin typeface="Arial" panose="020B0604020202020204" pitchFamily="34" charset="0"/>
                <a:cs typeface="Arial" panose="020B0604020202020204" pitchFamily="34" charset="0"/>
              </a:rPr>
              <a:t> Greek text used for most Reformation-era translations of the New Testament into vernacular languages, </a:t>
            </a:r>
            <a:r>
              <a:rPr lang="en-US" b="1">
                <a:latin typeface="Arial" panose="020B0604020202020204" pitchFamily="34" charset="0"/>
                <a:ea typeface="ＭＳ Ｐゴシック" charset="0"/>
                <a:cs typeface="Arial" panose="020B0604020202020204" pitchFamily="34" charset="0"/>
              </a:rPr>
              <a:t>and </a:t>
            </a:r>
          </a:p>
          <a:p>
            <a:pPr marL="228600" indent="-228600">
              <a:buFontTx/>
              <a:buAutoNum type="arabicPeriod"/>
              <a:defRPr/>
            </a:pPr>
            <a:r>
              <a:rPr lang="en-US" b="1">
                <a:latin typeface="Arial" panose="020B0604020202020204" pitchFamily="34" charset="0"/>
                <a:ea typeface="ＭＳ Ｐゴシック" charset="0"/>
                <a:cs typeface="Arial" panose="020B0604020202020204" pitchFamily="34" charset="0"/>
              </a:rPr>
              <a:t>A large community of Christians gathered in Alexandria, Egypt.  This Alexandrian texts were the earliest, going back to about AD 200. </a:t>
            </a:r>
            <a:r>
              <a:rPr lang="en-US" b="1">
                <a:latin typeface="Arial" panose="020B0604020202020204" pitchFamily="34" charset="0"/>
                <a:cs typeface="Arial" panose="020B0604020202020204" pitchFamily="34" charset="0"/>
              </a:rPr>
              <a:t>Modern translations mainly use </a:t>
            </a:r>
            <a:r>
              <a:rPr lang="en-US" b="1">
                <a:latin typeface="Arial" panose="020B0604020202020204" pitchFamily="34" charset="0"/>
                <a:cs typeface="Arial" panose="020B0604020202020204" pitchFamily="34" charset="0"/>
                <a:hlinkClick r:id="rId4" tooltip="Textual criticism"/>
              </a:rPr>
              <a:t>Eclectic</a:t>
            </a:r>
            <a:r>
              <a:rPr lang="en-US" b="1">
                <a:latin typeface="Arial" panose="020B0604020202020204" pitchFamily="34" charset="0"/>
                <a:cs typeface="Arial" panose="020B0604020202020204" pitchFamily="34" charset="0"/>
              </a:rPr>
              <a:t> editions that conform more often to the </a:t>
            </a:r>
            <a:r>
              <a:rPr lang="en-US" b="1">
                <a:latin typeface="Arial" panose="020B0604020202020204" pitchFamily="34" charset="0"/>
                <a:cs typeface="Arial" panose="020B0604020202020204" pitchFamily="34" charset="0"/>
                <a:hlinkClick r:id="rId5" tooltip="Alexandrian text-type"/>
              </a:rPr>
              <a:t>Alexandrian text-type</a:t>
            </a:r>
            <a:r>
              <a:rPr lang="en-US" b="1">
                <a:latin typeface="Arial" panose="020B0604020202020204" pitchFamily="34" charset="0"/>
                <a:cs typeface="Arial" panose="020B0604020202020204" pitchFamily="34" charset="0"/>
              </a:rPr>
              <a:t>.</a:t>
            </a:r>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039521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C6957A-4462-CB4F-9311-D9C6885BA79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0467175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We open up his book and see…</a:t>
            </a:r>
            <a:endParaRPr lang="en-US"/>
          </a:p>
        </p:txBody>
      </p:sp>
    </p:spTree>
    <p:extLst>
      <p:ext uri="{BB962C8B-B14F-4D97-AF65-F5344CB8AC3E}">
        <p14:creationId xmlns:p14="http://schemas.microsoft.com/office/powerpoint/2010/main" val="335713721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3" indent="0" algn="l" defTabSz="457177" rtl="0" eaLnBrk="1" fontAlgn="auto" latinLnBrk="0" hangingPunct="1">
              <a:lnSpc>
                <a:spcPct val="100000"/>
              </a:lnSpc>
              <a:spcBef>
                <a:spcPts val="0"/>
              </a:spcBef>
              <a:spcAft>
                <a:spcPts val="0"/>
              </a:spcAft>
              <a:buClrTx/>
              <a:buSzTx/>
              <a:buFontTx/>
              <a:buNone/>
              <a:tabLst/>
              <a:defRPr/>
            </a:pPr>
            <a:r>
              <a:rPr lang="en-US"/>
              <a:t>Jesus had fully trained the disciples for three years and they were ready to go—or at least they thought so (</a:t>
            </a:r>
            <a:r>
              <a:rPr lang="ar-SA" b="1">
                <a:cs typeface="Arial" panose="020B0604020202020204" pitchFamily="34" charset="0"/>
              </a:rPr>
              <a:t>أعمال الرسل</a:t>
            </a:r>
            <a:r>
              <a:rPr lang="en-US"/>
              <a:t> 1:1-3).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Who was Theophilus (1)?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This is the only time he is noted in the NT, but his name means “loves God” and so he obviously was a believer.</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t>He likely was a wealthy man who financed Luke to write this two-volume work on Jesus and the Church </a:t>
            </a:r>
          </a:p>
        </p:txBody>
      </p:sp>
    </p:spTree>
    <p:extLst>
      <p:ext uri="{BB962C8B-B14F-4D97-AF65-F5344CB8AC3E}">
        <p14:creationId xmlns:p14="http://schemas.microsoft.com/office/powerpoint/2010/main" val="1171714749"/>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a:solidFill>
                  <a:schemeClr val="tx1"/>
                </a:solidFill>
                <a:effectLst/>
                <a:latin typeface="+mn-lt"/>
                <a:ea typeface="+mn-ea"/>
                <a:cs typeface="+mn-cs"/>
              </a:rPr>
              <a:t>Theophilus believed in the risen Jesus</a:t>
            </a:r>
            <a:r>
              <a:rPr lang="en-US">
                <a:effectLst/>
              </a:rPr>
              <a:t> </a:t>
            </a:r>
            <a:endParaRPr lang="en-US"/>
          </a:p>
        </p:txBody>
      </p:sp>
    </p:spTree>
    <p:extLst>
      <p:ext uri="{BB962C8B-B14F-4D97-AF65-F5344CB8AC3E}">
        <p14:creationId xmlns:p14="http://schemas.microsoft.com/office/powerpoint/2010/main" val="351571466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1847194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6917261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426872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67012420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4188843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2792021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4" indent="0" algn="l" defTabSz="457177" rtl="0" eaLnBrk="1" fontAlgn="auto" latinLnBrk="0" hangingPunct="1">
              <a:lnSpc>
                <a:spcPct val="100000"/>
              </a:lnSpc>
              <a:spcBef>
                <a:spcPts val="0"/>
              </a:spcBef>
              <a:spcAft>
                <a:spcPts val="0"/>
              </a:spcAft>
              <a:buClrTx/>
              <a:buSzTx/>
              <a:buFontTx/>
              <a:buNone/>
              <a:tabLst/>
              <a:defRPr/>
            </a:pPr>
            <a:r>
              <a:rPr lang="en-US"/>
              <a:t>What was the “kingdom of God” (3)?</a:t>
            </a:r>
          </a:p>
          <a:p>
            <a:pPr marL="0" marR="0" lvl="4" indent="0" algn="l" defTabSz="457177" rtl="0" eaLnBrk="1" fontAlgn="auto" latinLnBrk="0" hangingPunct="1">
              <a:lnSpc>
                <a:spcPct val="100000"/>
              </a:lnSpc>
              <a:spcBef>
                <a:spcPts val="0"/>
              </a:spcBef>
              <a:spcAft>
                <a:spcPts val="0"/>
              </a:spcAft>
              <a:buClrTx/>
              <a:buSzTx/>
              <a:buFontTx/>
              <a:buNone/>
              <a:tabLst/>
              <a:defRPr/>
            </a:pPr>
            <a:r>
              <a:rPr lang="en-US"/>
              <a:t>The Psalms tell us God has always ruled over the universe and always will.</a:t>
            </a:r>
          </a:p>
        </p:txBody>
      </p:sp>
    </p:spTree>
    <p:extLst>
      <p:ext uri="{BB962C8B-B14F-4D97-AF65-F5344CB8AC3E}">
        <p14:creationId xmlns:p14="http://schemas.microsoft.com/office/powerpoint/2010/main" val="4045574713"/>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186</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186</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b="1">
                <a:latin typeface="Arial" panose="020B0604020202020204" pitchFamily="34" charset="0"/>
                <a:ea typeface="ＭＳ Ｐゴシック" charset="0"/>
                <a:cs typeface="Arial" panose="020B0604020202020204" pitchFamily="34" charset="0"/>
              </a:rPr>
              <a:t>OS-23-Isaiah 1-12-Slide 87</a:t>
            </a:r>
          </a:p>
          <a:p>
            <a:r>
              <a:rPr lang="en-US" b="1">
                <a:latin typeface="Arial" panose="020B0604020202020204" pitchFamily="34" charset="0"/>
                <a:ea typeface="ＭＳ Ｐゴシック" charset="0"/>
                <a:cs typeface="Arial" panose="020B0604020202020204" pitchFamily="34" charset="0"/>
              </a:rPr>
              <a:t>OS-26-Ezekiel 1-39-Slide 247</a:t>
            </a:r>
          </a:p>
          <a:p>
            <a:r>
              <a:rPr lang="en-US" b="1">
                <a:latin typeface="Arial" panose="020B0604020202020204" pitchFamily="34" charset="0"/>
                <a:ea typeface="ＭＳ Ｐゴシック" charset="0"/>
                <a:cs typeface="Arial" panose="020B0604020202020204" pitchFamily="34" charset="0"/>
              </a:rPr>
              <a:t>OS-29-Joel-87</a:t>
            </a:r>
          </a:p>
          <a:p>
            <a:r>
              <a:rPr lang="en-US" b="1">
                <a:latin typeface="Arial" panose="020B0604020202020204" pitchFamily="34" charset="0"/>
                <a:ea typeface="ＭＳ Ｐゴシック" charset="0"/>
                <a:cs typeface="Arial" panose="020B0604020202020204" pitchFamily="34" charset="0"/>
              </a:rPr>
              <a:t>OS-31-Obadiah-142</a:t>
            </a:r>
          </a:p>
          <a:p>
            <a:r>
              <a:rPr lang="en-US" b="1">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Arial" panose="020B0604020202020204" pitchFamily="34" charset="0"/>
                <a:ea typeface="ＭＳ Ｐゴシック" charset="0"/>
                <a:cs typeface="Arial" panose="020B0604020202020204" pitchFamily="34" charset="0"/>
              </a:rPr>
              <a:t>NS-22-Rev20-22</a:t>
            </a:r>
          </a:p>
          <a:p>
            <a:endParaRPr lang="en-US" b="1">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9114D7-611A-A14C-BBB2-DA4903B1D3B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33794"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96611" name="Rectangle 3"/>
          <p:cNvSpPr>
            <a:spLocks noGrp="1" noChangeArrowheads="1"/>
          </p:cNvSpPr>
          <p:nvPr>
            <p:ph type="body" idx="1"/>
          </p:nvPr>
        </p:nvSpPr>
        <p:spPr>
          <a:noFill/>
        </p:spPr>
        <p:txBody>
          <a:bodyPr/>
          <a:lstStyle/>
          <a:p>
            <a:pPr eaLnBrk="1" hangingPunct="1"/>
            <a:r>
              <a:rPr lang="en-US" sz="1200" kern="1200">
                <a:solidFill>
                  <a:schemeClr val="tx1"/>
                </a:solidFill>
                <a:effectLst/>
                <a:latin typeface="+mn-lt"/>
                <a:ea typeface="+mn-ea"/>
                <a:cs typeface="+mn-cs"/>
              </a:rPr>
              <a:t>It will be ruled by Messiah where Israel will have prominence over the entire world that will follow the Lord.</a:t>
            </a:r>
          </a:p>
          <a:p>
            <a:pPr eaLnBrk="1" hangingPunct="1"/>
            <a:r>
              <a:rPr lang="en-US" sz="1200" kern="1200">
                <a:solidFill>
                  <a:schemeClr val="tx1"/>
                </a:solidFill>
                <a:effectLst/>
                <a:latin typeface="+mn-lt"/>
                <a:ea typeface="+mn-ea"/>
                <a:cs typeface="+mn-cs"/>
              </a:rPr>
              <a:t>________</a:t>
            </a:r>
          </a:p>
          <a:p>
            <a:pPr eaLnBrk="1" hangingPunct="1"/>
            <a:r>
              <a:rPr lang="en-US"/>
              <a:t>NS-01-Matt1-14-slide 113</a:t>
            </a:r>
          </a:p>
          <a:p>
            <a:pPr eaLnBrk="1" hangingPunct="1"/>
            <a:r>
              <a:rPr lang="en-US"/>
              <a:t>NS-01-Matt15-28-slide 85</a:t>
            </a:r>
          </a:p>
          <a:p>
            <a:pPr eaLnBrk="1" hangingPunct="1"/>
            <a:r>
              <a:rPr lang="en-US"/>
              <a:t>NS-05-Acts1-2-slide 191</a:t>
            </a:r>
          </a:p>
          <a:p>
            <a:pPr eaLnBrk="1" hangingPunct="1"/>
            <a:endParaRPr lang="en-US"/>
          </a:p>
        </p:txBody>
      </p:sp>
    </p:spTree>
    <p:extLst>
      <p:ext uri="{BB962C8B-B14F-4D97-AF65-F5344CB8AC3E}">
        <p14:creationId xmlns:p14="http://schemas.microsoft.com/office/powerpoint/2010/main" val="2046064728"/>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UN even has the kingdom text of Isa 1.</a:t>
            </a:r>
            <a:r>
              <a:rPr lang="en-US">
                <a:effectLst/>
              </a:rPr>
              <a:t> </a:t>
            </a:r>
            <a:endParaRPr lang="en-US"/>
          </a:p>
        </p:txBody>
      </p:sp>
      <p:sp>
        <p:nvSpPr>
          <p:cNvPr id="4" name="Slide Number Placeholder 3"/>
          <p:cNvSpPr>
            <a:spLocks noGrp="1"/>
          </p:cNvSpPr>
          <p:nvPr>
            <p:ph type="sldNum" sz="quarter" idx="5"/>
          </p:nvPr>
        </p:nvSpPr>
        <p:spPr/>
        <p:txBody>
          <a:bodyPr/>
          <a:lstStyle/>
          <a:p>
            <a:pPr marL="0" marR="0" lvl="0" indent="0" algn="r" defTabSz="457177"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177" rtl="0" eaLnBrk="1" fontAlgn="auto" latinLnBrk="0" hangingPunct="1">
                <a:lnSpc>
                  <a:spcPct val="100000"/>
                </a:lnSpc>
                <a:spcBef>
                  <a:spcPts val="0"/>
                </a:spcBef>
                <a:spcAft>
                  <a:spcPts val="0"/>
                </a:spcAft>
                <a:buClrTx/>
                <a:buSzTx/>
                <a:buFontTx/>
                <a:buNone/>
                <a:tabLst/>
                <a:defRPr/>
              </a:pPr>
              <a:t>188</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188622284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189</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indent="0" algn="l" defTabSz="457177" rtl="0" eaLnBrk="1" fontAlgn="auto" latinLnBrk="0" hangingPunct="1">
              <a:lnSpc>
                <a:spcPct val="100000"/>
              </a:lnSpc>
              <a:spcBef>
                <a:spcPts val="0"/>
              </a:spcBef>
              <a:spcAft>
                <a:spcPts val="0"/>
              </a:spcAft>
              <a:buClrTx/>
              <a:buSzTx/>
              <a:buFontTx/>
              <a:buNone/>
              <a:tabLst/>
              <a:defRPr/>
            </a:pPr>
            <a:r>
              <a:rPr lang="en-US"/>
              <a:t>We should witness to everyone until Israel is restored (1:6-8). </a:t>
            </a:r>
          </a:p>
        </p:txBody>
      </p:sp>
    </p:spTree>
    <p:extLst>
      <p:ext uri="{BB962C8B-B14F-4D97-AF65-F5344CB8AC3E}">
        <p14:creationId xmlns:p14="http://schemas.microsoft.com/office/powerpoint/2010/main" val="1935124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06684510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6D87CD-C01F-B749-8230-ECDDAC4804F5}" type="slidenum">
              <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GB"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142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Times New Roman"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a:t>Why do the disciples ask about a kingdom restored to Israel (6)?</a:t>
            </a:r>
          </a:p>
          <a:p>
            <a:r>
              <a:rPr lang="en-US"/>
              <a:t>They knew from many OT texts that Messiah would rule over Israel—and they knew that Jesus was that Messiah—so they reasoned that the now resurrected Jesus would restore that kingdom. </a:t>
            </a:r>
          </a:p>
          <a:p>
            <a:r>
              <a:rPr lang="en-US"/>
              <a:t>One scholar notes, “In the disciples’ minds the outpouring of the Holy Spirit and the coming of the promised kingdom were closely associated. And well they should be, because the Old Testament frequently joined the two (cf. Isa. 32:15–20; 44:3–5; Ezek. 39:28–29; Joel 2:28–3:1; Zech. 12:8–10). When Christ told the disciples of the soon-coming Spirit baptism, they immediately concluded that the restoration of Israel’s kingdom was near in time.”</a:t>
            </a:r>
          </a:p>
          <a:p>
            <a:endParaRPr lang="en-US"/>
          </a:p>
          <a:p>
            <a:r>
              <a:rPr lang="en-US"/>
              <a:t>_______</a:t>
            </a:r>
          </a:p>
          <a:p>
            <a:endParaRPr lang="en-US"/>
          </a:p>
          <a:p>
            <a:r>
              <a:rPr lang="en-US"/>
              <a:t>Stanley D. Toussaint, “Acts,” in The Bible Knowledge Commentary: An Exposition of the Scriptures, ed. J. F. Walvoord and R. B. Zuck, vol. 2 (Wheaton, IL: Victor Books, 1985), 354.</a:t>
            </a:r>
          </a:p>
          <a:p>
            <a:endParaRPr lang="en-US"/>
          </a:p>
        </p:txBody>
      </p:sp>
    </p:spTree>
    <p:extLst>
      <p:ext uri="{BB962C8B-B14F-4D97-AF65-F5344CB8AC3E}">
        <p14:creationId xmlns:p14="http://schemas.microsoft.com/office/powerpoint/2010/main" val="9071616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How does Jesus correct their understanding of Israel’s restoration (7)?</a:t>
            </a:r>
          </a:p>
          <a:p>
            <a:r>
              <a:rPr lang="en-US"/>
              <a:t>Does Jesus say that they had the wrong idea about the kingdom? </a:t>
            </a:r>
          </a:p>
          <a:p>
            <a:r>
              <a:rPr lang="en-US"/>
              <a:t>Does Jesus say, “Oh, you stiff-necked and dull disciples? When are you going to see that my kingdom is not a political one. It’s spiritual only!”</a:t>
            </a:r>
          </a:p>
          <a:p>
            <a:r>
              <a:rPr lang="en-US"/>
              <a:t>But he doesn’t say that it is only spiritual. He affirms their understanding of what the kingdom is. He just corrects the timing of that kingdom. It wasn’t going to happen then but only when the Father determines. They just needed to wait.</a:t>
            </a:r>
          </a:p>
          <a:p>
            <a:r>
              <a:rPr lang="en-US"/>
              <a:t>But in verse 8 he tells them what to do until the kingdom for Israel arrives: WITNESS!</a:t>
            </a:r>
          </a:p>
          <a:p>
            <a:endParaRPr lang="en-US"/>
          </a:p>
        </p:txBody>
      </p:sp>
    </p:spTree>
    <p:extLst>
      <p:ext uri="{BB962C8B-B14F-4D97-AF65-F5344CB8AC3E}">
        <p14:creationId xmlns:p14="http://schemas.microsoft.com/office/powerpoint/2010/main" val="134666544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77"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177" rtl="0" eaLnBrk="1" fontAlgn="auto" latinLnBrk="0" hangingPunct="1">
                <a:lnSpc>
                  <a:spcPct val="100000"/>
                </a:lnSpc>
                <a:spcBef>
                  <a:spcPts val="0"/>
                </a:spcBef>
                <a:spcAft>
                  <a:spcPts val="0"/>
                </a:spcAft>
                <a:buClrTx/>
                <a:buSzTx/>
                <a:buFontTx/>
                <a:buNone/>
                <a:tabLst/>
                <a:defRPr/>
              </a:pPr>
              <a:t>194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lvl="2" indent="0" algn="l" defTabSz="457177" rtl="0" eaLnBrk="1" fontAlgn="auto" latinLnBrk="0" hangingPunct="1">
              <a:lnSpc>
                <a:spcPct val="100000"/>
              </a:lnSpc>
              <a:spcBef>
                <a:spcPts val="0"/>
              </a:spcBef>
              <a:spcAft>
                <a:spcPts val="0"/>
              </a:spcAft>
              <a:buClrTx/>
              <a:buSzTx/>
              <a:buFontTx/>
              <a:buNone/>
              <a:tabLst/>
              <a:defRPr/>
            </a:pPr>
            <a:r>
              <a:rPr lang="en-US"/>
              <a:t>So what was the commission for the disciples (8)?</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preach.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NOT to teach.</a:t>
            </a:r>
          </a:p>
          <a:p>
            <a:pPr marL="0" marR="0" lvl="2" indent="0" algn="l" defTabSz="457177" rtl="0" eaLnBrk="1" fontAlgn="auto" latinLnBrk="0" hangingPunct="1">
              <a:lnSpc>
                <a:spcPct val="100000"/>
              </a:lnSpc>
              <a:spcBef>
                <a:spcPts val="0"/>
              </a:spcBef>
              <a:spcAft>
                <a:spcPts val="0"/>
              </a:spcAft>
              <a:buClrTx/>
              <a:buSzTx/>
              <a:buFontTx/>
              <a:buNone/>
              <a:tabLst/>
              <a:defRPr/>
            </a:pPr>
            <a:r>
              <a:rPr lang="en-US"/>
              <a:t>They were simply to WITNESS what they experienced. Isn’t that freeing?</a:t>
            </a:r>
          </a:p>
          <a:p>
            <a:pPr marL="0" marR="0" lvl="2" indent="0" algn="l" defTabSz="457177" rtl="0" eaLnBrk="1" fontAlgn="auto" latinLnBrk="0" hangingPunct="1">
              <a:lnSpc>
                <a:spcPct val="100000"/>
              </a:lnSpc>
              <a:spcBef>
                <a:spcPts val="0"/>
              </a:spcBef>
              <a:spcAft>
                <a:spcPts val="0"/>
              </a:spcAft>
              <a:buClrTx/>
              <a:buSzTx/>
              <a:buFontTx/>
              <a:buNone/>
              <a:tabLst/>
              <a:defRPr/>
            </a:pPr>
            <a:endParaRPr lang="en-US"/>
          </a:p>
        </p:txBody>
      </p:sp>
    </p:spTree>
    <p:extLst>
      <p:ext uri="{BB962C8B-B14F-4D97-AF65-F5344CB8AC3E}">
        <p14:creationId xmlns:p14="http://schemas.microsoft.com/office/powerpoint/2010/main" val="174812816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b="1" kern="1200">
                <a:solidFill>
                  <a:schemeClr val="tx1"/>
                </a:solidFill>
                <a:effectLst/>
                <a:latin typeface="Arial" panose="020B0604020202020204" pitchFamily="34" charset="0"/>
                <a:ea typeface="ＭＳ Ｐゴシック" pitchFamily="-108" charset="-128"/>
                <a:cs typeface="Arial" panose="020B0604020202020204" pitchFamily="34" charset="0"/>
              </a:rPr>
              <a:t>It’s not hard to witness to what you have seen—</a:t>
            </a:r>
            <a:r>
              <a:rPr lang="en-SG" b="1">
                <a:effectLst/>
                <a:latin typeface="Arial" panose="020B0604020202020204" pitchFamily="34" charset="0"/>
                <a:cs typeface="Arial" panose="020B0604020202020204" pitchFamily="34" charset="0"/>
              </a:rPr>
              <a:t> </a:t>
            </a:r>
          </a:p>
          <a:p>
            <a:pPr marL="0" marR="0" lvl="3" indent="0" algn="l" defTabSz="457177"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Wiersbe</a:t>
            </a:r>
            <a:r>
              <a:rPr lang="en-US">
                <a:effectLst/>
              </a:rPr>
              <a:t> notes, “’Witness’ is a key word in the Book of </a:t>
            </a:r>
            <a:r>
              <a:rPr lang="ar-SA" b="1">
                <a:effectLst/>
                <a:cs typeface="Arial" panose="020B0604020202020204" pitchFamily="34" charset="0"/>
              </a:rPr>
              <a:t>أعمال الرسل</a:t>
            </a:r>
            <a:r>
              <a:rPr lang="en-US">
                <a:effectLst/>
              </a:rPr>
              <a:t> and is used twenty-nine times as either a verb or a noun. A witness is somebody who tells what he has seen and heard (</a:t>
            </a:r>
            <a:r>
              <a:rPr lang="ar-SA" b="1">
                <a:effectLst/>
                <a:cs typeface="Arial" panose="020B0604020202020204" pitchFamily="34" charset="0"/>
              </a:rPr>
              <a:t>أعمال الرسل</a:t>
            </a:r>
            <a:r>
              <a:rPr lang="en-US">
                <a:effectLst/>
              </a:rPr>
              <a:t> 4:19–20). When you are on the witness stand in court, the judge is not interested in your ideas or opinions; he only wants to hear what you know. Our English word Witness</a:t>
            </a: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martyr comes from the Greek word translated ‘witness,’ and many of God’s people have sealed their witness by laying down their lives.”</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____________</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a:effectLst/>
            </a:endParaRPr>
          </a:p>
          <a:p>
            <a:pPr marL="0" marR="0" lvl="3" indent="0" algn="l" defTabSz="457177" rtl="0" eaLnBrk="1" fontAlgn="auto" latinLnBrk="0" hangingPunct="1">
              <a:lnSpc>
                <a:spcPct val="100000"/>
              </a:lnSpc>
              <a:spcBef>
                <a:spcPts val="0"/>
              </a:spcBef>
              <a:spcAft>
                <a:spcPts val="0"/>
              </a:spcAft>
              <a:buClrTx/>
              <a:buSzTx/>
              <a:buFontTx/>
              <a:buNone/>
              <a:tabLst/>
              <a:defRPr/>
            </a:pPr>
            <a:r>
              <a:rPr lang="en-US">
                <a:effectLst/>
              </a:rPr>
              <a:t>Warren W. Wiersbe, The Bible Exposition Commentary, vol. 1 (Wheaton, IL: Victor Books, 1996), 403.</a:t>
            </a:r>
          </a:p>
          <a:p>
            <a:pPr marL="0" marR="0" lvl="3" indent="0" algn="l" defTabSz="457177" rtl="0" eaLnBrk="1" fontAlgn="auto" latinLnBrk="0" hangingPunct="1">
              <a:lnSpc>
                <a:spcPct val="100000"/>
              </a:lnSpc>
              <a:spcBef>
                <a:spcPts val="0"/>
              </a:spcBef>
              <a:spcAft>
                <a:spcPts val="0"/>
              </a:spcAft>
              <a:buClrTx/>
              <a:buSzTx/>
              <a:buFontTx/>
              <a:buNone/>
              <a:tabLst/>
              <a:defRPr/>
            </a:pPr>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39084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FF69392-75DD-3644-A553-855E3A89F0D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42690" name="Rectangle 2"/>
          <p:cNvSpPr>
            <a:spLocks noGrp="1" noRot="1" noChangeAspect="1" noChangeArrowheads="1"/>
          </p:cNvSpPr>
          <p:nvPr>
            <p:ph type="sldImg"/>
          </p:nvPr>
        </p:nvSpPr>
        <p:spPr>
          <a:xfrm>
            <a:off x="1143000" y="685800"/>
            <a:ext cx="4572000" cy="3429000"/>
          </a:xfrm>
          <a:solidFill>
            <a:srgbClr val="FFFFFF"/>
          </a:solidFill>
          <a:ln/>
        </p:spPr>
      </p:sp>
      <p:sp>
        <p:nvSpPr>
          <p:cNvPr id="2426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atin typeface="+mn-lt"/>
                <a:ea typeface="ＭＳ Ｐゴシック" charset="0"/>
                <a:cs typeface="ＭＳ Ｐゴシック" charset="0"/>
              </a:rPr>
              <a:t>What is the significance of the threefold regions (8)?</a:t>
            </a:r>
          </a:p>
          <a:p>
            <a:pPr eaLnBrk="1" hangingPunct="1"/>
            <a:r>
              <a:rPr lang="en-US">
                <a:latin typeface="+mn-lt"/>
                <a:ea typeface="ＭＳ Ｐゴシック" charset="0"/>
                <a:cs typeface="ＭＳ Ｐゴシック" charset="0"/>
              </a:rPr>
              <a:t>Geographically, they go from the near to the far.</a:t>
            </a:r>
          </a:p>
          <a:p>
            <a:pPr eaLnBrk="1" hangingPunct="1"/>
            <a:r>
              <a:rPr lang="en-US">
                <a:latin typeface="+mn-lt"/>
                <a:ea typeface="ＭＳ Ｐゴシック" charset="0"/>
                <a:cs typeface="ＭＳ Ｐゴシック" charset="0"/>
              </a:rPr>
              <a:t>By size, it begins with a city, goes to regions and then beyond regions.</a:t>
            </a:r>
          </a:p>
          <a:p>
            <a:pPr eaLnBrk="1" hangingPunct="1"/>
            <a:r>
              <a:rPr lang="en-US">
                <a:latin typeface="+mn-lt"/>
                <a:ea typeface="ＭＳ Ｐゴシック" charset="0"/>
                <a:cs typeface="ＭＳ Ｐゴシック" charset="0"/>
              </a:rPr>
              <a:t>Culturally, they begin with the familiar and stretch to the unfamiliar.</a:t>
            </a:r>
          </a:p>
          <a:p>
            <a:pPr eaLnBrk="1" hangingPunct="1"/>
            <a:r>
              <a:rPr lang="en-US">
                <a:latin typeface="+mn-lt"/>
                <a:ea typeface="ＭＳ Ｐゴシック" charset="0"/>
                <a:cs typeface="ＭＳ Ｐゴシック" charset="0"/>
              </a:rPr>
              <a:t>Chronologically, it begins in AD 33 and finishes in AD 62—as well as to today.</a:t>
            </a:r>
          </a:p>
          <a:p>
            <a:pPr eaLnBrk="1" hangingPunct="1"/>
            <a:r>
              <a:rPr lang="en-US">
                <a:latin typeface="+mn-lt"/>
                <a:ea typeface="ＭＳ Ｐゴシック" charset="0"/>
                <a:cs typeface="ＭＳ Ｐゴシック" charset="0"/>
              </a:rPr>
              <a:t>__________</a:t>
            </a:r>
          </a:p>
          <a:p>
            <a:pPr eaLnBrk="1" hangingPunct="1"/>
            <a:r>
              <a:rPr lang="en-US">
                <a:latin typeface="+mn-lt"/>
                <a:ea typeface="ＭＳ Ｐゴシック" charset="0"/>
                <a:cs typeface="ＭＳ Ｐゴシック" charset="0"/>
              </a:rPr>
              <a:t>NS-05-Acts1-2-slides 63, 204</a:t>
            </a:r>
          </a:p>
        </p:txBody>
      </p:sp>
    </p:spTree>
    <p:extLst>
      <p:ext uri="{BB962C8B-B14F-4D97-AF65-F5344CB8AC3E}">
        <p14:creationId xmlns:p14="http://schemas.microsoft.com/office/powerpoint/2010/main" val="379539438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Rot="1" noChangeAspect="1" noChangeArrowheads="1" noTextEdit="1"/>
          </p:cNvSpPr>
          <p:nvPr>
            <p:ph type="sldImg"/>
          </p:nvPr>
        </p:nvSpPr>
        <p:spPr>
          <a:xfrm>
            <a:off x="1150938" y="692150"/>
            <a:ext cx="4556125" cy="3416300"/>
          </a:xfrm>
          <a:ln/>
          <a:extLst>
            <a:ext uri="{FAA26D3D-D897-4be2-8F04-BA451C77F1D7}">
              <ma14:placeholderFlag xmlns="" xmlns:ma14="http://schemas.microsoft.com/office/mac/drawingml/2011/main" val="1"/>
            </a:ext>
          </a:extLst>
        </p:spPr>
      </p:sp>
      <p:sp>
        <p:nvSpPr>
          <p:cNvPr id="107523" name="Rectangle 3"/>
          <p:cNvSpPr>
            <a:spLocks noGrp="1" noChangeArrowheads="1"/>
          </p:cNvSpPr>
          <p:nvPr>
            <p:ph type="body" idx="1"/>
          </p:nvPr>
        </p:nvSpPr>
        <p:spPr/>
        <p:txBody>
          <a:bodyPr/>
          <a:lstStyle/>
          <a:p>
            <a:r>
              <a:rPr lang="en-US" sz="1200" kern="1200">
                <a:solidFill>
                  <a:schemeClr val="tx1"/>
                </a:solidFill>
                <a:effectLst/>
                <a:latin typeface="+mn-lt"/>
                <a:ea typeface="+mn-ea"/>
                <a:cs typeface="+mn-cs"/>
              </a:rPr>
              <a:t>Linguistically, Hebrew/Aramaic moves to Greek/Latin/others.</a:t>
            </a:r>
            <a:endParaRPr lang="en-US"/>
          </a:p>
        </p:txBody>
      </p:sp>
    </p:spTree>
    <p:extLst>
      <p:ext uri="{BB962C8B-B14F-4D97-AF65-F5344CB8AC3E}">
        <p14:creationId xmlns:p14="http://schemas.microsoft.com/office/powerpoint/2010/main" val="234576025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“After saying this…</a:t>
            </a:r>
          </a:p>
          <a:p>
            <a:endParaRPr lang="en-US"/>
          </a:p>
        </p:txBody>
      </p:sp>
    </p:spTree>
    <p:extLst>
      <p:ext uri="{BB962C8B-B14F-4D97-AF65-F5344CB8AC3E}">
        <p14:creationId xmlns:p14="http://schemas.microsoft.com/office/powerpoint/2010/main" val="40383013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sz="1200" kern="1200">
                <a:solidFill>
                  <a:schemeClr val="tx1"/>
                </a:solidFill>
                <a:effectLst/>
                <a:latin typeface="+mn-lt"/>
                <a:ea typeface="+mn-ea"/>
                <a:cs typeface="+mn-cs"/>
              </a:rPr>
              <a:t>he was taken up into a cloud while they were watching…</a:t>
            </a:r>
            <a:endParaRPr lang="en-US"/>
          </a:p>
        </p:txBody>
      </p:sp>
    </p:spTree>
    <p:extLst>
      <p:ext uri="{BB962C8B-B14F-4D97-AF65-F5344CB8AC3E}">
        <p14:creationId xmlns:p14="http://schemas.microsoft.com/office/powerpoint/2010/main" val="251554844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r>
              <a:rPr lang="en-US"/>
              <a:t>…</a:t>
            </a:r>
            <a:r>
              <a:rPr lang="en-US" sz="1200" kern="1200">
                <a:solidFill>
                  <a:schemeClr val="tx1"/>
                </a:solidFill>
                <a:effectLst/>
                <a:latin typeface="+mn-lt"/>
                <a:ea typeface="+mn-ea"/>
                <a:cs typeface="+mn-cs"/>
              </a:rPr>
              <a:t> and they could no longer see him” (1:9 NLT).</a:t>
            </a:r>
            <a:endParaRPr lang="en-US"/>
          </a:p>
        </p:txBody>
      </p:sp>
    </p:spTree>
    <p:extLst>
      <p:ext uri="{BB962C8B-B14F-4D97-AF65-F5344CB8AC3E}">
        <p14:creationId xmlns:p14="http://schemas.microsoft.com/office/powerpoint/2010/main" val="11552088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8186156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457177" rtl="0" eaLnBrk="1" fontAlgn="auto" latinLnBrk="0" hangingPunct="1">
              <a:lnSpc>
                <a:spcPct val="100000"/>
              </a:lnSpc>
              <a:spcBef>
                <a:spcPts val="0"/>
              </a:spcBef>
              <a:spcAft>
                <a:spcPts val="0"/>
              </a:spcAft>
              <a:buClrTx/>
              <a:buSzTx/>
              <a:buFontTx/>
              <a:buNone/>
              <a:tabLst/>
              <a:defRPr/>
            </a:pPr>
            <a:r>
              <a:rPr lang="en-US"/>
              <a:t>“</a:t>
            </a:r>
            <a:r>
              <a:rPr lang="en-US" sz="1200" kern="1200">
                <a:solidFill>
                  <a:schemeClr val="tx1"/>
                </a:solidFill>
                <a:effectLst/>
                <a:latin typeface="+mn-lt"/>
                <a:ea typeface="+mn-ea"/>
                <a:cs typeface="+mn-cs"/>
              </a:rPr>
              <a:t>As they strained to see him rising into heaven, two white-robed men suddenly stood among them.”</a:t>
            </a:r>
          </a:p>
        </p:txBody>
      </p:sp>
    </p:spTree>
    <p:extLst>
      <p:ext uri="{BB962C8B-B14F-4D97-AF65-F5344CB8AC3E}">
        <p14:creationId xmlns:p14="http://schemas.microsoft.com/office/powerpoint/2010/main" val="97892285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5865127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8139830"/>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r>
              <a:rPr lang="en-US" b="1">
                <a:latin typeface="Arial" panose="020B0604020202020204" pitchFamily="34" charset="0"/>
                <a:cs typeface="Arial" panose="020B0604020202020204" pitchFamily="34" charset="0"/>
              </a:rPr>
              <a:t>God began the Church right at home for the first believers (</a:t>
            </a:r>
            <a:r>
              <a:rPr lang="ar-SA" b="1">
                <a:latin typeface="Arial" panose="020B0604020202020204" pitchFamily="34" charset="0"/>
                <a:cs typeface="Arial" panose="020B0604020202020204" pitchFamily="34" charset="0"/>
              </a:rPr>
              <a:t>أعمال الرسل</a:t>
            </a:r>
            <a:r>
              <a:rPr lang="en-US" b="1">
                <a:latin typeface="Arial" panose="020B0604020202020204" pitchFamily="34" charset="0"/>
                <a:cs typeface="Arial" panose="020B0604020202020204" pitchFamily="34" charset="0"/>
              </a:rPr>
              <a:t> 1–2).</a:t>
            </a:r>
          </a:p>
          <a:p>
            <a:r>
              <a:rPr lang="en-US" b="1">
                <a:latin typeface="Arial" panose="020B0604020202020204" pitchFamily="34" charset="0"/>
                <a:cs typeface="Arial" panose="020B0604020202020204" pitchFamily="34" charset="0"/>
              </a:rPr>
              <a:t>He prepared Jews to first reach Jews (</a:t>
            </a:r>
            <a:r>
              <a:rPr lang="ar-SA" b="1">
                <a:latin typeface="Arial" panose="020B0604020202020204" pitchFamily="34" charset="0"/>
                <a:cs typeface="Arial" panose="020B0604020202020204" pitchFamily="34" charset="0"/>
              </a:rPr>
              <a:t>أعمال الرسل</a:t>
            </a:r>
            <a:r>
              <a:rPr lang="en-US" b="1">
                <a:latin typeface="Arial" panose="020B0604020202020204" pitchFamily="34" charset="0"/>
                <a:cs typeface="Arial" panose="020B0604020202020204" pitchFamily="34" charset="0"/>
              </a:rPr>
              <a:t> 1).</a:t>
            </a:r>
          </a:p>
          <a:p>
            <a:endParaRPr lang="en-US"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072599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0EB220-26F6-7941-A28D-F1ABBEA266D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3842" name="Rectangle 1026"/>
          <p:cNvSpPr>
            <a:spLocks noGrp="1" noRot="1" noChangeAspect="1" noChangeArrowheads="1"/>
          </p:cNvSpPr>
          <p:nvPr>
            <p:ph type="sldImg"/>
          </p:nvPr>
        </p:nvSpPr>
        <p:spPr>
          <a:solidFill>
            <a:srgbClr val="FFFFFF"/>
          </a:solidFill>
          <a:ln/>
        </p:spPr>
      </p:sp>
      <p:sp>
        <p:nvSpPr>
          <p:cNvPr id="163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Times New Roman" charset="0"/>
                <a:ea typeface="ＭＳ Ｐゴシック" charset="0"/>
                <a:cs typeface="ＭＳ Ｐゴシック" charset="0"/>
              </a:rPr>
              <a:t>The Mount of Olives repeatedly plays a vital role in biblical prophecy. Ezekiel last saw the glory of God leave the temple and land on this mount. More than 500 years later, some Galilean Jews last proclaimed Jesus as Messiah on the Mount of Olives at the Triumphal Entry days before Jerusalem's leaders had him crucified, but Christ rose and returned to the Mount of Olives and ascended from there. The next time Jesus will be seen on earth is at this same Mount of Olives!</a:t>
            </a:r>
          </a:p>
          <a:p>
            <a:pPr eaLnBrk="1" hangingPunct="1"/>
            <a:r>
              <a:rPr lang="en-US">
                <a:latin typeface="Times New Roman" charset="0"/>
                <a:ea typeface="ＭＳ Ｐゴシック" charset="0"/>
                <a:cs typeface="ＭＳ Ｐゴシック" charset="0"/>
              </a:rPr>
              <a:t>___________</a:t>
            </a:r>
          </a:p>
          <a:p>
            <a:pPr eaLnBrk="1" hangingPunct="1"/>
            <a:r>
              <a:rPr lang="en-US">
                <a:latin typeface="Times New Roman" charset="0"/>
                <a:ea typeface="ＭＳ Ｐゴシック" charset="0"/>
                <a:cs typeface="ＭＳ Ｐゴシック" charset="0"/>
              </a:rPr>
              <a:t>Common Arabic-286</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BE-38-Zechariah-126</a:t>
            </a:r>
          </a:p>
          <a:p>
            <a:pPr eaLnBrk="1" hangingPunct="1"/>
            <a:r>
              <a:rPr lang="en-US">
                <a:latin typeface="Times New Roman" charset="0"/>
                <a:ea typeface="ＭＳ Ｐゴシック" charset="0"/>
                <a:cs typeface="ＭＳ Ｐゴシック" charset="0"/>
              </a:rPr>
              <a:t>OS-26-Ezek40-48-slide 114</a:t>
            </a:r>
          </a:p>
          <a:p>
            <a:pPr eaLnBrk="1" hangingPunct="1"/>
            <a:r>
              <a:rPr lang="en-US">
                <a:latin typeface="Times New Roman" charset="0"/>
                <a:ea typeface="ＭＳ Ｐゴシック" charset="0"/>
                <a:cs typeface="ＭＳ Ｐゴシック" charset="0"/>
              </a:rPr>
              <a:t>OS-38-Zechariah-179</a:t>
            </a:r>
          </a:p>
          <a:p>
            <a:pPr eaLnBrk="1" hangingPunct="1"/>
            <a:r>
              <a:rPr lang="en-US">
                <a:latin typeface="Times New Roman" charset="0"/>
                <a:ea typeface="ＭＳ Ｐゴシック" charset="0"/>
                <a:cs typeface="ＭＳ Ｐゴシック" charset="0"/>
              </a:rPr>
              <a:t>NS-03-Luke13-14-slide 111</a:t>
            </a:r>
          </a:p>
          <a:p>
            <a:pPr eaLnBrk="1" hangingPunct="1"/>
            <a:r>
              <a:rPr lang="en-US">
                <a:latin typeface="Times New Roman" charset="0"/>
                <a:ea typeface="ＭＳ Ｐゴシック" charset="0"/>
                <a:cs typeface="ＭＳ Ｐゴシック" charset="0"/>
              </a:rPr>
              <a:t>NS-05-Acts1-2-slide 215</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5B9C8B3-F5F7-1B45-B59E-67AA7948C8F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67267" name="Rectangle 2"/>
          <p:cNvSpPr>
            <a:spLocks noGrp="1" noRot="1" noChangeAspect="1" noChangeArrowheads="1"/>
          </p:cNvSpPr>
          <p:nvPr>
            <p:ph type="sldImg"/>
          </p:nvPr>
        </p:nvSpPr>
        <p:spPr>
          <a:solidFill>
            <a:srgbClr val="FFFFFF"/>
          </a:solidFill>
          <a:ln/>
        </p:spPr>
      </p:sp>
      <p:sp>
        <p:nvSpPr>
          <p:cNvPr id="26726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9007025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1E86762-146C-4827-B777-562638F47F4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258BBDD-7990-4DFC-AB87-E0C79E109C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7938" name="Rectangle 2">
            <a:extLst>
              <a:ext uri="{FF2B5EF4-FFF2-40B4-BE49-F238E27FC236}">
                <a16:creationId xmlns:a16="http://schemas.microsoft.com/office/drawing/2014/main" id="{DA3DC542-A3F0-4C57-B244-5AF5A008674B}"/>
              </a:ext>
            </a:extLst>
          </p:cNvPr>
          <p:cNvSpPr>
            <a:spLocks noGrp="1" noRot="1" noChangeAspect="1" noChangeArrowheads="1" noTextEdit="1"/>
          </p:cNvSpPr>
          <p:nvPr>
            <p:ph type="sldImg"/>
          </p:nvPr>
        </p:nvSpPr>
        <p:spPr>
          <a:ln/>
        </p:spPr>
      </p:sp>
      <p:sp>
        <p:nvSpPr>
          <p:cNvPr id="167939" name="Rectangle 3">
            <a:extLst>
              <a:ext uri="{FF2B5EF4-FFF2-40B4-BE49-F238E27FC236}">
                <a16:creationId xmlns:a16="http://schemas.microsoft.com/office/drawing/2014/main" id="{6A180609-304B-4149-89E2-FDA8D07480D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0409023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85757C7-522F-4C34-9AF0-F4A824EC21C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1C54CD-AE6A-46CB-B9FD-2592354D51D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8962" name="Rectangle 2">
            <a:extLst>
              <a:ext uri="{FF2B5EF4-FFF2-40B4-BE49-F238E27FC236}">
                <a16:creationId xmlns:a16="http://schemas.microsoft.com/office/drawing/2014/main" id="{36DF931C-B2AA-439B-BC9E-588C7DCE4979}"/>
              </a:ext>
            </a:extLst>
          </p:cNvPr>
          <p:cNvSpPr>
            <a:spLocks noGrp="1" noRot="1" noChangeAspect="1" noChangeArrowheads="1" noTextEdit="1"/>
          </p:cNvSpPr>
          <p:nvPr>
            <p:ph type="sldImg"/>
          </p:nvPr>
        </p:nvSpPr>
        <p:spPr>
          <a:ln/>
        </p:spPr>
      </p:sp>
      <p:sp>
        <p:nvSpPr>
          <p:cNvPr id="168963" name="Rectangle 3">
            <a:extLst>
              <a:ext uri="{FF2B5EF4-FFF2-40B4-BE49-F238E27FC236}">
                <a16:creationId xmlns:a16="http://schemas.microsoft.com/office/drawing/2014/main" id="{7EA928C2-2287-490A-B677-70079A12FC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90569998"/>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0A2B5B3-B2B6-4816-BFAF-F4FC0C247FD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9811EE-EED5-4A33-9D31-643CB74A1EEE}"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69986" name="Rectangle 2">
            <a:extLst>
              <a:ext uri="{FF2B5EF4-FFF2-40B4-BE49-F238E27FC236}">
                <a16:creationId xmlns:a16="http://schemas.microsoft.com/office/drawing/2014/main" id="{7D391E15-92B9-4F0A-ACEB-4E461DC6F8AD}"/>
              </a:ext>
            </a:extLst>
          </p:cNvPr>
          <p:cNvSpPr>
            <a:spLocks noGrp="1" noRot="1" noChangeAspect="1" noChangeArrowheads="1" noTextEdit="1"/>
          </p:cNvSpPr>
          <p:nvPr>
            <p:ph type="sldImg"/>
          </p:nvPr>
        </p:nvSpPr>
        <p:spPr>
          <a:ln/>
        </p:spPr>
      </p:sp>
      <p:sp>
        <p:nvSpPr>
          <p:cNvPr id="169987" name="Rectangle 3">
            <a:extLst>
              <a:ext uri="{FF2B5EF4-FFF2-40B4-BE49-F238E27FC236}">
                <a16:creationId xmlns:a16="http://schemas.microsoft.com/office/drawing/2014/main" id="{A40F8169-D685-48D8-8B8E-8B58154138D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86909918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8B931D04-307E-4A67-B103-E3BA51E853E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3A7E2A6-0DC0-4C43-9F61-5AF6D590B4E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1010" name="Rectangle 2">
            <a:extLst>
              <a:ext uri="{FF2B5EF4-FFF2-40B4-BE49-F238E27FC236}">
                <a16:creationId xmlns:a16="http://schemas.microsoft.com/office/drawing/2014/main" id="{04B89A77-161C-415A-8988-E7974A63A861}"/>
              </a:ext>
            </a:extLst>
          </p:cNvPr>
          <p:cNvSpPr>
            <a:spLocks noGrp="1" noRot="1" noChangeAspect="1" noChangeArrowheads="1" noTextEdit="1"/>
          </p:cNvSpPr>
          <p:nvPr>
            <p:ph type="sldImg"/>
          </p:nvPr>
        </p:nvSpPr>
        <p:spPr>
          <a:ln/>
        </p:spPr>
      </p:sp>
      <p:sp>
        <p:nvSpPr>
          <p:cNvPr id="171011" name="Rectangle 3">
            <a:extLst>
              <a:ext uri="{FF2B5EF4-FFF2-40B4-BE49-F238E27FC236}">
                <a16:creationId xmlns:a16="http://schemas.microsoft.com/office/drawing/2014/main" id="{4196E30C-7546-4227-A884-E88458CCE23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109673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41840577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C2942FA7-A51C-468A-8890-6F4944C5744A}"/>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E07B97-3F03-4655-B131-2BF7C36341C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2034" name="Rectangle 2">
            <a:extLst>
              <a:ext uri="{FF2B5EF4-FFF2-40B4-BE49-F238E27FC236}">
                <a16:creationId xmlns:a16="http://schemas.microsoft.com/office/drawing/2014/main" id="{FA7E8CEE-C807-45D1-A4F8-FEB733FF2FBB}"/>
              </a:ext>
            </a:extLst>
          </p:cNvPr>
          <p:cNvSpPr>
            <a:spLocks noGrp="1" noRot="1" noChangeAspect="1" noChangeArrowheads="1" noTextEdit="1"/>
          </p:cNvSpPr>
          <p:nvPr>
            <p:ph type="sldImg"/>
          </p:nvPr>
        </p:nvSpPr>
        <p:spPr>
          <a:ln/>
        </p:spPr>
      </p:sp>
      <p:sp>
        <p:nvSpPr>
          <p:cNvPr id="172035" name="Rectangle 3">
            <a:extLst>
              <a:ext uri="{FF2B5EF4-FFF2-40B4-BE49-F238E27FC236}">
                <a16:creationId xmlns:a16="http://schemas.microsoft.com/office/drawing/2014/main" id="{64633578-BAF0-47F9-8F47-12E66A8939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6507320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5539AD5-6786-4B04-B062-D6A8805F6E60}"/>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54D81E5-0798-4526-BB0D-9CE547C4EFD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3058" name="Rectangle 2">
            <a:extLst>
              <a:ext uri="{FF2B5EF4-FFF2-40B4-BE49-F238E27FC236}">
                <a16:creationId xmlns:a16="http://schemas.microsoft.com/office/drawing/2014/main" id="{C3291A10-67A2-4013-A97E-2194C01A2511}"/>
              </a:ext>
            </a:extLst>
          </p:cNvPr>
          <p:cNvSpPr>
            <a:spLocks noGrp="1" noRot="1" noChangeAspect="1" noChangeArrowheads="1" noTextEdit="1"/>
          </p:cNvSpPr>
          <p:nvPr>
            <p:ph type="sldImg"/>
          </p:nvPr>
        </p:nvSpPr>
        <p:spPr>
          <a:ln/>
        </p:spPr>
      </p:sp>
      <p:sp>
        <p:nvSpPr>
          <p:cNvPr id="173059" name="Rectangle 3">
            <a:extLst>
              <a:ext uri="{FF2B5EF4-FFF2-40B4-BE49-F238E27FC236}">
                <a16:creationId xmlns:a16="http://schemas.microsoft.com/office/drawing/2014/main" id="{6AAE4261-A9DA-4AC5-A861-65FFEC37FCF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8703816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B317F61-D4B8-44D3-B41F-62A88C27D19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6F0C3F8-1766-477E-A7C3-4A716666A4D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4082" name="Rectangle 2">
            <a:extLst>
              <a:ext uri="{FF2B5EF4-FFF2-40B4-BE49-F238E27FC236}">
                <a16:creationId xmlns:a16="http://schemas.microsoft.com/office/drawing/2014/main" id="{AC528C08-3C08-4E79-A80E-5D45EAE452B3}"/>
              </a:ext>
            </a:extLst>
          </p:cNvPr>
          <p:cNvSpPr>
            <a:spLocks noGrp="1" noRot="1" noChangeAspect="1" noChangeArrowheads="1" noTextEdit="1"/>
          </p:cNvSpPr>
          <p:nvPr>
            <p:ph type="sldImg"/>
          </p:nvPr>
        </p:nvSpPr>
        <p:spPr>
          <a:ln/>
        </p:spPr>
      </p:sp>
      <p:sp>
        <p:nvSpPr>
          <p:cNvPr id="174083" name="Rectangle 3">
            <a:extLst>
              <a:ext uri="{FF2B5EF4-FFF2-40B4-BE49-F238E27FC236}">
                <a16:creationId xmlns:a16="http://schemas.microsoft.com/office/drawing/2014/main" id="{9D8639FC-2724-4625-9BF6-FB4A8BC6230A}"/>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843213282"/>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7783728-6735-4413-A0D0-C743A1D59928}"/>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7C8D5B2-59FE-439E-887C-5AC0520608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6130" name="Rectangle 2">
            <a:extLst>
              <a:ext uri="{FF2B5EF4-FFF2-40B4-BE49-F238E27FC236}">
                <a16:creationId xmlns:a16="http://schemas.microsoft.com/office/drawing/2014/main" id="{38B3B04B-AB98-4059-AC77-6E1748EC4CA0}"/>
              </a:ext>
            </a:extLst>
          </p:cNvPr>
          <p:cNvSpPr>
            <a:spLocks noGrp="1" noRot="1" noChangeAspect="1" noChangeArrowheads="1" noTextEdit="1"/>
          </p:cNvSpPr>
          <p:nvPr>
            <p:ph type="sldImg"/>
          </p:nvPr>
        </p:nvSpPr>
        <p:spPr>
          <a:ln/>
        </p:spPr>
      </p:sp>
      <p:sp>
        <p:nvSpPr>
          <p:cNvPr id="176131" name="Rectangle 3">
            <a:extLst>
              <a:ext uri="{FF2B5EF4-FFF2-40B4-BE49-F238E27FC236}">
                <a16:creationId xmlns:a16="http://schemas.microsoft.com/office/drawing/2014/main" id="{92DB80F9-DC2B-4202-87F6-56B08F905AA0}"/>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98574617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8AA608B-8DA2-4AD9-ADFA-57F1CBB36683}"/>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F3865D5-FA61-4BAB-9ABC-8E0E3D5D7AE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7154" name="Rectangle 2">
            <a:extLst>
              <a:ext uri="{FF2B5EF4-FFF2-40B4-BE49-F238E27FC236}">
                <a16:creationId xmlns:a16="http://schemas.microsoft.com/office/drawing/2014/main" id="{1CD3A3AF-3957-463F-AC94-412CBEF4A2CA}"/>
              </a:ext>
            </a:extLst>
          </p:cNvPr>
          <p:cNvSpPr>
            <a:spLocks noGrp="1" noRot="1" noChangeAspect="1" noChangeArrowheads="1" noTextEdit="1"/>
          </p:cNvSpPr>
          <p:nvPr>
            <p:ph type="sldImg"/>
          </p:nvPr>
        </p:nvSpPr>
        <p:spPr>
          <a:ln/>
        </p:spPr>
      </p:sp>
      <p:sp>
        <p:nvSpPr>
          <p:cNvPr id="177155" name="Rectangle 3">
            <a:extLst>
              <a:ext uri="{FF2B5EF4-FFF2-40B4-BE49-F238E27FC236}">
                <a16:creationId xmlns:a16="http://schemas.microsoft.com/office/drawing/2014/main" id="{D1397CB0-1975-4F00-B74D-8C6E412165B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76524578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962456-A450-3C43-AE4C-AA8EE27A5DE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50883" name="Rectangle 2"/>
          <p:cNvSpPr>
            <a:spLocks noGrp="1" noRot="1" noChangeAspect="1" noChangeArrowheads="1"/>
          </p:cNvSpPr>
          <p:nvPr>
            <p:ph type="sldImg"/>
          </p:nvPr>
        </p:nvSpPr>
        <p:spPr>
          <a:solidFill>
            <a:srgbClr val="FFFFFF"/>
          </a:solidFill>
          <a:ln/>
        </p:spPr>
      </p:sp>
      <p:sp>
        <p:nvSpPr>
          <p:cNvPr id="2508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142779194"/>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D5B446B-45A2-4D5B-B4DD-DD7B30FC2E3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870DFC-929A-4D0A-B67F-65D1554B26B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8178" name="Rectangle 2">
            <a:extLst>
              <a:ext uri="{FF2B5EF4-FFF2-40B4-BE49-F238E27FC236}">
                <a16:creationId xmlns:a16="http://schemas.microsoft.com/office/drawing/2014/main" id="{02C0003D-A606-4F46-8317-2FD060B70B35}"/>
              </a:ext>
            </a:extLst>
          </p:cNvPr>
          <p:cNvSpPr>
            <a:spLocks noGrp="1" noRot="1" noChangeAspect="1" noChangeArrowheads="1" noTextEdit="1"/>
          </p:cNvSpPr>
          <p:nvPr>
            <p:ph type="sldImg"/>
          </p:nvPr>
        </p:nvSpPr>
        <p:spPr>
          <a:ln/>
        </p:spPr>
      </p:sp>
      <p:sp>
        <p:nvSpPr>
          <p:cNvPr id="178179" name="Rectangle 3">
            <a:extLst>
              <a:ext uri="{FF2B5EF4-FFF2-40B4-BE49-F238E27FC236}">
                <a16:creationId xmlns:a16="http://schemas.microsoft.com/office/drawing/2014/main" id="{C8A7E2B2-42DE-44E3-8BAB-ED1FEE54BC2F}"/>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1633691"/>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F6BE0FE-5412-43EB-8029-127D9093B2F4}"/>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68E0C38-EF5C-4229-837E-D4169E30228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79202" name="Rectangle 2">
            <a:extLst>
              <a:ext uri="{FF2B5EF4-FFF2-40B4-BE49-F238E27FC236}">
                <a16:creationId xmlns:a16="http://schemas.microsoft.com/office/drawing/2014/main" id="{8FA3BF3A-BDC7-450D-8796-B379D43C6632}"/>
              </a:ext>
            </a:extLst>
          </p:cNvPr>
          <p:cNvSpPr>
            <a:spLocks noGrp="1" noRot="1" noChangeAspect="1" noChangeArrowheads="1" noTextEdit="1"/>
          </p:cNvSpPr>
          <p:nvPr>
            <p:ph type="sldImg"/>
          </p:nvPr>
        </p:nvSpPr>
        <p:spPr>
          <a:ln/>
        </p:spPr>
      </p:sp>
      <p:sp>
        <p:nvSpPr>
          <p:cNvPr id="179203" name="Rectangle 3">
            <a:extLst>
              <a:ext uri="{FF2B5EF4-FFF2-40B4-BE49-F238E27FC236}">
                <a16:creationId xmlns:a16="http://schemas.microsoft.com/office/drawing/2014/main" id="{67AF88AF-E3B8-4202-BA86-BE32D3DC6A84}"/>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452355567"/>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E7835D5-6278-413B-8246-C00BD8793452}"/>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F52D9B3-5362-4DFF-8400-5AEC6CB8B17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1250" name="Rectangle 2">
            <a:extLst>
              <a:ext uri="{FF2B5EF4-FFF2-40B4-BE49-F238E27FC236}">
                <a16:creationId xmlns:a16="http://schemas.microsoft.com/office/drawing/2014/main" id="{335927F7-6F1B-43F0-A85B-99B030F6C463}"/>
              </a:ext>
            </a:extLst>
          </p:cNvPr>
          <p:cNvSpPr>
            <a:spLocks noGrp="1" noRot="1" noChangeAspect="1" noChangeArrowheads="1" noTextEdit="1"/>
          </p:cNvSpPr>
          <p:nvPr>
            <p:ph type="sldImg"/>
          </p:nvPr>
        </p:nvSpPr>
        <p:spPr>
          <a:ln/>
        </p:spPr>
      </p:sp>
      <p:sp>
        <p:nvSpPr>
          <p:cNvPr id="181251" name="Rectangle 3">
            <a:extLst>
              <a:ext uri="{FF2B5EF4-FFF2-40B4-BE49-F238E27FC236}">
                <a16:creationId xmlns:a16="http://schemas.microsoft.com/office/drawing/2014/main" id="{5CC419FB-85CE-4ACA-859C-604A0B7D35E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49931852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38DA8C8-C271-4675-ABD3-B5A68E8DA75B}"/>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4CEBEE-1ACB-4927-91F1-2C96391CC50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2274" name="Rectangle 2">
            <a:extLst>
              <a:ext uri="{FF2B5EF4-FFF2-40B4-BE49-F238E27FC236}">
                <a16:creationId xmlns:a16="http://schemas.microsoft.com/office/drawing/2014/main" id="{4FEBEB65-E2B8-4F0F-A647-800C149E5B3E}"/>
              </a:ext>
            </a:extLst>
          </p:cNvPr>
          <p:cNvSpPr>
            <a:spLocks noGrp="1" noRot="1" noChangeAspect="1" noChangeArrowheads="1" noTextEdit="1"/>
          </p:cNvSpPr>
          <p:nvPr>
            <p:ph type="sldImg"/>
          </p:nvPr>
        </p:nvSpPr>
        <p:spPr>
          <a:ln/>
        </p:spPr>
      </p:sp>
      <p:sp>
        <p:nvSpPr>
          <p:cNvPr id="182275" name="Rectangle 3">
            <a:extLst>
              <a:ext uri="{FF2B5EF4-FFF2-40B4-BE49-F238E27FC236}">
                <a16:creationId xmlns:a16="http://schemas.microsoft.com/office/drawing/2014/main" id="{80C88F39-5A77-4D81-8C71-0C80811C15C2}"/>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30069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39879271"/>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A9F8266-8E09-43E4-BE62-029846F44B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7E9C1F-75C5-4F4D-8995-4936E3E76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3298" name="Rectangle 2">
            <a:extLst>
              <a:ext uri="{FF2B5EF4-FFF2-40B4-BE49-F238E27FC236}">
                <a16:creationId xmlns:a16="http://schemas.microsoft.com/office/drawing/2014/main" id="{1CA18D67-8AF5-43A1-95F6-09F64A98EEF3}"/>
              </a:ext>
            </a:extLst>
          </p:cNvPr>
          <p:cNvSpPr>
            <a:spLocks noGrp="1" noRot="1" noChangeAspect="1" noChangeArrowheads="1" noTextEdit="1"/>
          </p:cNvSpPr>
          <p:nvPr>
            <p:ph type="sldImg"/>
          </p:nvPr>
        </p:nvSpPr>
        <p:spPr>
          <a:ln/>
        </p:spPr>
      </p:sp>
      <p:sp>
        <p:nvSpPr>
          <p:cNvPr id="183299" name="Rectangle 3">
            <a:extLst>
              <a:ext uri="{FF2B5EF4-FFF2-40B4-BE49-F238E27FC236}">
                <a16:creationId xmlns:a16="http://schemas.microsoft.com/office/drawing/2014/main" id="{7FA43B17-66D4-4947-8E1B-1FFC79C09DF9}"/>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6174059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136EA211-728C-4C81-80A8-6467D05935A5}"/>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699D2ED-6BFC-4134-A791-963436241B4F}"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4322" name="Rectangle 2">
            <a:extLst>
              <a:ext uri="{FF2B5EF4-FFF2-40B4-BE49-F238E27FC236}">
                <a16:creationId xmlns:a16="http://schemas.microsoft.com/office/drawing/2014/main" id="{66148F15-DE5B-41C7-A19E-CD4F0DDAAFF5}"/>
              </a:ext>
            </a:extLst>
          </p:cNvPr>
          <p:cNvSpPr>
            <a:spLocks noGrp="1" noRot="1" noChangeAspect="1" noChangeArrowheads="1" noTextEdit="1"/>
          </p:cNvSpPr>
          <p:nvPr>
            <p:ph type="sldImg"/>
          </p:nvPr>
        </p:nvSpPr>
        <p:spPr>
          <a:ln/>
        </p:spPr>
      </p:sp>
      <p:sp>
        <p:nvSpPr>
          <p:cNvPr id="184323" name="Rectangle 3">
            <a:extLst>
              <a:ext uri="{FF2B5EF4-FFF2-40B4-BE49-F238E27FC236}">
                <a16:creationId xmlns:a16="http://schemas.microsoft.com/office/drawing/2014/main" id="{E715E371-0877-4E1B-8BFD-A5AC7EA2879D}"/>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2570662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1E5F09C-9260-45D8-86AD-3C4EFB4563DF}"/>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DB6BEF1-3A00-4D75-9515-82BACF5DE49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5346" name="Rectangle 2">
            <a:extLst>
              <a:ext uri="{FF2B5EF4-FFF2-40B4-BE49-F238E27FC236}">
                <a16:creationId xmlns:a16="http://schemas.microsoft.com/office/drawing/2014/main" id="{8613C62C-DC67-44E1-9ECA-D0742F400EDA}"/>
              </a:ext>
            </a:extLst>
          </p:cNvPr>
          <p:cNvSpPr>
            <a:spLocks noGrp="1" noRot="1" noChangeAspect="1" noChangeArrowheads="1" noTextEdit="1"/>
          </p:cNvSpPr>
          <p:nvPr>
            <p:ph type="sldImg"/>
          </p:nvPr>
        </p:nvSpPr>
        <p:spPr>
          <a:ln/>
        </p:spPr>
      </p:sp>
      <p:sp>
        <p:nvSpPr>
          <p:cNvPr id="185347" name="Rectangle 3">
            <a:extLst>
              <a:ext uri="{FF2B5EF4-FFF2-40B4-BE49-F238E27FC236}">
                <a16:creationId xmlns:a16="http://schemas.microsoft.com/office/drawing/2014/main" id="{B232D6FA-FA0C-42AC-8894-5722B97DB8D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528553266"/>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738D9470-EC9F-429C-8D8D-DAC2E1F5AD7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1A96144-63D9-4CDF-94A1-9580DDE604C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6370" name="Rectangle 2">
            <a:extLst>
              <a:ext uri="{FF2B5EF4-FFF2-40B4-BE49-F238E27FC236}">
                <a16:creationId xmlns:a16="http://schemas.microsoft.com/office/drawing/2014/main" id="{16DA31CF-C3ED-4237-911E-2686D9AA397D}"/>
              </a:ext>
            </a:extLst>
          </p:cNvPr>
          <p:cNvSpPr>
            <a:spLocks noGrp="1" noRot="1" noChangeAspect="1" noChangeArrowheads="1" noTextEdit="1"/>
          </p:cNvSpPr>
          <p:nvPr>
            <p:ph type="sldImg"/>
          </p:nvPr>
        </p:nvSpPr>
        <p:spPr>
          <a:ln/>
        </p:spPr>
      </p:sp>
      <p:sp>
        <p:nvSpPr>
          <p:cNvPr id="186371" name="Rectangle 3">
            <a:extLst>
              <a:ext uri="{FF2B5EF4-FFF2-40B4-BE49-F238E27FC236}">
                <a16:creationId xmlns:a16="http://schemas.microsoft.com/office/drawing/2014/main" id="{8004673B-019A-4B96-843B-D65F11664F27}"/>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70780006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BD1E1C9-DDB7-4112-858D-F77A903586F7}"/>
              </a:ext>
            </a:extLst>
          </p:cNvPr>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B32518-68B0-45CC-8FD6-3D28F1200D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87394" name="Rectangle 2">
            <a:extLst>
              <a:ext uri="{FF2B5EF4-FFF2-40B4-BE49-F238E27FC236}">
                <a16:creationId xmlns:a16="http://schemas.microsoft.com/office/drawing/2014/main" id="{37643DA6-B102-47F2-A44F-232D5C697DC2}"/>
              </a:ext>
            </a:extLst>
          </p:cNvPr>
          <p:cNvSpPr>
            <a:spLocks noGrp="1" noRot="1" noChangeAspect="1" noChangeArrowheads="1" noTextEdit="1"/>
          </p:cNvSpPr>
          <p:nvPr>
            <p:ph type="sldImg"/>
          </p:nvPr>
        </p:nvSpPr>
        <p:spPr>
          <a:ln/>
        </p:spPr>
      </p:sp>
      <p:sp>
        <p:nvSpPr>
          <p:cNvPr id="187395" name="Rectangle 3">
            <a:extLst>
              <a:ext uri="{FF2B5EF4-FFF2-40B4-BE49-F238E27FC236}">
                <a16:creationId xmlns:a16="http://schemas.microsoft.com/office/drawing/2014/main" id="{D7EF979B-408B-4D0D-A4CE-1CD29C549B33}"/>
              </a:ext>
            </a:extLst>
          </p:cNvPr>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617765017"/>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a:solidFill>
                  <a:srgbClr val="FFFFFF"/>
                </a:solidFill>
                <a:latin typeface="Arial" panose="020B0604020202020204" pitchFamily="34" charset="0"/>
                <a:ea typeface="ＭＳ Ｐゴシック" charset="0"/>
              </a:rPr>
              <a:t>NT Survey (ns)</a:t>
            </a:r>
            <a:endParaRPr lang="en-US" b="1">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2451474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848918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139126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1195451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1111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4E8915C-BCBA-D645-BF7D-18135E43792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89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E92E87-D604-E741-ABB3-28BEC4B7AFE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08900" name="Rectangle 2"/>
          <p:cNvSpPr>
            <a:spLocks noGrp="1" noRot="1" noChangeAspect="1" noChangeArrowheads="1" noTextEdit="1"/>
          </p:cNvSpPr>
          <p:nvPr>
            <p:ph type="sldImg"/>
          </p:nvPr>
        </p:nvSpPr>
        <p:spPr>
          <a:solidFill>
            <a:srgbClr val="FFFFFF"/>
          </a:solidFill>
          <a:ln/>
        </p:spPr>
      </p:sp>
      <p:sp>
        <p:nvSpPr>
          <p:cNvPr id="208901" name="Rectangle 3"/>
          <p:cNvSpPr>
            <a:spLocks noGrp="1" noChangeArrowheads="1"/>
          </p:cNvSpPr>
          <p:nvPr>
            <p:ph type="body" idx="1"/>
          </p:nvPr>
        </p:nvSpPr>
        <p:spPr>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6690384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6058009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902898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35959639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3223608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914662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2037706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b="1" dirty="0">
                <a:latin typeface="Arial" panose="020B0604020202020204" pitchFamily="34" charset="0"/>
                <a:cs typeface="Arial" panose="020B0604020202020204" pitchFamily="34" charset="0"/>
              </a:rPr>
              <a:t>Leviticus</a:t>
            </a:r>
            <a:r>
              <a:rPr lang="en-US" b="1" baseline="0" dirty="0">
                <a:latin typeface="Arial" panose="020B0604020202020204" pitchFamily="34" charset="0"/>
                <a:cs typeface="Arial" panose="020B0604020202020204" pitchFamily="34" charset="0"/>
              </a:rPr>
              <a:t> 23 gives the order of three key feasts of Israel: • Passover, • Unleavened Bread, and • Firstfruits.</a:t>
            </a:r>
          </a:p>
          <a:p>
            <a:r>
              <a:rPr lang="en-US" b="1" dirty="0">
                <a:latin typeface="Arial" panose="020B0604020202020204" pitchFamily="34" charset="0"/>
                <a:cs typeface="Arial" panose="020B0604020202020204" pitchFamily="34" charset="0"/>
              </a:rPr>
              <a:t>• But</a:t>
            </a:r>
            <a:r>
              <a:rPr lang="en-US" b="1" baseline="0" dirty="0">
                <a:latin typeface="Arial" panose="020B0604020202020204" pitchFamily="34" charset="0"/>
                <a:cs typeface="Arial" panose="020B0604020202020204" pitchFamily="34" charset="0"/>
              </a:rPr>
              <a:t> h</a:t>
            </a:r>
            <a:r>
              <a:rPr lang="en-US" b="1" dirty="0">
                <a:latin typeface="Arial" panose="020B0604020202020204" pitchFamily="34" charset="0"/>
                <a:cs typeface="Arial" panose="020B0604020202020204" pitchFamily="34" charset="0"/>
              </a:rPr>
              <a:t>ow</a:t>
            </a:r>
            <a:r>
              <a:rPr lang="en-US" b="1" baseline="0" dirty="0">
                <a:latin typeface="Arial" panose="020B0604020202020204" pitchFamily="34" charset="0"/>
                <a:cs typeface="Arial" panose="020B0604020202020204" pitchFamily="34" charset="0"/>
              </a:rPr>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1" baseline="0" dirty="0">
                <a:latin typeface="Arial" panose="020B0604020202020204" pitchFamily="34" charset="0"/>
                <a:cs typeface="Arial" panose="020B0604020202020204" pitchFamily="34" charset="0"/>
              </a:rPr>
              <a:t>• The answer is that Galilean Jews celebrated Passover the day before • Judean Jews. Since his disciples were Galileans, Jesus naturally celebrated on their timetable. </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 The Feast of Unleavened Bread always began the day after Passover (Lev 23:5-6). </a:t>
            </a:r>
          </a:p>
          <a:p>
            <a:r>
              <a:rPr lang="en-US" b="1" baseline="0" dirty="0">
                <a:latin typeface="Arial" panose="020B0604020202020204" pitchFamily="34" charset="0"/>
                <a:cs typeface="Arial" panose="020B0604020202020204" pitchFamily="34" charset="0"/>
              </a:rPr>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We know these dates to be • 2 April 33 for the Thursday night Passover, • 3 April 33 was the day of his crucifixion, and • Jesus rose from the dead on the Feast of Firstfruits on 5 April 33.</a:t>
            </a:r>
          </a:p>
          <a:p>
            <a:r>
              <a:rPr lang="en-US" b="1" baseline="0" dirty="0">
                <a:latin typeface="Arial" panose="020B0604020202020204" pitchFamily="34" charset="0"/>
                <a:cs typeface="Arial" panose="020B0604020202020204" pitchFamily="34" charset="0"/>
              </a:rPr>
              <a:t>————————————</a:t>
            </a:r>
          </a:p>
          <a:p>
            <a:r>
              <a:rPr lang="en-US" dirty="0"/>
              <a:t>OB-25-Feasts-35</a:t>
            </a:r>
          </a:p>
          <a:p>
            <a:r>
              <a:rPr lang="en-US" dirty="0"/>
              <a:t>OS-03-Leviticus-303</a:t>
            </a:r>
          </a:p>
          <a:p>
            <a:r>
              <a:rPr lang="en-US" b="1" baseline="0" dirty="0">
                <a:latin typeface="Arial" panose="020B0604020202020204" pitchFamily="34" charset="0"/>
                <a:cs typeface="Arial" panose="020B0604020202020204" pitchFamily="34" charset="0"/>
              </a:rPr>
              <a:t>OS-26-Ezek40-43-Slide105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LC-00-Chronology of Christ-8</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latin typeface="Times New Roman" charset="0"/>
                <a:ea typeface="ＭＳ Ｐゴシック" charset="0"/>
                <a:cs typeface="ＭＳ Ｐゴシック" charset="0"/>
              </a:rPr>
              <a:t>LC-10-Resurrection-35</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NB-11-Feasts-35</a:t>
            </a:r>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NS-00-NTS Chronology-slide 40</a:t>
            </a:r>
          </a:p>
          <a:p>
            <a:r>
              <a:rPr lang="en-US" b="1" baseline="0" dirty="0">
                <a:latin typeface="Arial" panose="020B0604020202020204" pitchFamily="34" charset="0"/>
                <a:cs typeface="Arial" panose="020B0604020202020204" pitchFamily="34" charset="0"/>
              </a:rPr>
              <a:t>NS-00-Chronology of Christ-8</a:t>
            </a:r>
          </a:p>
          <a:p>
            <a:pPr eaLnBrk="1" hangingPunct="1"/>
            <a:r>
              <a:rPr lang="en-US" dirty="0">
                <a:latin typeface="Times New Roman" charset="0"/>
                <a:ea typeface="ＭＳ Ｐゴシック" charset="0"/>
                <a:cs typeface="ＭＳ Ｐゴシック" charset="0"/>
              </a:rPr>
              <a:t>NS-01-Matt15-28-slide 315</a:t>
            </a:r>
          </a:p>
          <a:p>
            <a:pPr eaLnBrk="1" hangingPunct="1"/>
            <a:r>
              <a:rPr lang="en-US" dirty="0">
                <a:latin typeface="Times New Roman" charset="0"/>
                <a:ea typeface="ＭＳ Ｐゴシック" charset="0"/>
                <a:cs typeface="ＭＳ Ｐゴシック" charset="0"/>
              </a:rPr>
              <a:t>NS-02-Mark9-16-slide 262</a:t>
            </a:r>
          </a:p>
          <a:p>
            <a:pPr eaLnBrk="1" hangingPunct="1"/>
            <a:r>
              <a:rPr lang="en-US" dirty="0">
                <a:latin typeface="Times New Roman" charset="0"/>
                <a:ea typeface="ＭＳ Ｐゴシック" charset="0"/>
                <a:cs typeface="ＭＳ Ｐゴシック" charset="0"/>
              </a:rPr>
              <a:t>NS-03-Luke13-24-slide 292</a:t>
            </a:r>
          </a:p>
          <a:p>
            <a:pPr eaLnBrk="1" hangingPunct="1"/>
            <a:r>
              <a:rPr lang="en-US" dirty="0">
                <a:latin typeface="Times New Roman" charset="0"/>
                <a:ea typeface="ＭＳ Ｐゴシック" charset="0"/>
                <a:cs typeface="ＭＳ Ｐゴシック" charset="0"/>
              </a:rPr>
              <a:t>NS-04-John12-21-slide 294</a:t>
            </a:r>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D1D311A2-CC67-457E-8B87-1390BDD8269E}" type="slidenum">
              <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4572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dirty="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9030112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ED4BF08-82F4-A049-B992-F9280684F10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4298961-B787-6843-BBCF-DA6D8707A3C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0E63F4F-F357-9B4A-9678-720F8E10C3A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2213" name="Rectangle 2"/>
          <p:cNvSpPr>
            <a:spLocks noGrp="1" noRot="1" noChangeAspect="1" noChangeArrowheads="1" noTextEdit="1"/>
          </p:cNvSpPr>
          <p:nvPr>
            <p:ph type="sldImg"/>
          </p:nvPr>
        </p:nvSpPr>
        <p:spPr>
          <a:solidFill>
            <a:srgbClr val="FFFFFF"/>
          </a:solidFill>
          <a:ln/>
        </p:spPr>
      </p:sp>
      <p:sp>
        <p:nvSpPr>
          <p:cNvPr id="22221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1291622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ACB3EC-A9B0-8541-AA6F-CD7F67F82DA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D2DEE3C-413F-F944-8E27-26281DD60FA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B3185F-02CA-FF41-AB48-B75B4FD9FD81}"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26309" name="Rectangle 2"/>
          <p:cNvSpPr>
            <a:spLocks noGrp="1" noRot="1" noChangeAspect="1" noChangeArrowheads="1" noTextEdit="1"/>
          </p:cNvSpPr>
          <p:nvPr>
            <p:ph type="sldImg"/>
          </p:nvPr>
        </p:nvSpPr>
        <p:spPr>
          <a:solidFill>
            <a:srgbClr val="FFFFFF"/>
          </a:solidFill>
          <a:ln/>
        </p:spPr>
      </p:sp>
      <p:sp>
        <p:nvSpPr>
          <p:cNvPr id="22631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20710644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485874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34BE84-E6E7-9548-A3AC-318FABA35F9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5FBF81-C9BD-8842-AEBE-742CAFB0B43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455624-5157-6045-B3D4-81EE1B9BAA6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1973" name="Rectangle 2"/>
          <p:cNvSpPr>
            <a:spLocks noGrp="1" noRot="1" noChangeAspect="1" noChangeArrowheads="1" noTextEdit="1"/>
          </p:cNvSpPr>
          <p:nvPr>
            <p:ph type="sldImg"/>
          </p:nvPr>
        </p:nvSpPr>
        <p:spPr>
          <a:solidFill>
            <a:srgbClr val="FFFFFF"/>
          </a:solidFill>
          <a:ln/>
        </p:spPr>
      </p:sp>
      <p:sp>
        <p:nvSpPr>
          <p:cNvPr id="21197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1653572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9691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1501318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02456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0098991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368819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035296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860571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917537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E2BEC8-DD65-8747-9AD6-663B50BD754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AC0D19C-4A61-AA4C-BC7E-6A227346FCD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E92BB2-6F56-3740-A1D5-506EA5375D0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187202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DB1CCEC-7A45-FA4C-AE38-EAD0B3EF4B7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1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A736B06-54BC-F541-86ED-EC1CAC60A08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7027689-D9CF-9E45-86E8-F59F1CE5C81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4021" name="Rectangle 2"/>
          <p:cNvSpPr>
            <a:spLocks noGrp="1" noRot="1" noChangeAspect="1" noChangeArrowheads="1" noTextEdit="1"/>
          </p:cNvSpPr>
          <p:nvPr>
            <p:ph type="sldImg"/>
          </p:nvPr>
        </p:nvSpPr>
        <p:spPr>
          <a:solidFill>
            <a:srgbClr val="FFFFFF"/>
          </a:solidFill>
          <a:ln/>
        </p:spPr>
      </p:sp>
      <p:sp>
        <p:nvSpPr>
          <p:cNvPr id="21402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564998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0822825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770549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077033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75999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090703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6626179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96608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323045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8668089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15956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F8EC60-193A-1D4F-A901-AF1295531109}"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48835" name="Rectangle 2"/>
          <p:cNvSpPr>
            <a:spLocks noGrp="1" noRot="1" noChangeAspect="1" noChangeArrowheads="1"/>
          </p:cNvSpPr>
          <p:nvPr>
            <p:ph type="sldImg"/>
          </p:nvPr>
        </p:nvSpPr>
        <p:spPr>
          <a:solidFill>
            <a:srgbClr val="FFFFFF"/>
          </a:solidFill>
          <a:ln/>
        </p:spPr>
      </p:sp>
      <p:sp>
        <p:nvSpPr>
          <p:cNvPr id="2488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524681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9583805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797597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98000965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3165008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376131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9151177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18341692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1045745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0969993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25939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A2AAD4A-AA00-BB43-9CB6-DF17550BDFE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7CE8842-ED9A-324B-9D8C-1FC5AA19DB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678D46B-8871-BE44-AC13-0F0A1FDE320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6069" name="Rectangle 2"/>
          <p:cNvSpPr>
            <a:spLocks noGrp="1" noRot="1" noChangeAspect="1" noChangeArrowheads="1" noTextEdit="1"/>
          </p:cNvSpPr>
          <p:nvPr>
            <p:ph type="sldImg"/>
          </p:nvPr>
        </p:nvSpPr>
        <p:spPr>
          <a:solidFill>
            <a:srgbClr val="FFFFFF"/>
          </a:solidFill>
          <a:ln/>
        </p:spPr>
      </p:sp>
      <p:sp>
        <p:nvSpPr>
          <p:cNvPr id="21607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8343478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8609565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7897208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34099808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7576564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2679554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57E2BEC8-DD65-8747-9AD6-663B50BD754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98</a:t>
            </a:fld>
            <a:endParaRPr lang="en-US" sz="1200" b="1" dirty="0">
              <a:solidFill>
                <a:srgbClr val="000000"/>
              </a:solidFill>
              <a:latin typeface="Arial" panose="020B0604020202020204" pitchFamily="34" charset="0"/>
            </a:endParaRPr>
          </a:p>
        </p:txBody>
      </p:sp>
      <p:sp>
        <p:nvSpPr>
          <p:cNvPr id="24269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1AC0D19C-4A61-AA4C-BC7E-6A227346FCD6}"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98</a:t>
            </a:fld>
            <a:endParaRPr lang="en-US" sz="1200" b="1" dirty="0">
              <a:solidFill>
                <a:srgbClr val="000000"/>
              </a:solidFill>
              <a:latin typeface="Arial" panose="020B0604020202020204" pitchFamily="34" charset="0"/>
            </a:endParaRPr>
          </a:p>
        </p:txBody>
      </p:sp>
      <p:sp>
        <p:nvSpPr>
          <p:cNvPr id="24269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defRPr/>
            </a:pPr>
            <a:fld id="{BCE92BB2-6F56-3740-A1D5-506EA5375D00}" type="slidenum">
              <a:rPr lang="en-US" sz="1200" b="1">
                <a:solidFill>
                  <a:srgbClr val="000000"/>
                </a:solidFill>
                <a:latin typeface="Arial" panose="020B0604020202020204" pitchFamily="34" charset="0"/>
              </a:rPr>
              <a:pPr algn="r" defTabSz="914400" eaLnBrk="0" fontAlgn="base" hangingPunct="0">
                <a:spcBef>
                  <a:spcPct val="0"/>
                </a:spcBef>
                <a:spcAft>
                  <a:spcPct val="0"/>
                </a:spcAft>
                <a:defRPr/>
              </a:pPr>
              <a:t>98</a:t>
            </a:fld>
            <a:endParaRPr lang="en-US" sz="1200" b="1" dirty="0">
              <a:solidFill>
                <a:srgbClr val="000000"/>
              </a:solidFill>
              <a:latin typeface="Arial" panose="020B0604020202020204" pitchFamily="34" charset="0"/>
            </a:endParaRPr>
          </a:p>
        </p:txBody>
      </p:sp>
      <p:sp>
        <p:nvSpPr>
          <p:cNvPr id="242693" name="Rectangle 2"/>
          <p:cNvSpPr>
            <a:spLocks noGrp="1" noRot="1" noChangeAspect="1" noChangeArrowheads="1" noTextEdit="1"/>
          </p:cNvSpPr>
          <p:nvPr>
            <p:ph type="sldImg"/>
          </p:nvPr>
        </p:nvSpPr>
        <p:spPr>
          <a:solidFill>
            <a:srgbClr val="FFFFFF"/>
          </a:solidFill>
          <a:ln/>
        </p:spPr>
      </p:sp>
      <p:sp>
        <p:nvSpPr>
          <p:cNvPr id="24269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0301417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560CBE-6352-674B-8E6B-70A5FDF40DD5}"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38595" name="Rectangle 2"/>
          <p:cNvSpPr>
            <a:spLocks noGrp="1" noRot="1" noChangeAspect="1" noChangeArrowheads="1"/>
          </p:cNvSpPr>
          <p:nvPr>
            <p:ph type="sldImg"/>
          </p:nvPr>
        </p:nvSpPr>
        <p:spPr>
          <a:solidFill>
            <a:srgbClr val="FFFFFF"/>
          </a:solidFill>
          <a:ln/>
        </p:spPr>
      </p:sp>
      <p:sp>
        <p:nvSpPr>
          <p:cNvPr id="23859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118857663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4696002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96677646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562901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CF3CA-DDBF-3646-AA9A-30C3E67F21C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18115" name="Rectangle 2"/>
          <p:cNvSpPr>
            <a:spLocks noGrp="1" noRot="1" noChangeAspect="1" noChangeArrowheads="1"/>
          </p:cNvSpPr>
          <p:nvPr>
            <p:ph type="sldImg"/>
          </p:nvPr>
        </p:nvSpPr>
        <p:spPr>
          <a:solidFill>
            <a:srgbClr val="FFFFFF"/>
          </a:solidFill>
          <a:ln/>
        </p:spPr>
      </p:sp>
      <p:sp>
        <p:nvSpPr>
          <p:cNvPr id="21811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72054039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424999072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81670726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52846911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20926557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147952894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7353949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67811969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dirty="0"/>
          </a:p>
        </p:txBody>
      </p:sp>
    </p:spTree>
    <p:extLst>
      <p:ext uri="{BB962C8B-B14F-4D97-AF65-F5344CB8AC3E}">
        <p14:creationId xmlns:p14="http://schemas.microsoft.com/office/powerpoint/2010/main" val="3563332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2B47EB-12A5-8A4A-985E-61262361F6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7459" name="Rectangle 2"/>
          <p:cNvSpPr>
            <a:spLocks noGrp="1" noRot="1" noChangeAspect="1" noChangeArrowheads="1"/>
          </p:cNvSpPr>
          <p:nvPr>
            <p:ph type="sldImg"/>
          </p:nvPr>
        </p:nvSpPr>
        <p:spPr>
          <a:solidFill>
            <a:srgbClr val="FFFFFF"/>
          </a:solidFill>
          <a:ln/>
        </p:spPr>
      </p:sp>
      <p:sp>
        <p:nvSpPr>
          <p:cNvPr id="14746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346280585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545539A-68E5-9C4C-8F98-89764A06B74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118</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9507" name="Rectangle 1026"/>
          <p:cNvSpPr>
            <a:spLocks noGrp="1" noRot="1" noChangeAspect="1" noChangeArrowheads="1"/>
          </p:cNvSpPr>
          <p:nvPr>
            <p:ph type="sldImg"/>
          </p:nvPr>
        </p:nvSpPr>
        <p:spPr>
          <a:solidFill>
            <a:srgbClr val="FFFFFF"/>
          </a:solidFill>
          <a:ln/>
        </p:spPr>
      </p:sp>
      <p:sp>
        <p:nvSpPr>
          <p:cNvPr id="149508" name="Rectangle 1027"/>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5156633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17340855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9035AC-315B-834F-B573-EEFF4DF38B42}"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120</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52579" name="Rectangle 2"/>
          <p:cNvSpPr>
            <a:spLocks noGrp="1" noRot="1" noChangeAspect="1" noChangeArrowheads="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dirty="0"/>
              <a:t>http://</a:t>
            </a:r>
            <a:r>
              <a:rPr lang="en-US" dirty="0" err="1"/>
              <a:t>perso.wanadoo.fr</a:t>
            </a:r>
            <a:r>
              <a:rPr lang="en-US" dirty="0"/>
              <a:t>/</a:t>
            </a:r>
            <a:r>
              <a:rPr lang="en-US" dirty="0" err="1"/>
              <a:t>saint.pierre</a:t>
            </a:r>
            <a:r>
              <a:rPr lang="en-US" dirty="0"/>
              <a:t>/</a:t>
            </a:r>
            <a:r>
              <a:rPr lang="en-US" dirty="0" err="1"/>
              <a:t>pagesan</a:t>
            </a:r>
            <a:r>
              <a:rPr lang="en-US" dirty="0"/>
              <a:t>/</a:t>
            </a:r>
            <a:r>
              <a:rPr lang="en-US" dirty="0" err="1"/>
              <a:t>alapparition_au_lac.html</a:t>
            </a:r>
            <a:endParaRPr lang="en-US" dirty="0"/>
          </a:p>
        </p:txBody>
      </p:sp>
    </p:spTree>
    <p:extLst>
      <p:ext uri="{BB962C8B-B14F-4D97-AF65-F5344CB8AC3E}">
        <p14:creationId xmlns:p14="http://schemas.microsoft.com/office/powerpoint/2010/main" val="417647777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80C876-0EEB-7740-9268-D7943A77C7EF}"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4627" name="Rectangle 2"/>
          <p:cNvSpPr>
            <a:spLocks noGrp="1" noRot="1" noChangeAspect="1" noChangeArrowheads="1"/>
          </p:cNvSpPr>
          <p:nvPr>
            <p:ph type="sldImg"/>
          </p:nvPr>
        </p:nvSpPr>
        <p:spPr>
          <a:solidFill>
            <a:srgbClr val="FFFFFF"/>
          </a:solidFill>
          <a:ln/>
        </p:spPr>
      </p:sp>
      <p:sp>
        <p:nvSpPr>
          <p:cNvPr id="15462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03863120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E5C77C-B70A-BF4B-9FDC-DA163C1F9C5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6675" name="Rectangle 2"/>
          <p:cNvSpPr>
            <a:spLocks noGrp="1" noRot="1" noChangeAspect="1" noChangeArrowheads="1"/>
          </p:cNvSpPr>
          <p:nvPr>
            <p:ph type="sldImg"/>
          </p:nvPr>
        </p:nvSpPr>
        <p:spPr>
          <a:solidFill>
            <a:srgbClr val="FFFFFF"/>
          </a:solidFill>
          <a:ln/>
        </p:spPr>
      </p:sp>
      <p:sp>
        <p:nvSpPr>
          <p:cNvPr id="156676"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406451246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17AD07D-B6E0-5E40-B75F-79A1B85EC588}"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123</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58723" name="Rectangle 2"/>
          <p:cNvSpPr>
            <a:spLocks noGrp="1" noRot="1" noChangeAspect="1" noChangeArrowheads="1"/>
          </p:cNvSpPr>
          <p:nvPr>
            <p:ph type="sldImg"/>
          </p:nvPr>
        </p:nvSpPr>
        <p:spPr>
          <a:solidFill>
            <a:srgbClr val="FFFFFF"/>
          </a:solidFill>
          <a:ln/>
        </p:spPr>
      </p:sp>
      <p:sp>
        <p:nvSpPr>
          <p:cNvPr id="15872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253569789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29E3A0B-AF4F-8147-9436-FE0E55A6A50B}"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124</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0771" name="Rectangle 2"/>
          <p:cNvSpPr>
            <a:spLocks noGrp="1" noRot="1" noChangeAspect="1" noChangeArrowheads="1"/>
          </p:cNvSpPr>
          <p:nvPr>
            <p:ph type="sldImg"/>
          </p:nvPr>
        </p:nvSpPr>
        <p:spPr>
          <a:solidFill>
            <a:srgbClr val="FFFFFF"/>
          </a:solidFill>
          <a:ln/>
        </p:spPr>
      </p:sp>
      <p:sp>
        <p:nvSpPr>
          <p:cNvPr id="16077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5716560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4D0A3C0-7402-3B4F-B3BA-69B8DDFF0D46}"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2819" name="Rectangle 2"/>
          <p:cNvSpPr>
            <a:spLocks noGrp="1" noRot="1" noChangeAspect="1" noChangeArrowheads="1"/>
          </p:cNvSpPr>
          <p:nvPr>
            <p:ph type="sldImg"/>
          </p:nvPr>
        </p:nvSpPr>
        <p:spPr>
          <a:solidFill>
            <a:srgbClr val="FFFFFF"/>
          </a:solidFill>
          <a:ln/>
        </p:spPr>
      </p:sp>
      <p:sp>
        <p:nvSpPr>
          <p:cNvPr id="16282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9943334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454D546-E0ED-5F47-BC98-700BA0C02C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4867" name="Rectangle 2"/>
          <p:cNvSpPr>
            <a:spLocks noGrp="1" noRot="1" noChangeAspect="1" noChangeArrowheads="1"/>
          </p:cNvSpPr>
          <p:nvPr>
            <p:ph type="sldImg"/>
          </p:nvPr>
        </p:nvSpPr>
        <p:spPr>
          <a:solidFill>
            <a:srgbClr val="FFFFFF"/>
          </a:solidFill>
          <a:ln/>
        </p:spPr>
      </p:sp>
      <p:sp>
        <p:nvSpPr>
          <p:cNvPr id="16486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http://perso.wanadoo.fr/saint.pierre/pagesan/alapparition_au_lac.html</a:t>
            </a:r>
          </a:p>
        </p:txBody>
      </p:sp>
    </p:spTree>
    <p:extLst>
      <p:ext uri="{BB962C8B-B14F-4D97-AF65-F5344CB8AC3E}">
        <p14:creationId xmlns:p14="http://schemas.microsoft.com/office/powerpoint/2010/main" val="14535267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4F316C9-7221-C342-9356-C5D1BDE7E95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69987" name="Rectangle 2"/>
          <p:cNvSpPr>
            <a:spLocks noGrp="1" noRot="1" noChangeAspect="1" noChangeArrowheads="1"/>
          </p:cNvSpPr>
          <p:nvPr>
            <p:ph type="sldImg"/>
          </p:nvPr>
        </p:nvSpPr>
        <p:spPr>
          <a:solidFill>
            <a:srgbClr val="FFFFFF"/>
          </a:solidFill>
          <a:ln/>
        </p:spPr>
      </p:sp>
      <p:sp>
        <p:nvSpPr>
          <p:cNvPr id="169988"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t>John 13:37 </a:t>
            </a:r>
            <a:r>
              <a:rPr lang="ja-JP" altLang="en-US"/>
              <a:t>“</a:t>
            </a:r>
            <a:r>
              <a:rPr lang="en-US"/>
              <a:t>I will lay down my life you</a:t>
            </a:r>
            <a:r>
              <a:rPr lang="ja-JP" altLang="en-US"/>
              <a:t>”</a:t>
            </a:r>
            <a:r>
              <a:rPr lang="en-US"/>
              <a:t> (even if the others fail you)</a:t>
            </a:r>
          </a:p>
        </p:txBody>
      </p:sp>
    </p:spTree>
    <p:extLst>
      <p:ext uri="{BB962C8B-B14F-4D97-AF65-F5344CB8AC3E}">
        <p14:creationId xmlns:p14="http://schemas.microsoft.com/office/powerpoint/2010/main" val="19717028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7E7AE7-F422-CD48-A515-22BAA57100B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7464985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6909D03-C2D6-8A45-B58C-DD5162E1A58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132</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74083" name="Rectangle 2"/>
          <p:cNvSpPr>
            <a:spLocks noGrp="1" noRot="1" noChangeAspect="1" noChangeArrowheads="1"/>
          </p:cNvSpPr>
          <p:nvPr>
            <p:ph type="sldImg"/>
          </p:nvPr>
        </p:nvSpPr>
        <p:spPr>
          <a:solidFill>
            <a:srgbClr val="FFFFFF"/>
          </a:solidFill>
          <a:ln/>
        </p:spPr>
      </p:sp>
      <p:sp>
        <p:nvSpPr>
          <p:cNvPr id="1740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29489439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dirty="0">
              <a:cs typeface="+mn-cs"/>
            </a:endParaRPr>
          </a:p>
        </p:txBody>
      </p:sp>
    </p:spTree>
    <p:extLst>
      <p:ext uri="{BB962C8B-B14F-4D97-AF65-F5344CB8AC3E}">
        <p14:creationId xmlns:p14="http://schemas.microsoft.com/office/powerpoint/2010/main" val="9217079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069D77-00CA-B04D-8518-BD9DE5B7DAD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1251" name="Rectangle 2"/>
          <p:cNvSpPr>
            <a:spLocks noGrp="1" noRot="1" noChangeAspect="1" noChangeArrowheads="1"/>
          </p:cNvSpPr>
          <p:nvPr>
            <p:ph type="sldImg"/>
          </p:nvPr>
        </p:nvSpPr>
        <p:spPr>
          <a:solidFill>
            <a:srgbClr val="FFFFFF"/>
          </a:solidFill>
          <a:ln/>
        </p:spPr>
      </p:sp>
      <p:sp>
        <p:nvSpPr>
          <p:cNvPr id="181252"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65998257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66E056-D122-F549-8BC7-731A928B5267}"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139</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3299" name="Rectangle 2"/>
          <p:cNvSpPr>
            <a:spLocks noGrp="1" noRot="1" noChangeAspect="1" noChangeArrowheads="1"/>
          </p:cNvSpPr>
          <p:nvPr>
            <p:ph type="sldImg"/>
          </p:nvPr>
        </p:nvSpPr>
        <p:spPr>
          <a:solidFill>
            <a:srgbClr val="FFFFFF"/>
          </a:solidFill>
          <a:ln/>
        </p:spPr>
      </p:sp>
      <p:sp>
        <p:nvSpPr>
          <p:cNvPr id="18330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58022191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F07C3A-C914-984E-AB03-123C9B3263A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141</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123882019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502A5C4-39EF-E74E-82A0-DB8B6232D4C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3539" name="Rectangle 2"/>
          <p:cNvSpPr>
            <a:spLocks noGrp="1" noRot="1" noChangeAspect="1" noChangeArrowheads="1"/>
          </p:cNvSpPr>
          <p:nvPr>
            <p:ph type="sldImg"/>
          </p:nvPr>
        </p:nvSpPr>
        <p:spPr>
          <a:solidFill>
            <a:srgbClr val="FFFFFF"/>
          </a:solidFill>
          <a:ln/>
        </p:spPr>
      </p:sp>
      <p:sp>
        <p:nvSpPr>
          <p:cNvPr id="193540"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81561297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8D8AD-336B-364F-8806-D24FE05F0563}"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5587" name="Rectangle 2"/>
          <p:cNvSpPr>
            <a:spLocks noGrp="1" noRot="1" noChangeAspect="1" noChangeArrowheads="1"/>
          </p:cNvSpPr>
          <p:nvPr>
            <p:ph type="sldImg"/>
          </p:nvPr>
        </p:nvSpPr>
        <p:spPr>
          <a:solidFill>
            <a:srgbClr val="FFFFFF"/>
          </a:solidFill>
          <a:ln/>
        </p:spPr>
      </p:sp>
      <p:sp>
        <p:nvSpPr>
          <p:cNvPr id="195588"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02208295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461C1C-F5E8-D642-A6CB-488E09E06C1A}"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7635" name="Rectangle 2"/>
          <p:cNvSpPr>
            <a:spLocks noGrp="1" noRot="1" noChangeAspect="1" noChangeArrowheads="1"/>
          </p:cNvSpPr>
          <p:nvPr>
            <p:ph type="sldImg"/>
          </p:nvPr>
        </p:nvSpPr>
        <p:spPr>
          <a:solidFill>
            <a:srgbClr val="FFFFFF"/>
          </a:solidFill>
          <a:ln/>
        </p:spPr>
      </p:sp>
      <p:sp>
        <p:nvSpPr>
          <p:cNvPr id="197636"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36551593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1CEE93-97B2-BF4A-9D64-AAE8012C799D}"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9683" name="Rectangle 2"/>
          <p:cNvSpPr>
            <a:spLocks noGrp="1" noRot="1" noChangeAspect="1" noChangeArrowheads="1"/>
          </p:cNvSpPr>
          <p:nvPr>
            <p:ph type="sldImg"/>
          </p:nvPr>
        </p:nvSpPr>
        <p:spPr>
          <a:solidFill>
            <a:srgbClr val="FFFFFF"/>
          </a:solidFill>
          <a:ln/>
        </p:spPr>
      </p:sp>
      <p:sp>
        <p:nvSpPr>
          <p:cNvPr id="19968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5667468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2AE8922-D3BA-874F-858E-C0F37FCC646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a:spcBef>
                <a:spcPct val="0"/>
              </a:spcBef>
            </a:pPr>
            <a:endParaRPr lang="en-US" sz="2400"/>
          </a:p>
        </p:txBody>
      </p:sp>
    </p:spTree>
    <p:extLst>
      <p:ext uri="{BB962C8B-B14F-4D97-AF65-F5344CB8AC3E}">
        <p14:creationId xmlns:p14="http://schemas.microsoft.com/office/powerpoint/2010/main" val="11525811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A1AD1E-E871-2440-8BEA-42C061FC2B0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5746" name="Rectangle 2"/>
          <p:cNvSpPr>
            <a:spLocks noGrp="1" noRot="1" noChangeAspect="1" noChangeArrowheads="1" noTextEdit="1"/>
          </p:cNvSpPr>
          <p:nvPr>
            <p:ph type="sldImg"/>
          </p:nvPr>
        </p:nvSpPr>
        <p:spPr>
          <a:xfrm>
            <a:off x="1143000" y="685800"/>
            <a:ext cx="4572000" cy="3429000"/>
          </a:xfrm>
          <a:ln/>
        </p:spPr>
      </p:sp>
      <p:sp>
        <p:nvSpPr>
          <p:cNvPr id="4157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r>
              <a:rPr lang="en-US">
                <a:latin typeface="Times New Roman" charset="0"/>
                <a:ea typeface="ＭＳ Ｐゴシック" charset="0"/>
                <a:cs typeface="ＭＳ Ｐゴシック" charset="0"/>
              </a:rPr>
              <a:t>Most of the manuscripts have the little sigma (= English </a:t>
            </a:r>
            <a:r>
              <a:rPr lang="en-US" altLang="ja-JP">
                <a:latin typeface="Times New Roman" charset="0"/>
                <a:ea typeface="ＭＳ Ｐゴシック" charset="0"/>
                <a:cs typeface="ＭＳ Ｐゴシック" charset="0"/>
              </a:rPr>
              <a:t>"s") that makes the verb for "believe" in an undefined sense (evangelistic sense of "may believe").  However, a few early MSS lack this sigma, which turns it into a present tense (an edification sense of "go on believing"). This course follows the first sense as the book has an evangelistic thrust.</a:t>
            </a:r>
          </a:p>
          <a:p>
            <a:pPr eaLnBrk="1" hangingPunct="1"/>
            <a:r>
              <a:rPr lang="en-US">
                <a:latin typeface="Times New Roman" charset="0"/>
                <a:ea typeface="ＭＳ Ｐゴシック" charset="0"/>
                <a:cs typeface="ＭＳ Ｐゴシック" charset="0"/>
              </a:rPr>
              <a:t>________</a:t>
            </a:r>
          </a:p>
          <a:p>
            <a:pPr eaLnBrk="1" hangingPunct="1"/>
            <a:r>
              <a:rPr lang="en-US">
                <a:latin typeface="Times New Roman" charset="0"/>
                <a:ea typeface="ＭＳ Ｐゴシック" charset="0"/>
                <a:cs typeface="ＭＳ Ｐゴシック" charset="0"/>
              </a:rPr>
              <a:t>JE-08-Resurrection-29</a:t>
            </a:r>
          </a:p>
          <a:p>
            <a:pPr eaLnBrk="1" hangingPunct="1"/>
            <a:r>
              <a:rPr lang="en-US">
                <a:latin typeface="Times New Roman" charset="0"/>
                <a:ea typeface="ＭＳ Ｐゴシック" charset="0"/>
                <a:cs typeface="ＭＳ Ｐゴシック" charset="0"/>
              </a:rPr>
              <a:t>LC-10-Resurrection-156</a:t>
            </a:r>
          </a:p>
          <a:p>
            <a:pPr eaLnBrk="1" hangingPunct="1"/>
            <a:r>
              <a:rPr lang="en-US">
                <a:latin typeface="Times New Roman" charset="0"/>
                <a:ea typeface="ＭＳ Ｐゴシック" charset="0"/>
                <a:cs typeface="ＭＳ Ｐゴシック" charset="0"/>
              </a:rPr>
              <a:t>NS-04-John1-12-slide 90</a:t>
            </a:r>
          </a:p>
          <a:p>
            <a:pPr eaLnBrk="1" hangingPunct="1"/>
            <a:r>
              <a:rPr lang="en-US">
                <a:latin typeface="Times New Roman" charset="0"/>
                <a:ea typeface="ＭＳ Ｐゴシック" charset="0"/>
                <a:cs typeface="ＭＳ Ｐゴシック" charset="0"/>
              </a:rPr>
              <a:t>NS-04-John 13-24-slide 398</a:t>
            </a:r>
          </a:p>
        </p:txBody>
      </p:sp>
    </p:spTree>
    <p:extLst>
      <p:ext uri="{BB962C8B-B14F-4D97-AF65-F5344CB8AC3E}">
        <p14:creationId xmlns:p14="http://schemas.microsoft.com/office/powerpoint/2010/main" val="79241929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A967FE5-9DFD-0F4B-98F8-52D9E59C2C6D}"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830466" name="Rectangle 2"/>
          <p:cNvSpPr>
            <a:spLocks noGrp="1" noRot="1" noChangeAspect="1" noChangeArrowheads="1" noTextEdit="1"/>
          </p:cNvSpPr>
          <p:nvPr>
            <p:ph type="sldImg"/>
          </p:nvPr>
        </p:nvSpPr>
        <p:spPr>
          <a:ln/>
        </p:spPr>
      </p:sp>
      <p:sp>
        <p:nvSpPr>
          <p:cNvPr id="8304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889549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b="1" i="0">
                <a:latin typeface="Arial" panose="020B0604020202020204" pitchFamily="34" charset="0"/>
              </a:defRPr>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b="1" i="0">
                <a:latin typeface="Arial" panose="020B0604020202020204" pitchFamily="34" charset="0"/>
              </a:defRPr>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FD4711-5D81-1D41-B576-07C91C12D1F3}" type="slidenum">
              <a:rPr lang="en-US" smtClean="0"/>
              <a:pPr/>
              <a:t>‹#›</a:t>
            </a:fld>
            <a:endParaRPr lang="en-US"/>
          </a:p>
        </p:txBody>
      </p:sp>
    </p:spTree>
    <p:extLst>
      <p:ext uri="{BB962C8B-B14F-4D97-AF65-F5344CB8AC3E}">
        <p14:creationId xmlns:p14="http://schemas.microsoft.com/office/powerpoint/2010/main" val="301889418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F486477-9020-AB47-A362-9CDF615742DD}" type="slidenum">
              <a:rPr lang="en-US" smtClean="0"/>
              <a:pPr/>
              <a:t>‹#›</a:t>
            </a:fld>
            <a:endParaRPr lang="en-US"/>
          </a:p>
        </p:txBody>
      </p:sp>
    </p:spTree>
    <p:extLst>
      <p:ext uri="{BB962C8B-B14F-4D97-AF65-F5344CB8AC3E}">
        <p14:creationId xmlns:p14="http://schemas.microsoft.com/office/powerpoint/2010/main" val="197163177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AF2EF24-E3B6-E445-A24C-41B364EEC635}" type="slidenum">
              <a:rPr lang="en-US" smtClean="0"/>
              <a:pPr/>
              <a:t>‹#›</a:t>
            </a:fld>
            <a:endParaRPr lang="en-US"/>
          </a:p>
        </p:txBody>
      </p:sp>
    </p:spTree>
    <p:extLst>
      <p:ext uri="{BB962C8B-B14F-4D97-AF65-F5344CB8AC3E}">
        <p14:creationId xmlns:p14="http://schemas.microsoft.com/office/powerpoint/2010/main" val="4148632809"/>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7015060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476315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61291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478561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i="0">
                <a:latin typeface="Arial" panose="020B0604020202020204" pitchFamily="34" charset="0"/>
              </a:defRPr>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7422108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102451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9672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463972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7579267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6822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58609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5262992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811009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040532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676239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8363450"/>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719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10202544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444336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403528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338196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2011986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65147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817612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2102924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4051236748"/>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13752409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1409437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428831486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328865714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187046121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1429080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0493875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99256015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96498578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94991504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37609426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97311214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7775253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42020426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pPr>
                <a:defRPr/>
              </a:pPr>
              <a:t>‹#›</a:t>
            </a:fld>
            <a:endParaRPr lang="en-US"/>
          </a:p>
        </p:txBody>
      </p:sp>
    </p:spTree>
    <p:extLst>
      <p:ext uri="{BB962C8B-B14F-4D97-AF65-F5344CB8AC3E}">
        <p14:creationId xmlns:p14="http://schemas.microsoft.com/office/powerpoint/2010/main" val="4002539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pPr>
                <a:defRPr/>
              </a:pPr>
              <a:t>‹#›</a:t>
            </a:fld>
            <a:endParaRPr lang="en-US"/>
          </a:p>
        </p:txBody>
      </p:sp>
    </p:spTree>
    <p:extLst>
      <p:ext uri="{BB962C8B-B14F-4D97-AF65-F5344CB8AC3E}">
        <p14:creationId xmlns:p14="http://schemas.microsoft.com/office/powerpoint/2010/main" val="15702496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pPr>
                <a:defRPr/>
              </a:pPr>
              <a:t>‹#›</a:t>
            </a:fld>
            <a:endParaRPr lang="en-US"/>
          </a:p>
        </p:txBody>
      </p:sp>
    </p:spTree>
    <p:extLst>
      <p:ext uri="{BB962C8B-B14F-4D97-AF65-F5344CB8AC3E}">
        <p14:creationId xmlns:p14="http://schemas.microsoft.com/office/powerpoint/2010/main" val="29149973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pPr>
                <a:defRPr/>
              </a:pPr>
              <a:t>‹#›</a:t>
            </a:fld>
            <a:endParaRPr lang="en-US"/>
          </a:p>
        </p:txBody>
      </p:sp>
    </p:spTree>
    <p:extLst>
      <p:ext uri="{BB962C8B-B14F-4D97-AF65-F5344CB8AC3E}">
        <p14:creationId xmlns:p14="http://schemas.microsoft.com/office/powerpoint/2010/main" val="352953515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pPr>
                <a:defRPr/>
              </a:pPr>
              <a:t>‹#›</a:t>
            </a:fld>
            <a:endParaRPr lang="en-US"/>
          </a:p>
        </p:txBody>
      </p:sp>
    </p:spTree>
    <p:extLst>
      <p:ext uri="{BB962C8B-B14F-4D97-AF65-F5344CB8AC3E}">
        <p14:creationId xmlns:p14="http://schemas.microsoft.com/office/powerpoint/2010/main" val="237258366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pPr>
                <a:defRPr/>
              </a:pPr>
              <a:t>‹#›</a:t>
            </a:fld>
            <a:endParaRPr lang="en-US"/>
          </a:p>
        </p:txBody>
      </p:sp>
    </p:spTree>
    <p:extLst>
      <p:ext uri="{BB962C8B-B14F-4D97-AF65-F5344CB8AC3E}">
        <p14:creationId xmlns:p14="http://schemas.microsoft.com/office/powerpoint/2010/main" val="330493825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pPr>
                <a:defRPr/>
              </a:pPr>
              <a:t>‹#›</a:t>
            </a:fld>
            <a:endParaRPr lang="en-US"/>
          </a:p>
        </p:txBody>
      </p:sp>
    </p:spTree>
    <p:extLst>
      <p:ext uri="{BB962C8B-B14F-4D97-AF65-F5344CB8AC3E}">
        <p14:creationId xmlns:p14="http://schemas.microsoft.com/office/powerpoint/2010/main" val="17677650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pPr>
                <a:defRPr/>
              </a:pPr>
              <a:t>‹#›</a:t>
            </a:fld>
            <a:endParaRPr lang="en-US"/>
          </a:p>
        </p:txBody>
      </p:sp>
    </p:spTree>
    <p:extLst>
      <p:ext uri="{BB962C8B-B14F-4D97-AF65-F5344CB8AC3E}">
        <p14:creationId xmlns:p14="http://schemas.microsoft.com/office/powerpoint/2010/main" val="17622173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pPr>
                <a:defRPr/>
              </a:pPr>
              <a:t>‹#›</a:t>
            </a:fld>
            <a:endParaRPr lang="en-US"/>
          </a:p>
        </p:txBody>
      </p:sp>
    </p:spTree>
    <p:extLst>
      <p:ext uri="{BB962C8B-B14F-4D97-AF65-F5344CB8AC3E}">
        <p14:creationId xmlns:p14="http://schemas.microsoft.com/office/powerpoint/2010/main" val="109320252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pPr>
                <a:defRPr/>
              </a:pPr>
              <a:t>‹#›</a:t>
            </a:fld>
            <a:endParaRPr lang="en-US"/>
          </a:p>
        </p:txBody>
      </p:sp>
    </p:spTree>
    <p:extLst>
      <p:ext uri="{BB962C8B-B14F-4D97-AF65-F5344CB8AC3E}">
        <p14:creationId xmlns:p14="http://schemas.microsoft.com/office/powerpoint/2010/main" val="30590613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60617791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pPr>
                <a:defRPr/>
              </a:pPr>
              <a:t>‹#›</a:t>
            </a:fld>
            <a:endParaRPr lang="en-US"/>
          </a:p>
        </p:txBody>
      </p:sp>
    </p:spTree>
    <p:extLst>
      <p:ext uri="{BB962C8B-B14F-4D97-AF65-F5344CB8AC3E}">
        <p14:creationId xmlns:p14="http://schemas.microsoft.com/office/powerpoint/2010/main" val="1886985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pPr>
                <a:defRPr/>
              </a:pPr>
              <a:t>‹#›</a:t>
            </a:fld>
            <a:endParaRPr lang="en-US"/>
          </a:p>
        </p:txBody>
      </p:sp>
    </p:spTree>
    <p:extLst>
      <p:ext uri="{BB962C8B-B14F-4D97-AF65-F5344CB8AC3E}">
        <p14:creationId xmlns:p14="http://schemas.microsoft.com/office/powerpoint/2010/main" val="11671002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1" i="0">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1600952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43064693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b="1" i="0">
                <a:solidFill>
                  <a:schemeClr val="tx1">
                    <a:tint val="75000"/>
                  </a:schemeClr>
                </a:solidFill>
                <a:latin typeface="Arial" panose="020B0604020202020204" pitchFamily="34" charset="0"/>
                <a:cs typeface="Arial" panose="020B0604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698139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7304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7359633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751620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02159251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8835230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7181108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91928357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6934621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eaLnBrk="1" fontAlgn="auto" hangingPunct="1">
              <a:spcBef>
                <a:spcPts val="0"/>
              </a:spcBef>
              <a:spcAft>
                <a:spcPts val="0"/>
              </a:spcAft>
            </a:pPr>
            <a:fld id="{AC0F5B04-0A0A-4D3B-9CB0-4722B18F0223}" type="datetimeFigureOut">
              <a:rPr lang="en-US" sz="1800">
                <a:solidFill>
                  <a:prstClr val="black"/>
                </a:solidFill>
                <a:latin typeface="Calibri"/>
              </a:rPr>
              <a:pPr eaLnBrk="1" fontAlgn="auto" hangingPunct="1">
                <a:spcBef>
                  <a:spcPts val="0"/>
                </a:spcBef>
                <a:spcAft>
                  <a:spcPts val="0"/>
                </a:spcAft>
              </a:pPr>
              <a:t>2/22/24</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eaLnBrk="1" fontAlgn="auto" hangingPunct="1">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eaLnBrk="1" fontAlgn="auto" hangingPunct="1">
              <a:spcBef>
                <a:spcPts val="0"/>
              </a:spcBef>
              <a:spcAft>
                <a:spcPts val="0"/>
              </a:spcAft>
            </a:pPr>
            <a:fld id="{B2551307-7FD0-4CFF-B6E6-1FEF1BAD319D}" type="slidenum">
              <a:rPr lang="en-US" sz="1800">
                <a:solidFill>
                  <a:prstClr val="black"/>
                </a:solidFill>
                <a:latin typeface="Calibri"/>
              </a:rPr>
              <a:pPr eaLnBrk="1" fontAlgn="auto" hangingPunct="1">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3877002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74114" name="Rectangle 1026"/>
          <p:cNvSpPr>
            <a:spLocks noGrp="1" noChangeArrowheads="1"/>
          </p:cNvSpPr>
          <p:nvPr>
            <p:ph type="ctrTitle" sz="quarter"/>
          </p:nvPr>
        </p:nvSpPr>
        <p:spPr>
          <a:xfrm>
            <a:off x="685800" y="2362200"/>
            <a:ext cx="7772400" cy="12192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474115" name="Rectangle 1027"/>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12" charset="2"/>
              <a:buNone/>
              <a:defRPr sz="3400"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quarter" idx="10"/>
          </p:nvPr>
        </p:nvSpPr>
        <p:spPr>
          <a:xfrm>
            <a:off x="685800" y="6324600"/>
            <a:ext cx="1905000" cy="457200"/>
          </a:xfrm>
          <a:effectLst/>
        </p:spPr>
        <p:txBody>
          <a:bodyPr/>
          <a:lstStyle>
            <a:lvl1pPr>
              <a:defRPr b="1" i="0">
                <a:latin typeface="Arial" panose="020B0604020202020204" pitchFamily="34" charset="0"/>
              </a:defRPr>
            </a:lvl1pPr>
          </a:lstStyle>
          <a:p>
            <a:pPr>
              <a:defRPr/>
            </a:pPr>
            <a:fld id="{215CD0A0-433C-F34E-BD83-51702654AD64}" type="datetime1">
              <a:rPr lang="en-US" smtClean="0">
                <a:solidFill>
                  <a:srgbClr val="000000"/>
                </a:solidFill>
              </a:rPr>
              <a:pPr>
                <a:defRPr/>
              </a:pPr>
              <a:t>2/22/24</a:t>
            </a:fld>
            <a:endParaRPr lang="en-US">
              <a:solidFill>
                <a:srgbClr val="000000"/>
              </a:solidFill>
            </a:endParaRPr>
          </a:p>
        </p:txBody>
      </p:sp>
      <p:sp>
        <p:nvSpPr>
          <p:cNvPr id="5" name="Rectangle 1029"/>
          <p:cNvSpPr>
            <a:spLocks noGrp="1" noChangeArrowheads="1"/>
          </p:cNvSpPr>
          <p:nvPr>
            <p:ph type="ftr" sz="quarter" idx="11"/>
          </p:nvPr>
        </p:nvSpPr>
        <p:spPr>
          <a:xfrm>
            <a:off x="3124200" y="6324600"/>
            <a:ext cx="2895600" cy="457200"/>
          </a:xfrm>
          <a:effectLst/>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009E76-FE5F-F44E-9AEA-2B7C209E378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96398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D102F0E6-BEBB-B841-B166-9BB7D58237B6}" type="datetime1">
              <a:rPr lang="en-US" smtClean="0">
                <a:solidFill>
                  <a:srgbClr val="000000"/>
                </a:solidFill>
              </a:rPr>
              <a:pPr>
                <a:defRPr/>
              </a:pPr>
              <a:t>2/22/24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E796FE9-C17F-3D4D-99F4-680DB437240F}"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377135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7413B2D-0F53-D34C-922A-F8A2CFE89CD5}" type="datetime1">
              <a:rPr lang="en-US" smtClean="0">
                <a:solidFill>
                  <a:srgbClr val="000000"/>
                </a:solidFill>
              </a:rPr>
              <a:pPr>
                <a:defRPr/>
              </a:pPr>
              <a:t>2/22/24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DD81CA0-64FE-A740-8B43-668E5D3570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72137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828800"/>
            <a:ext cx="3733800" cy="42672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92DEBB8-9DCB-9343-A455-8C3A77E1A058}" type="datetime1">
              <a:rPr lang="en-US" smtClean="0">
                <a:solidFill>
                  <a:srgbClr val="000000"/>
                </a:solidFill>
              </a:rPr>
              <a:pPr>
                <a:defRPr/>
              </a:pPr>
              <a:t>2/22/24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5CB88D4-27BE-BA40-9D6E-BD298354299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16463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F4797E9D-63DE-414A-8363-C05706E5B051}" type="datetime1">
              <a:rPr lang="en-US" smtClean="0">
                <a:solidFill>
                  <a:srgbClr val="000000"/>
                </a:solidFill>
              </a:rPr>
              <a:pPr>
                <a:defRPr/>
              </a:pPr>
              <a:t>2/22/24</a:t>
            </a:fld>
            <a:endParaRPr lang="en-US">
              <a:solidFill>
                <a:srgbClr val="000000"/>
              </a:solidFill>
            </a:endParaRPr>
          </a:p>
        </p:txBody>
      </p:sp>
      <p:sp>
        <p:nvSpPr>
          <p:cNvPr id="8"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A08D51E-D265-A44A-AA13-F30873A0FDC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668147"/>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1BA5B4F-FC53-4F45-84A6-DAB4BC6E210E}" type="datetime1">
              <a:rPr lang="en-US" smtClean="0">
                <a:solidFill>
                  <a:srgbClr val="000000"/>
                </a:solidFill>
              </a:rPr>
              <a:pPr>
                <a:defRPr/>
              </a:pPr>
              <a:t>2/22/24</a:t>
            </a:fld>
            <a:endParaRPr lang="en-US">
              <a:solidFill>
                <a:srgbClr val="000000"/>
              </a:solidFill>
            </a:endParaRPr>
          </a:p>
        </p:txBody>
      </p:sp>
      <p:sp>
        <p:nvSpPr>
          <p:cNvPr id="4"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465AFE0-8C85-6E46-95F7-73251F800E5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77379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E791AE75-74AB-4042-B1D0-69FE49FECA6B}" type="datetime1">
              <a:rPr lang="en-US" smtClean="0">
                <a:solidFill>
                  <a:srgbClr val="000000"/>
                </a:solidFill>
              </a:rPr>
              <a:pPr>
                <a:defRPr/>
              </a:pPr>
              <a:t>2/22/24</a:t>
            </a:fld>
            <a:endParaRPr lang="en-US">
              <a:solidFill>
                <a:srgbClr val="000000"/>
              </a:solidFill>
            </a:endParaRPr>
          </a:p>
        </p:txBody>
      </p:sp>
      <p:sp>
        <p:nvSpPr>
          <p:cNvPr id="3"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E469526-C79A-EB43-9448-42A4E0F19697}"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2238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94282513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E62E8BD-F2F6-584B-88FC-96D9C1537D4B}" type="datetime1">
              <a:rPr lang="en-US" smtClean="0">
                <a:solidFill>
                  <a:srgbClr val="000000"/>
                </a:solidFill>
              </a:rPr>
              <a:pPr>
                <a:defRPr/>
              </a:pPr>
              <a:t>2/22/24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A0C98E-AB82-7F4D-AFBF-12B28B8B1A0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810963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8B228763-04AD-B949-89F5-7C8A910475ED}" type="datetime1">
              <a:rPr lang="en-US" smtClean="0">
                <a:solidFill>
                  <a:srgbClr val="000000"/>
                </a:solidFill>
              </a:rPr>
              <a:pPr>
                <a:defRPr/>
              </a:pPr>
              <a:t>2/22/24</a:t>
            </a:fld>
            <a:endParaRPr lang="en-US">
              <a:solidFill>
                <a:srgbClr val="000000"/>
              </a:solidFill>
            </a:endParaRPr>
          </a:p>
        </p:txBody>
      </p:sp>
      <p:sp>
        <p:nvSpPr>
          <p:cNvPr id="6"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7933B1-D411-094F-BDF1-F5B4A58936D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01950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2E9540C9-6D4B-064D-97F1-3FBEA459A9A8}" type="datetime1">
              <a:rPr lang="en-US" smtClean="0">
                <a:solidFill>
                  <a:srgbClr val="000000"/>
                </a:solidFill>
              </a:rPr>
              <a:pPr>
                <a:defRPr/>
              </a:pPr>
              <a:t>2/22/24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91C519-8ED6-5F40-B9F6-FE5C282CA0E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000249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fld id="{3323CD22-1C30-3948-A956-3BBF39549ABA}" type="datetime1">
              <a:rPr lang="en-US" smtClean="0">
                <a:solidFill>
                  <a:srgbClr val="000000"/>
                </a:solidFill>
              </a:rPr>
              <a:pPr>
                <a:defRPr/>
              </a:pPr>
              <a:t>2/22/24</a:t>
            </a:fld>
            <a:endParaRPr lang="en-US">
              <a:solidFill>
                <a:srgbClr val="000000"/>
              </a:solidFill>
            </a:endParaRPr>
          </a:p>
        </p:txBody>
      </p:sp>
      <p:sp>
        <p:nvSpPr>
          <p:cNvPr id="5" name="Rectangle 102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1029"/>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9CDA90-990D-564C-8AC3-875E2D19BD2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420817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1889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00324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86358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65061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618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549437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96705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5097165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5195183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055247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87192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47164"/>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227884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 xmlns:a14="http://schemas.microsoft.com/office/drawing/2010/main">
                      <a:noFill/>
                    </a14:hiddenFill>
                  </a:ext>
                </a:extLst>
              </p:spPr>
              <p:txBody>
                <a:bodyPr wrap="none" anchor="ctr"/>
                <a:lstStyle/>
                <a:p>
                  <a:endParaRPr lang="en-US" b="1" i="0">
                    <a:latin typeface="Arial" panose="020B0604020202020204" pitchFamily="34"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pic>
        <p:nvPicPr>
          <p:cNvPr id="243" name="Picture 319" descr="posbul1a"/>
          <p:cNvPicPr>
            <a:picLocks noChangeAspect="1" noChangeArrowheads="1" noCrop="1"/>
          </p:cNvPicPr>
          <p:nvPr/>
        </p:nvPicPr>
        <p:blipFill>
          <a:blip r:embed="rId2" cstate="print">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b="1" i="0">
                <a:latin typeface="Arial" panose="020B0604020202020204" pitchFamily="34" charset="0"/>
              </a:defRPr>
            </a:lvl1pPr>
          </a:lstStyle>
          <a:p>
            <a:r>
              <a:rPr lang="en-US" dirty="0"/>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pPr>
                <a:defRPr/>
              </a:pPr>
              <a:t>‹#›</a:t>
            </a:fld>
            <a:endParaRPr lang="en-US"/>
          </a:p>
        </p:txBody>
      </p:sp>
    </p:spTree>
    <p:extLst>
      <p:ext uri="{BB962C8B-B14F-4D97-AF65-F5344CB8AC3E}">
        <p14:creationId xmlns:p14="http://schemas.microsoft.com/office/powerpoint/2010/main" val="231816590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pPr>
                <a:defRPr/>
              </a:pPr>
              <a:t>‹#›</a:t>
            </a:fld>
            <a:endParaRPr lang="en-US"/>
          </a:p>
        </p:txBody>
      </p:sp>
    </p:spTree>
    <p:extLst>
      <p:ext uri="{BB962C8B-B14F-4D97-AF65-F5344CB8AC3E}">
        <p14:creationId xmlns:p14="http://schemas.microsoft.com/office/powerpoint/2010/main" val="79254159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pPr>
                <a:defRPr/>
              </a:pPr>
              <a:t>‹#›</a:t>
            </a:fld>
            <a:endParaRPr lang="en-US"/>
          </a:p>
        </p:txBody>
      </p:sp>
    </p:spTree>
    <p:extLst>
      <p:ext uri="{BB962C8B-B14F-4D97-AF65-F5344CB8AC3E}">
        <p14:creationId xmlns:p14="http://schemas.microsoft.com/office/powerpoint/2010/main" val="4003839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pPr>
                <a:defRPr/>
              </a:pPr>
              <a:t>‹#›</a:t>
            </a:fld>
            <a:endParaRPr lang="en-US"/>
          </a:p>
        </p:txBody>
      </p:sp>
    </p:spTree>
    <p:extLst>
      <p:ext uri="{BB962C8B-B14F-4D97-AF65-F5344CB8AC3E}">
        <p14:creationId xmlns:p14="http://schemas.microsoft.com/office/powerpoint/2010/main" val="2878628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1744077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i="0">
                <a:latin typeface="Arial" panose="020B0604020202020204" pitchFamily="34" charset="0"/>
              </a:defRPr>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pPr>
                <a:defRPr/>
              </a:pPr>
              <a:t>‹#›</a:t>
            </a:fld>
            <a:endParaRPr lang="en-US"/>
          </a:p>
        </p:txBody>
      </p:sp>
    </p:spTree>
    <p:extLst>
      <p:ext uri="{BB962C8B-B14F-4D97-AF65-F5344CB8AC3E}">
        <p14:creationId xmlns:p14="http://schemas.microsoft.com/office/powerpoint/2010/main" val="119925712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pPr>
                <a:defRPr/>
              </a:pPr>
              <a:t>‹#›</a:t>
            </a:fld>
            <a:endParaRPr lang="en-US"/>
          </a:p>
        </p:txBody>
      </p:sp>
    </p:spTree>
    <p:extLst>
      <p:ext uri="{BB962C8B-B14F-4D97-AF65-F5344CB8AC3E}">
        <p14:creationId xmlns:p14="http://schemas.microsoft.com/office/powerpoint/2010/main" val="220251551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pPr>
                <a:defRPr/>
              </a:pPr>
              <a:t>‹#›</a:t>
            </a:fld>
            <a:endParaRPr lang="en-US"/>
          </a:p>
        </p:txBody>
      </p:sp>
    </p:spTree>
    <p:extLst>
      <p:ext uri="{BB962C8B-B14F-4D97-AF65-F5344CB8AC3E}">
        <p14:creationId xmlns:p14="http://schemas.microsoft.com/office/powerpoint/2010/main" val="127556010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pPr>
                <a:defRPr/>
              </a:pPr>
              <a:t>‹#›</a:t>
            </a:fld>
            <a:endParaRPr lang="en-US"/>
          </a:p>
        </p:txBody>
      </p:sp>
    </p:spTree>
    <p:extLst>
      <p:ext uri="{BB962C8B-B14F-4D97-AF65-F5344CB8AC3E}">
        <p14:creationId xmlns:p14="http://schemas.microsoft.com/office/powerpoint/2010/main" val="105211628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pPr>
                <a:defRPr/>
              </a:pPr>
              <a:t>‹#›</a:t>
            </a:fld>
            <a:endParaRPr lang="en-US"/>
          </a:p>
        </p:txBody>
      </p:sp>
    </p:spTree>
    <p:extLst>
      <p:ext uri="{BB962C8B-B14F-4D97-AF65-F5344CB8AC3E}">
        <p14:creationId xmlns:p14="http://schemas.microsoft.com/office/powerpoint/2010/main" val="1920288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pPr>
                <a:defRPr/>
              </a:pPr>
              <a:t>‹#›</a:t>
            </a:fld>
            <a:endParaRPr lang="en-US"/>
          </a:p>
        </p:txBody>
      </p:sp>
    </p:spTree>
    <p:extLst>
      <p:ext uri="{BB962C8B-B14F-4D97-AF65-F5344CB8AC3E}">
        <p14:creationId xmlns:p14="http://schemas.microsoft.com/office/powerpoint/2010/main" val="158731046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pPr>
                <a:defRPr/>
              </a:pPr>
              <a:t>‹#›</a:t>
            </a:fld>
            <a:endParaRPr lang="en-US"/>
          </a:p>
        </p:txBody>
      </p:sp>
    </p:spTree>
    <p:extLst>
      <p:ext uri="{BB962C8B-B14F-4D97-AF65-F5344CB8AC3E}">
        <p14:creationId xmlns:p14="http://schemas.microsoft.com/office/powerpoint/2010/main" val="265632161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0558" name="Group 318">
            <a:extLst>
              <a:ext uri="{FF2B5EF4-FFF2-40B4-BE49-F238E27FC236}">
                <a16:creationId xmlns:a16="http://schemas.microsoft.com/office/drawing/2014/main" id="{6E77938B-F2D9-4B0A-86A0-0B82FB49CE9D}"/>
              </a:ext>
            </a:extLst>
          </p:cNvPr>
          <p:cNvGrpSpPr>
            <a:grpSpLocks/>
          </p:cNvGrpSpPr>
          <p:nvPr/>
        </p:nvGrpSpPr>
        <p:grpSpPr bwMode="auto">
          <a:xfrm>
            <a:off x="0" y="107950"/>
            <a:ext cx="9101138" cy="6750050"/>
            <a:chOff x="0" y="68"/>
            <a:chExt cx="5733" cy="4252"/>
          </a:xfrm>
        </p:grpSpPr>
        <p:grpSp>
          <p:nvGrpSpPr>
            <p:cNvPr id="10553" name="Group 313">
              <a:extLst>
                <a:ext uri="{FF2B5EF4-FFF2-40B4-BE49-F238E27FC236}">
                  <a16:creationId xmlns:a16="http://schemas.microsoft.com/office/drawing/2014/main" id="{F7A8CD6B-96A5-490E-84D6-9927E7DBE0FA}"/>
                </a:ext>
              </a:extLst>
            </p:cNvPr>
            <p:cNvGrpSpPr>
              <a:grpSpLocks/>
            </p:cNvGrpSpPr>
            <p:nvPr/>
          </p:nvGrpSpPr>
          <p:grpSpPr bwMode="auto">
            <a:xfrm>
              <a:off x="0" y="68"/>
              <a:ext cx="5733" cy="4088"/>
              <a:chOff x="0" y="68"/>
              <a:chExt cx="5733" cy="4088"/>
            </a:xfrm>
          </p:grpSpPr>
          <p:grpSp>
            <p:nvGrpSpPr>
              <p:cNvPr id="10552" name="Group 312">
                <a:extLst>
                  <a:ext uri="{FF2B5EF4-FFF2-40B4-BE49-F238E27FC236}">
                    <a16:creationId xmlns:a16="http://schemas.microsoft.com/office/drawing/2014/main" id="{647B8708-5AF3-4E82-9A53-4B9BC2A86029}"/>
                  </a:ext>
                </a:extLst>
              </p:cNvPr>
              <p:cNvGrpSpPr>
                <a:grpSpLocks/>
              </p:cNvGrpSpPr>
              <p:nvPr userDrawn="1"/>
            </p:nvGrpSpPr>
            <p:grpSpPr bwMode="auto">
              <a:xfrm>
                <a:off x="0" y="144"/>
                <a:ext cx="5730" cy="4012"/>
                <a:chOff x="0" y="144"/>
                <a:chExt cx="5730" cy="4012"/>
              </a:xfrm>
            </p:grpSpPr>
            <p:sp>
              <p:nvSpPr>
                <p:cNvPr id="10334" name="Line 94">
                  <a:extLst>
                    <a:ext uri="{FF2B5EF4-FFF2-40B4-BE49-F238E27FC236}">
                      <a16:creationId xmlns:a16="http://schemas.microsoft.com/office/drawing/2014/main" id="{E3483A64-C2A9-497F-A361-668423B4C5B7}"/>
                    </a:ext>
                  </a:extLst>
                </p:cNvPr>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5" name="Line 95">
                  <a:extLst>
                    <a:ext uri="{FF2B5EF4-FFF2-40B4-BE49-F238E27FC236}">
                      <a16:creationId xmlns:a16="http://schemas.microsoft.com/office/drawing/2014/main" id="{842E660A-FE6F-4D26-9F7F-F27D5C4EFC7E}"/>
                    </a:ext>
                  </a:extLst>
                </p:cNvPr>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6" name="Line 96">
                  <a:extLst>
                    <a:ext uri="{FF2B5EF4-FFF2-40B4-BE49-F238E27FC236}">
                      <a16:creationId xmlns:a16="http://schemas.microsoft.com/office/drawing/2014/main" id="{A91876F7-7F1C-437D-AECA-3269DB9C6BE2}"/>
                    </a:ext>
                  </a:extLst>
                </p:cNvPr>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7" name="Line 97">
                  <a:extLst>
                    <a:ext uri="{FF2B5EF4-FFF2-40B4-BE49-F238E27FC236}">
                      <a16:creationId xmlns:a16="http://schemas.microsoft.com/office/drawing/2014/main" id="{A8BF0116-4664-4798-B192-0CD9A5E66F9C}"/>
                    </a:ext>
                  </a:extLst>
                </p:cNvPr>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8" name="Line 98">
                  <a:extLst>
                    <a:ext uri="{FF2B5EF4-FFF2-40B4-BE49-F238E27FC236}">
                      <a16:creationId xmlns:a16="http://schemas.microsoft.com/office/drawing/2014/main" id="{C8ECC61D-138B-475E-A7A5-27E46B7F9ECC}"/>
                    </a:ext>
                  </a:extLst>
                </p:cNvPr>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9" name="Line 99">
                  <a:extLst>
                    <a:ext uri="{FF2B5EF4-FFF2-40B4-BE49-F238E27FC236}">
                      <a16:creationId xmlns:a16="http://schemas.microsoft.com/office/drawing/2014/main" id="{CAF6E935-F8F6-42A5-832F-CE12E6414C6E}"/>
                    </a:ext>
                  </a:extLst>
                </p:cNvPr>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0" name="Line 100">
                  <a:extLst>
                    <a:ext uri="{FF2B5EF4-FFF2-40B4-BE49-F238E27FC236}">
                      <a16:creationId xmlns:a16="http://schemas.microsoft.com/office/drawing/2014/main" id="{B10E8567-80A5-4030-89EE-133BCF577D1C}"/>
                    </a:ext>
                  </a:extLst>
                </p:cNvPr>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1" name="Line 101">
                  <a:extLst>
                    <a:ext uri="{FF2B5EF4-FFF2-40B4-BE49-F238E27FC236}">
                      <a16:creationId xmlns:a16="http://schemas.microsoft.com/office/drawing/2014/main" id="{2B6DE439-FBF3-48CC-A893-25B6EAD61E06}"/>
                    </a:ext>
                  </a:extLst>
                </p:cNvPr>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nvGrpSpPr>
                <p:cNvPr id="10551" name="Group 311">
                  <a:extLst>
                    <a:ext uri="{FF2B5EF4-FFF2-40B4-BE49-F238E27FC236}">
                      <a16:creationId xmlns:a16="http://schemas.microsoft.com/office/drawing/2014/main" id="{AD3EA488-C65F-4DA4-9DB5-A09D255ADE88}"/>
                    </a:ext>
                  </a:extLst>
                </p:cNvPr>
                <p:cNvGrpSpPr>
                  <a:grpSpLocks/>
                </p:cNvGrpSpPr>
                <p:nvPr userDrawn="1"/>
              </p:nvGrpSpPr>
              <p:grpSpPr bwMode="auto">
                <a:xfrm>
                  <a:off x="483" y="144"/>
                  <a:ext cx="975" cy="4012"/>
                  <a:chOff x="483" y="144"/>
                  <a:chExt cx="975" cy="4012"/>
                </a:xfrm>
              </p:grpSpPr>
              <p:grpSp>
                <p:nvGrpSpPr>
                  <p:cNvPr id="10545" name="Group 305">
                    <a:extLst>
                      <a:ext uri="{FF2B5EF4-FFF2-40B4-BE49-F238E27FC236}">
                        <a16:creationId xmlns:a16="http://schemas.microsoft.com/office/drawing/2014/main" id="{6E7235F1-A475-4062-B6C9-A4D02CC1105D}"/>
                      </a:ext>
                    </a:extLst>
                  </p:cNvPr>
                  <p:cNvGrpSpPr>
                    <a:grpSpLocks/>
                  </p:cNvGrpSpPr>
                  <p:nvPr userDrawn="1"/>
                </p:nvGrpSpPr>
                <p:grpSpPr bwMode="auto">
                  <a:xfrm>
                    <a:off x="483" y="144"/>
                    <a:ext cx="975" cy="947"/>
                    <a:chOff x="483" y="144"/>
                    <a:chExt cx="975" cy="947"/>
                  </a:xfrm>
                </p:grpSpPr>
                <p:sp>
                  <p:nvSpPr>
                    <p:cNvPr id="10344" name="Line 104">
                      <a:extLst>
                        <a:ext uri="{FF2B5EF4-FFF2-40B4-BE49-F238E27FC236}">
                          <a16:creationId xmlns:a16="http://schemas.microsoft.com/office/drawing/2014/main" id="{2CF034AC-E22A-4534-A77F-A4FE0A2F1E0F}"/>
                        </a:ext>
                      </a:extLst>
                    </p:cNvPr>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5" name="Line 105">
                      <a:extLst>
                        <a:ext uri="{FF2B5EF4-FFF2-40B4-BE49-F238E27FC236}">
                          <a16:creationId xmlns:a16="http://schemas.microsoft.com/office/drawing/2014/main" id="{CE9D6691-6FC8-412C-97C6-E625E0A9FC26}"/>
                        </a:ext>
                      </a:extLst>
                    </p:cNvPr>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6" name="Line 106">
                      <a:extLst>
                        <a:ext uri="{FF2B5EF4-FFF2-40B4-BE49-F238E27FC236}">
                          <a16:creationId xmlns:a16="http://schemas.microsoft.com/office/drawing/2014/main" id="{5E062041-E0A9-4BAD-8BA5-30752271278C}"/>
                        </a:ext>
                      </a:extLst>
                    </p:cNvPr>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7" name="Line 107">
                      <a:extLst>
                        <a:ext uri="{FF2B5EF4-FFF2-40B4-BE49-F238E27FC236}">
                          <a16:creationId xmlns:a16="http://schemas.microsoft.com/office/drawing/2014/main" id="{3F89FB12-3933-4ED7-8AA5-7FD9ED914BD2}"/>
                        </a:ext>
                      </a:extLst>
                    </p:cNvPr>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8" name="Line 108">
                      <a:extLst>
                        <a:ext uri="{FF2B5EF4-FFF2-40B4-BE49-F238E27FC236}">
                          <a16:creationId xmlns:a16="http://schemas.microsoft.com/office/drawing/2014/main" id="{FFF99C16-65E2-41A7-8329-C7B5942EF6AD}"/>
                        </a:ext>
                      </a:extLst>
                    </p:cNvPr>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49" name="Line 109">
                      <a:extLst>
                        <a:ext uri="{FF2B5EF4-FFF2-40B4-BE49-F238E27FC236}">
                          <a16:creationId xmlns:a16="http://schemas.microsoft.com/office/drawing/2014/main" id="{0F58C031-0A1D-46B2-809F-4CBC6E83326E}"/>
                        </a:ext>
                      </a:extLst>
                    </p:cNvPr>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0" name="Line 110">
                      <a:extLst>
                        <a:ext uri="{FF2B5EF4-FFF2-40B4-BE49-F238E27FC236}">
                          <a16:creationId xmlns:a16="http://schemas.microsoft.com/office/drawing/2014/main" id="{C571084F-DD36-42EA-B4B4-A3050CB9F983}"/>
                        </a:ext>
                      </a:extLst>
                    </p:cNvPr>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1" name="Line 111">
                      <a:extLst>
                        <a:ext uri="{FF2B5EF4-FFF2-40B4-BE49-F238E27FC236}">
                          <a16:creationId xmlns:a16="http://schemas.microsoft.com/office/drawing/2014/main" id="{DE208F5D-B99F-484E-BE5B-43AB9B0B8D81}"/>
                        </a:ext>
                      </a:extLst>
                    </p:cNvPr>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52" name="Group 112">
                    <a:extLst>
                      <a:ext uri="{FF2B5EF4-FFF2-40B4-BE49-F238E27FC236}">
                        <a16:creationId xmlns:a16="http://schemas.microsoft.com/office/drawing/2014/main" id="{87222DD1-167D-42CB-91C1-A2D63B5A82F1}"/>
                      </a:ext>
                    </a:extLst>
                  </p:cNvPr>
                  <p:cNvGrpSpPr>
                    <a:grpSpLocks/>
                  </p:cNvGrpSpPr>
                  <p:nvPr/>
                </p:nvGrpSpPr>
                <p:grpSpPr bwMode="auto">
                  <a:xfrm>
                    <a:off x="483" y="1166"/>
                    <a:ext cx="975" cy="947"/>
                    <a:chOff x="288" y="528"/>
                    <a:chExt cx="1680" cy="1632"/>
                  </a:xfrm>
                </p:grpSpPr>
                <p:sp>
                  <p:nvSpPr>
                    <p:cNvPr id="10353" name="Line 113">
                      <a:extLst>
                        <a:ext uri="{FF2B5EF4-FFF2-40B4-BE49-F238E27FC236}">
                          <a16:creationId xmlns:a16="http://schemas.microsoft.com/office/drawing/2014/main" id="{B0D845D1-E498-40C5-A572-A52146A3FF8D}"/>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4" name="Line 114">
                      <a:extLst>
                        <a:ext uri="{FF2B5EF4-FFF2-40B4-BE49-F238E27FC236}">
                          <a16:creationId xmlns:a16="http://schemas.microsoft.com/office/drawing/2014/main" id="{F37853B8-BE6C-4006-B919-4485F1FBA73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5" name="Line 115">
                      <a:extLst>
                        <a:ext uri="{FF2B5EF4-FFF2-40B4-BE49-F238E27FC236}">
                          <a16:creationId xmlns:a16="http://schemas.microsoft.com/office/drawing/2014/main" id="{AE65F6AB-9744-4E7B-A0BD-D18CC9D8362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6" name="Line 116">
                      <a:extLst>
                        <a:ext uri="{FF2B5EF4-FFF2-40B4-BE49-F238E27FC236}">
                          <a16:creationId xmlns:a16="http://schemas.microsoft.com/office/drawing/2014/main" id="{7A0D39C3-86C0-44B1-A2CE-53AB7175D4C7}"/>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7" name="Line 117">
                      <a:extLst>
                        <a:ext uri="{FF2B5EF4-FFF2-40B4-BE49-F238E27FC236}">
                          <a16:creationId xmlns:a16="http://schemas.microsoft.com/office/drawing/2014/main" id="{EACA80B1-3E43-46E4-8D8B-1F97A672DFB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8" name="Line 118">
                      <a:extLst>
                        <a:ext uri="{FF2B5EF4-FFF2-40B4-BE49-F238E27FC236}">
                          <a16:creationId xmlns:a16="http://schemas.microsoft.com/office/drawing/2014/main" id="{5ED88836-25A3-4235-B801-673039F48DBA}"/>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59" name="Line 119">
                      <a:extLst>
                        <a:ext uri="{FF2B5EF4-FFF2-40B4-BE49-F238E27FC236}">
                          <a16:creationId xmlns:a16="http://schemas.microsoft.com/office/drawing/2014/main" id="{33E0C672-478B-4B97-85F8-651BA3AB70F7}"/>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0" name="Line 120">
                      <a:extLst>
                        <a:ext uri="{FF2B5EF4-FFF2-40B4-BE49-F238E27FC236}">
                          <a16:creationId xmlns:a16="http://schemas.microsoft.com/office/drawing/2014/main" id="{08904B56-7187-4374-AAB5-E0C33765DD67}"/>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61" name="Group 121">
                    <a:extLst>
                      <a:ext uri="{FF2B5EF4-FFF2-40B4-BE49-F238E27FC236}">
                        <a16:creationId xmlns:a16="http://schemas.microsoft.com/office/drawing/2014/main" id="{EE92C951-26F3-4914-9B95-666AB6D23B69}"/>
                      </a:ext>
                    </a:extLst>
                  </p:cNvPr>
                  <p:cNvGrpSpPr>
                    <a:grpSpLocks/>
                  </p:cNvGrpSpPr>
                  <p:nvPr/>
                </p:nvGrpSpPr>
                <p:grpSpPr bwMode="auto">
                  <a:xfrm>
                    <a:off x="483" y="2187"/>
                    <a:ext cx="975" cy="947"/>
                    <a:chOff x="288" y="528"/>
                    <a:chExt cx="1680" cy="1632"/>
                  </a:xfrm>
                </p:grpSpPr>
                <p:sp>
                  <p:nvSpPr>
                    <p:cNvPr id="10362" name="Line 122">
                      <a:extLst>
                        <a:ext uri="{FF2B5EF4-FFF2-40B4-BE49-F238E27FC236}">
                          <a16:creationId xmlns:a16="http://schemas.microsoft.com/office/drawing/2014/main" id="{1146F672-FE7A-429F-8847-B7E3E6E7AAC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3" name="Line 123">
                      <a:extLst>
                        <a:ext uri="{FF2B5EF4-FFF2-40B4-BE49-F238E27FC236}">
                          <a16:creationId xmlns:a16="http://schemas.microsoft.com/office/drawing/2014/main" id="{911B9F07-F0EC-4A77-B93B-809307CFD2FD}"/>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4" name="Line 124">
                      <a:extLst>
                        <a:ext uri="{FF2B5EF4-FFF2-40B4-BE49-F238E27FC236}">
                          <a16:creationId xmlns:a16="http://schemas.microsoft.com/office/drawing/2014/main" id="{576D9119-90A3-4415-8964-4531907E374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5" name="Line 125">
                      <a:extLst>
                        <a:ext uri="{FF2B5EF4-FFF2-40B4-BE49-F238E27FC236}">
                          <a16:creationId xmlns:a16="http://schemas.microsoft.com/office/drawing/2014/main" id="{96503355-DCD1-421B-BCB0-A1AAC63481FC}"/>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6" name="Line 126">
                      <a:extLst>
                        <a:ext uri="{FF2B5EF4-FFF2-40B4-BE49-F238E27FC236}">
                          <a16:creationId xmlns:a16="http://schemas.microsoft.com/office/drawing/2014/main" id="{830B148F-051F-44F7-B459-F03EBBDACE7A}"/>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7" name="Line 127">
                      <a:extLst>
                        <a:ext uri="{FF2B5EF4-FFF2-40B4-BE49-F238E27FC236}">
                          <a16:creationId xmlns:a16="http://schemas.microsoft.com/office/drawing/2014/main" id="{D33A8D5D-3422-4E88-8A0F-A9B9FF50866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8" name="Line 128">
                      <a:extLst>
                        <a:ext uri="{FF2B5EF4-FFF2-40B4-BE49-F238E27FC236}">
                          <a16:creationId xmlns:a16="http://schemas.microsoft.com/office/drawing/2014/main" id="{99677442-1412-449A-B0EC-441955A9DEEC}"/>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69" name="Line 129">
                      <a:extLst>
                        <a:ext uri="{FF2B5EF4-FFF2-40B4-BE49-F238E27FC236}">
                          <a16:creationId xmlns:a16="http://schemas.microsoft.com/office/drawing/2014/main" id="{6684191E-2815-4361-A1A9-866969BE210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70" name="Group 130">
                    <a:extLst>
                      <a:ext uri="{FF2B5EF4-FFF2-40B4-BE49-F238E27FC236}">
                        <a16:creationId xmlns:a16="http://schemas.microsoft.com/office/drawing/2014/main" id="{D7DFD4BB-AEFA-4CAC-B69C-3BD6007FC06E}"/>
                      </a:ext>
                    </a:extLst>
                  </p:cNvPr>
                  <p:cNvGrpSpPr>
                    <a:grpSpLocks/>
                  </p:cNvGrpSpPr>
                  <p:nvPr/>
                </p:nvGrpSpPr>
                <p:grpSpPr bwMode="auto">
                  <a:xfrm>
                    <a:off x="483" y="3209"/>
                    <a:ext cx="975" cy="947"/>
                    <a:chOff x="288" y="528"/>
                    <a:chExt cx="1680" cy="1632"/>
                  </a:xfrm>
                </p:grpSpPr>
                <p:sp>
                  <p:nvSpPr>
                    <p:cNvPr id="10371" name="Line 131">
                      <a:extLst>
                        <a:ext uri="{FF2B5EF4-FFF2-40B4-BE49-F238E27FC236}">
                          <a16:creationId xmlns:a16="http://schemas.microsoft.com/office/drawing/2014/main" id="{56E39111-2E96-4AA7-97B6-15243F71A8F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2" name="Line 132">
                      <a:extLst>
                        <a:ext uri="{FF2B5EF4-FFF2-40B4-BE49-F238E27FC236}">
                          <a16:creationId xmlns:a16="http://schemas.microsoft.com/office/drawing/2014/main" id="{BDFD52C7-984A-480A-9647-7590D6C9567C}"/>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3" name="Line 133">
                      <a:extLst>
                        <a:ext uri="{FF2B5EF4-FFF2-40B4-BE49-F238E27FC236}">
                          <a16:creationId xmlns:a16="http://schemas.microsoft.com/office/drawing/2014/main" id="{B62DE4B3-4E5B-4429-9F89-9D577AF1EE01}"/>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4" name="Line 134">
                      <a:extLst>
                        <a:ext uri="{FF2B5EF4-FFF2-40B4-BE49-F238E27FC236}">
                          <a16:creationId xmlns:a16="http://schemas.microsoft.com/office/drawing/2014/main" id="{0D63EA94-A6EF-43BF-BBC9-6FC8C39CED91}"/>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5" name="Line 135">
                      <a:extLst>
                        <a:ext uri="{FF2B5EF4-FFF2-40B4-BE49-F238E27FC236}">
                          <a16:creationId xmlns:a16="http://schemas.microsoft.com/office/drawing/2014/main" id="{78954D4A-5776-40A3-848D-3E0A3EEABAAB}"/>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6" name="Line 136">
                      <a:extLst>
                        <a:ext uri="{FF2B5EF4-FFF2-40B4-BE49-F238E27FC236}">
                          <a16:creationId xmlns:a16="http://schemas.microsoft.com/office/drawing/2014/main" id="{D55AFA8C-3B49-4CC1-B0AA-DD6A1461AD8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7" name="Line 137">
                      <a:extLst>
                        <a:ext uri="{FF2B5EF4-FFF2-40B4-BE49-F238E27FC236}">
                          <a16:creationId xmlns:a16="http://schemas.microsoft.com/office/drawing/2014/main" id="{9EBA743E-B5D1-48D4-81CD-865E4D782E6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78" name="Line 138">
                      <a:extLst>
                        <a:ext uri="{FF2B5EF4-FFF2-40B4-BE49-F238E27FC236}">
                          <a16:creationId xmlns:a16="http://schemas.microsoft.com/office/drawing/2014/main" id="{A0BC6A7E-7D02-491D-ACBC-0EB2D37BFD3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0" name="Group 310">
                  <a:extLst>
                    <a:ext uri="{FF2B5EF4-FFF2-40B4-BE49-F238E27FC236}">
                      <a16:creationId xmlns:a16="http://schemas.microsoft.com/office/drawing/2014/main" id="{26887E10-28BF-40D9-80DD-93D638A75171}"/>
                    </a:ext>
                  </a:extLst>
                </p:cNvPr>
                <p:cNvGrpSpPr>
                  <a:grpSpLocks/>
                </p:cNvGrpSpPr>
                <p:nvPr userDrawn="1"/>
              </p:nvGrpSpPr>
              <p:grpSpPr bwMode="auto">
                <a:xfrm>
                  <a:off x="1551" y="144"/>
                  <a:ext cx="975" cy="4012"/>
                  <a:chOff x="1551" y="144"/>
                  <a:chExt cx="975" cy="4012"/>
                </a:xfrm>
              </p:grpSpPr>
              <p:grpSp>
                <p:nvGrpSpPr>
                  <p:cNvPr id="10544" name="Group 304">
                    <a:extLst>
                      <a:ext uri="{FF2B5EF4-FFF2-40B4-BE49-F238E27FC236}">
                        <a16:creationId xmlns:a16="http://schemas.microsoft.com/office/drawing/2014/main" id="{5DF4D4A2-A9A3-43C9-8697-BE5CE1020E9A}"/>
                      </a:ext>
                    </a:extLst>
                  </p:cNvPr>
                  <p:cNvGrpSpPr>
                    <a:grpSpLocks/>
                  </p:cNvGrpSpPr>
                  <p:nvPr userDrawn="1"/>
                </p:nvGrpSpPr>
                <p:grpSpPr bwMode="auto">
                  <a:xfrm>
                    <a:off x="1551" y="144"/>
                    <a:ext cx="975" cy="947"/>
                    <a:chOff x="1551" y="144"/>
                    <a:chExt cx="975" cy="947"/>
                  </a:xfrm>
                </p:grpSpPr>
                <p:sp>
                  <p:nvSpPr>
                    <p:cNvPr id="10381" name="Line 141">
                      <a:extLst>
                        <a:ext uri="{FF2B5EF4-FFF2-40B4-BE49-F238E27FC236}">
                          <a16:creationId xmlns:a16="http://schemas.microsoft.com/office/drawing/2014/main" id="{2BC8EB49-9ABA-46DF-BE24-F153EF03B2FD}"/>
                        </a:ext>
                      </a:extLst>
                    </p:cNvPr>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2" name="Line 142">
                      <a:extLst>
                        <a:ext uri="{FF2B5EF4-FFF2-40B4-BE49-F238E27FC236}">
                          <a16:creationId xmlns:a16="http://schemas.microsoft.com/office/drawing/2014/main" id="{CC14631A-DF5C-4640-B1B4-FAD265033CA1}"/>
                        </a:ext>
                      </a:extLst>
                    </p:cNvPr>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3" name="Line 143">
                      <a:extLst>
                        <a:ext uri="{FF2B5EF4-FFF2-40B4-BE49-F238E27FC236}">
                          <a16:creationId xmlns:a16="http://schemas.microsoft.com/office/drawing/2014/main" id="{8B9C9312-EDAB-44F3-9963-93C4CB8CE38A}"/>
                        </a:ext>
                      </a:extLst>
                    </p:cNvPr>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4" name="Line 144">
                      <a:extLst>
                        <a:ext uri="{FF2B5EF4-FFF2-40B4-BE49-F238E27FC236}">
                          <a16:creationId xmlns:a16="http://schemas.microsoft.com/office/drawing/2014/main" id="{F395159F-1FE3-49B3-9463-5B04E72F3002}"/>
                        </a:ext>
                      </a:extLst>
                    </p:cNvPr>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5" name="Line 145">
                      <a:extLst>
                        <a:ext uri="{FF2B5EF4-FFF2-40B4-BE49-F238E27FC236}">
                          <a16:creationId xmlns:a16="http://schemas.microsoft.com/office/drawing/2014/main" id="{49E69DB7-C3A5-4B57-8ABF-3054632FC455}"/>
                        </a:ext>
                      </a:extLst>
                    </p:cNvPr>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6" name="Line 146">
                      <a:extLst>
                        <a:ext uri="{FF2B5EF4-FFF2-40B4-BE49-F238E27FC236}">
                          <a16:creationId xmlns:a16="http://schemas.microsoft.com/office/drawing/2014/main" id="{FA402205-25DC-492D-A3CB-D4592A8EC43E}"/>
                        </a:ext>
                      </a:extLst>
                    </p:cNvPr>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7" name="Line 147">
                      <a:extLst>
                        <a:ext uri="{FF2B5EF4-FFF2-40B4-BE49-F238E27FC236}">
                          <a16:creationId xmlns:a16="http://schemas.microsoft.com/office/drawing/2014/main" id="{CD91B044-604D-4F3F-9DF0-FE12717BEE53}"/>
                        </a:ext>
                      </a:extLst>
                    </p:cNvPr>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88" name="Line 148">
                      <a:extLst>
                        <a:ext uri="{FF2B5EF4-FFF2-40B4-BE49-F238E27FC236}">
                          <a16:creationId xmlns:a16="http://schemas.microsoft.com/office/drawing/2014/main" id="{303E9145-0E7F-4ED8-A0EA-23A48BCAC1E0}"/>
                        </a:ext>
                      </a:extLst>
                    </p:cNvPr>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89" name="Group 149">
                    <a:extLst>
                      <a:ext uri="{FF2B5EF4-FFF2-40B4-BE49-F238E27FC236}">
                        <a16:creationId xmlns:a16="http://schemas.microsoft.com/office/drawing/2014/main" id="{64D26534-00FE-4627-BC06-DE175934FF3E}"/>
                      </a:ext>
                    </a:extLst>
                  </p:cNvPr>
                  <p:cNvGrpSpPr>
                    <a:grpSpLocks/>
                  </p:cNvGrpSpPr>
                  <p:nvPr/>
                </p:nvGrpSpPr>
                <p:grpSpPr bwMode="auto">
                  <a:xfrm>
                    <a:off x="1551" y="1166"/>
                    <a:ext cx="975" cy="947"/>
                    <a:chOff x="288" y="528"/>
                    <a:chExt cx="1680" cy="1632"/>
                  </a:xfrm>
                </p:grpSpPr>
                <p:sp>
                  <p:nvSpPr>
                    <p:cNvPr id="10390" name="Line 150">
                      <a:extLst>
                        <a:ext uri="{FF2B5EF4-FFF2-40B4-BE49-F238E27FC236}">
                          <a16:creationId xmlns:a16="http://schemas.microsoft.com/office/drawing/2014/main" id="{13C6ACEA-93B7-4947-A8E1-908E77178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1" name="Line 151">
                      <a:extLst>
                        <a:ext uri="{FF2B5EF4-FFF2-40B4-BE49-F238E27FC236}">
                          <a16:creationId xmlns:a16="http://schemas.microsoft.com/office/drawing/2014/main" id="{5F8D17FC-251A-4CC2-BE14-E76126CE1F7E}"/>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2" name="Line 152">
                      <a:extLst>
                        <a:ext uri="{FF2B5EF4-FFF2-40B4-BE49-F238E27FC236}">
                          <a16:creationId xmlns:a16="http://schemas.microsoft.com/office/drawing/2014/main" id="{C17DDAF4-17BC-4170-9A44-B7ABD23DF6A0}"/>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3" name="Line 153">
                      <a:extLst>
                        <a:ext uri="{FF2B5EF4-FFF2-40B4-BE49-F238E27FC236}">
                          <a16:creationId xmlns:a16="http://schemas.microsoft.com/office/drawing/2014/main" id="{0D0B66C5-76B4-4068-94D4-A6D9DD2EEB0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4" name="Line 154">
                      <a:extLst>
                        <a:ext uri="{FF2B5EF4-FFF2-40B4-BE49-F238E27FC236}">
                          <a16:creationId xmlns:a16="http://schemas.microsoft.com/office/drawing/2014/main" id="{84FA9571-D279-4B8C-9A3D-32CE8CD3B0D4}"/>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5" name="Line 155">
                      <a:extLst>
                        <a:ext uri="{FF2B5EF4-FFF2-40B4-BE49-F238E27FC236}">
                          <a16:creationId xmlns:a16="http://schemas.microsoft.com/office/drawing/2014/main" id="{A59A27A5-2A67-4F22-9FC4-A8C9443356A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6" name="Line 156">
                      <a:extLst>
                        <a:ext uri="{FF2B5EF4-FFF2-40B4-BE49-F238E27FC236}">
                          <a16:creationId xmlns:a16="http://schemas.microsoft.com/office/drawing/2014/main" id="{6D73EDC5-F530-442D-990B-6C790667AFE8}"/>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97" name="Line 157">
                      <a:extLst>
                        <a:ext uri="{FF2B5EF4-FFF2-40B4-BE49-F238E27FC236}">
                          <a16:creationId xmlns:a16="http://schemas.microsoft.com/office/drawing/2014/main" id="{9A7F7D98-CCFB-40E5-9803-189C3442060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98" name="Group 158">
                    <a:extLst>
                      <a:ext uri="{FF2B5EF4-FFF2-40B4-BE49-F238E27FC236}">
                        <a16:creationId xmlns:a16="http://schemas.microsoft.com/office/drawing/2014/main" id="{E6D9690C-C50C-4D63-8F99-FC87CCD085E6}"/>
                      </a:ext>
                    </a:extLst>
                  </p:cNvPr>
                  <p:cNvGrpSpPr>
                    <a:grpSpLocks/>
                  </p:cNvGrpSpPr>
                  <p:nvPr/>
                </p:nvGrpSpPr>
                <p:grpSpPr bwMode="auto">
                  <a:xfrm>
                    <a:off x="1551" y="2187"/>
                    <a:ext cx="975" cy="947"/>
                    <a:chOff x="288" y="528"/>
                    <a:chExt cx="1680" cy="1632"/>
                  </a:xfrm>
                </p:grpSpPr>
                <p:sp>
                  <p:nvSpPr>
                    <p:cNvPr id="10399" name="Line 159">
                      <a:extLst>
                        <a:ext uri="{FF2B5EF4-FFF2-40B4-BE49-F238E27FC236}">
                          <a16:creationId xmlns:a16="http://schemas.microsoft.com/office/drawing/2014/main" id="{91DA85D9-AF94-49E9-81A9-FB90E0A50CFA}"/>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0" name="Line 160">
                      <a:extLst>
                        <a:ext uri="{FF2B5EF4-FFF2-40B4-BE49-F238E27FC236}">
                          <a16:creationId xmlns:a16="http://schemas.microsoft.com/office/drawing/2014/main" id="{407583A0-0D9C-41D0-8C96-CE3B24B7BFD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1" name="Line 161">
                      <a:extLst>
                        <a:ext uri="{FF2B5EF4-FFF2-40B4-BE49-F238E27FC236}">
                          <a16:creationId xmlns:a16="http://schemas.microsoft.com/office/drawing/2014/main" id="{BE3327DE-22B6-4E3B-BAEE-B632DCA224B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2" name="Line 162">
                      <a:extLst>
                        <a:ext uri="{FF2B5EF4-FFF2-40B4-BE49-F238E27FC236}">
                          <a16:creationId xmlns:a16="http://schemas.microsoft.com/office/drawing/2014/main" id="{E8E12B65-F2DD-49C8-94DD-C938E92E392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3" name="Line 163">
                      <a:extLst>
                        <a:ext uri="{FF2B5EF4-FFF2-40B4-BE49-F238E27FC236}">
                          <a16:creationId xmlns:a16="http://schemas.microsoft.com/office/drawing/2014/main" id="{8BA37DFE-8CD1-441C-8B45-48333DE275D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4" name="Line 164">
                      <a:extLst>
                        <a:ext uri="{FF2B5EF4-FFF2-40B4-BE49-F238E27FC236}">
                          <a16:creationId xmlns:a16="http://schemas.microsoft.com/office/drawing/2014/main" id="{26A06B19-A913-4000-B0BB-EBE8937A69B5}"/>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5" name="Line 165">
                      <a:extLst>
                        <a:ext uri="{FF2B5EF4-FFF2-40B4-BE49-F238E27FC236}">
                          <a16:creationId xmlns:a16="http://schemas.microsoft.com/office/drawing/2014/main" id="{7B62A955-78C7-40C0-A8DF-AC45C6FD5FA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6" name="Line 166">
                      <a:extLst>
                        <a:ext uri="{FF2B5EF4-FFF2-40B4-BE49-F238E27FC236}">
                          <a16:creationId xmlns:a16="http://schemas.microsoft.com/office/drawing/2014/main" id="{D012AA9C-6CF8-49E9-B26E-5A94A5C2AB90}"/>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07" name="Group 167">
                    <a:extLst>
                      <a:ext uri="{FF2B5EF4-FFF2-40B4-BE49-F238E27FC236}">
                        <a16:creationId xmlns:a16="http://schemas.microsoft.com/office/drawing/2014/main" id="{E06FA899-51FD-49B3-B8ED-8B89E51CCF51}"/>
                      </a:ext>
                    </a:extLst>
                  </p:cNvPr>
                  <p:cNvGrpSpPr>
                    <a:grpSpLocks/>
                  </p:cNvGrpSpPr>
                  <p:nvPr/>
                </p:nvGrpSpPr>
                <p:grpSpPr bwMode="auto">
                  <a:xfrm>
                    <a:off x="1551" y="3209"/>
                    <a:ext cx="975" cy="947"/>
                    <a:chOff x="288" y="528"/>
                    <a:chExt cx="1680" cy="1632"/>
                  </a:xfrm>
                </p:grpSpPr>
                <p:sp>
                  <p:nvSpPr>
                    <p:cNvPr id="10408" name="Line 168">
                      <a:extLst>
                        <a:ext uri="{FF2B5EF4-FFF2-40B4-BE49-F238E27FC236}">
                          <a16:creationId xmlns:a16="http://schemas.microsoft.com/office/drawing/2014/main" id="{81501B83-3E4E-443D-BCCC-3F9EB25CEAE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09" name="Line 169">
                      <a:extLst>
                        <a:ext uri="{FF2B5EF4-FFF2-40B4-BE49-F238E27FC236}">
                          <a16:creationId xmlns:a16="http://schemas.microsoft.com/office/drawing/2014/main" id="{5683981D-8D80-4AA4-B752-C68F8CE46BA5}"/>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0" name="Line 170">
                      <a:extLst>
                        <a:ext uri="{FF2B5EF4-FFF2-40B4-BE49-F238E27FC236}">
                          <a16:creationId xmlns:a16="http://schemas.microsoft.com/office/drawing/2014/main" id="{CE29C956-8361-4ABA-8F3C-EC3008ED8E35}"/>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1" name="Line 171">
                      <a:extLst>
                        <a:ext uri="{FF2B5EF4-FFF2-40B4-BE49-F238E27FC236}">
                          <a16:creationId xmlns:a16="http://schemas.microsoft.com/office/drawing/2014/main" id="{F542FD0B-DBEF-47C5-ADCC-4AFE6EEEAC4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2" name="Line 172">
                      <a:extLst>
                        <a:ext uri="{FF2B5EF4-FFF2-40B4-BE49-F238E27FC236}">
                          <a16:creationId xmlns:a16="http://schemas.microsoft.com/office/drawing/2014/main" id="{40B0D2D1-E5E2-4766-ADD8-A4759FCA37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3" name="Line 173">
                      <a:extLst>
                        <a:ext uri="{FF2B5EF4-FFF2-40B4-BE49-F238E27FC236}">
                          <a16:creationId xmlns:a16="http://schemas.microsoft.com/office/drawing/2014/main" id="{D6678F1B-C68E-4C0A-8CD0-CAEE540051C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4" name="Line 174">
                      <a:extLst>
                        <a:ext uri="{FF2B5EF4-FFF2-40B4-BE49-F238E27FC236}">
                          <a16:creationId xmlns:a16="http://schemas.microsoft.com/office/drawing/2014/main" id="{C9856359-49B4-4D47-BE22-85DEF55862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5" name="Line 175">
                      <a:extLst>
                        <a:ext uri="{FF2B5EF4-FFF2-40B4-BE49-F238E27FC236}">
                          <a16:creationId xmlns:a16="http://schemas.microsoft.com/office/drawing/2014/main" id="{E6D3AE20-4E40-47E5-A491-7A364B8E4ECA}"/>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9" name="Group 309">
                  <a:extLst>
                    <a:ext uri="{FF2B5EF4-FFF2-40B4-BE49-F238E27FC236}">
                      <a16:creationId xmlns:a16="http://schemas.microsoft.com/office/drawing/2014/main" id="{607DF52A-5CFF-4F14-992B-8796108E3E7B}"/>
                    </a:ext>
                  </a:extLst>
                </p:cNvPr>
                <p:cNvGrpSpPr>
                  <a:grpSpLocks/>
                </p:cNvGrpSpPr>
                <p:nvPr userDrawn="1"/>
              </p:nvGrpSpPr>
              <p:grpSpPr bwMode="auto">
                <a:xfrm>
                  <a:off x="2619" y="144"/>
                  <a:ext cx="975" cy="4012"/>
                  <a:chOff x="2619" y="144"/>
                  <a:chExt cx="975" cy="4012"/>
                </a:xfrm>
              </p:grpSpPr>
              <p:grpSp>
                <p:nvGrpSpPr>
                  <p:cNvPr id="10543" name="Group 303">
                    <a:extLst>
                      <a:ext uri="{FF2B5EF4-FFF2-40B4-BE49-F238E27FC236}">
                        <a16:creationId xmlns:a16="http://schemas.microsoft.com/office/drawing/2014/main" id="{9731884C-12CB-40A5-B4FB-FE741EC6ADFF}"/>
                      </a:ext>
                    </a:extLst>
                  </p:cNvPr>
                  <p:cNvGrpSpPr>
                    <a:grpSpLocks/>
                  </p:cNvGrpSpPr>
                  <p:nvPr userDrawn="1"/>
                </p:nvGrpSpPr>
                <p:grpSpPr bwMode="auto">
                  <a:xfrm>
                    <a:off x="2619" y="144"/>
                    <a:ext cx="975" cy="947"/>
                    <a:chOff x="2619" y="144"/>
                    <a:chExt cx="975" cy="947"/>
                  </a:xfrm>
                </p:grpSpPr>
                <p:sp>
                  <p:nvSpPr>
                    <p:cNvPr id="10418" name="Line 178">
                      <a:extLst>
                        <a:ext uri="{FF2B5EF4-FFF2-40B4-BE49-F238E27FC236}">
                          <a16:creationId xmlns:a16="http://schemas.microsoft.com/office/drawing/2014/main" id="{EC0A5CEA-5268-41C5-BDE3-3D001CA66BE7}"/>
                        </a:ext>
                      </a:extLst>
                    </p:cNvPr>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19" name="Line 179">
                      <a:extLst>
                        <a:ext uri="{FF2B5EF4-FFF2-40B4-BE49-F238E27FC236}">
                          <a16:creationId xmlns:a16="http://schemas.microsoft.com/office/drawing/2014/main" id="{F8D45FD7-DABC-4299-A9A6-DCC894142F4B}"/>
                        </a:ext>
                      </a:extLst>
                    </p:cNvPr>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0" name="Line 180">
                      <a:extLst>
                        <a:ext uri="{FF2B5EF4-FFF2-40B4-BE49-F238E27FC236}">
                          <a16:creationId xmlns:a16="http://schemas.microsoft.com/office/drawing/2014/main" id="{4D798D5C-F505-4D68-84AF-B9AB134B4F79}"/>
                        </a:ext>
                      </a:extLst>
                    </p:cNvPr>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1" name="Line 181">
                      <a:extLst>
                        <a:ext uri="{FF2B5EF4-FFF2-40B4-BE49-F238E27FC236}">
                          <a16:creationId xmlns:a16="http://schemas.microsoft.com/office/drawing/2014/main" id="{3E552C62-5253-435D-976D-3F2F95D2B638}"/>
                        </a:ext>
                      </a:extLst>
                    </p:cNvPr>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2" name="Line 182">
                      <a:extLst>
                        <a:ext uri="{FF2B5EF4-FFF2-40B4-BE49-F238E27FC236}">
                          <a16:creationId xmlns:a16="http://schemas.microsoft.com/office/drawing/2014/main" id="{8B283FB1-E343-470D-8B1C-419A4976B3D5}"/>
                        </a:ext>
                      </a:extLst>
                    </p:cNvPr>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3" name="Line 183">
                      <a:extLst>
                        <a:ext uri="{FF2B5EF4-FFF2-40B4-BE49-F238E27FC236}">
                          <a16:creationId xmlns:a16="http://schemas.microsoft.com/office/drawing/2014/main" id="{47F7955A-D313-4366-B42C-8FD34770B788}"/>
                        </a:ext>
                      </a:extLst>
                    </p:cNvPr>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4" name="Line 184">
                      <a:extLst>
                        <a:ext uri="{FF2B5EF4-FFF2-40B4-BE49-F238E27FC236}">
                          <a16:creationId xmlns:a16="http://schemas.microsoft.com/office/drawing/2014/main" id="{258D6864-C86E-4C01-8E68-0FFE46A8C650}"/>
                        </a:ext>
                      </a:extLst>
                    </p:cNvPr>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5" name="Line 185">
                      <a:extLst>
                        <a:ext uri="{FF2B5EF4-FFF2-40B4-BE49-F238E27FC236}">
                          <a16:creationId xmlns:a16="http://schemas.microsoft.com/office/drawing/2014/main" id="{085A133B-24F3-46B4-A51A-9CABEAA0148C}"/>
                        </a:ext>
                      </a:extLst>
                    </p:cNvPr>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26" name="Group 186">
                    <a:extLst>
                      <a:ext uri="{FF2B5EF4-FFF2-40B4-BE49-F238E27FC236}">
                        <a16:creationId xmlns:a16="http://schemas.microsoft.com/office/drawing/2014/main" id="{CE618799-32FE-49AA-92F2-C9A7990D047A}"/>
                      </a:ext>
                    </a:extLst>
                  </p:cNvPr>
                  <p:cNvGrpSpPr>
                    <a:grpSpLocks/>
                  </p:cNvGrpSpPr>
                  <p:nvPr/>
                </p:nvGrpSpPr>
                <p:grpSpPr bwMode="auto">
                  <a:xfrm>
                    <a:off x="2619" y="1166"/>
                    <a:ext cx="975" cy="947"/>
                    <a:chOff x="288" y="528"/>
                    <a:chExt cx="1680" cy="1632"/>
                  </a:xfrm>
                </p:grpSpPr>
                <p:sp>
                  <p:nvSpPr>
                    <p:cNvPr id="10427" name="Line 187">
                      <a:extLst>
                        <a:ext uri="{FF2B5EF4-FFF2-40B4-BE49-F238E27FC236}">
                          <a16:creationId xmlns:a16="http://schemas.microsoft.com/office/drawing/2014/main" id="{910C4352-4AC1-4E03-8FDB-D1387FA4709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8" name="Line 188">
                      <a:extLst>
                        <a:ext uri="{FF2B5EF4-FFF2-40B4-BE49-F238E27FC236}">
                          <a16:creationId xmlns:a16="http://schemas.microsoft.com/office/drawing/2014/main" id="{AB22AADA-BE80-44F9-99E3-B03C880B188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29" name="Line 189">
                      <a:extLst>
                        <a:ext uri="{FF2B5EF4-FFF2-40B4-BE49-F238E27FC236}">
                          <a16:creationId xmlns:a16="http://schemas.microsoft.com/office/drawing/2014/main" id="{AD42CA6A-5953-4F46-9BD0-55548914A55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0" name="Line 190">
                      <a:extLst>
                        <a:ext uri="{FF2B5EF4-FFF2-40B4-BE49-F238E27FC236}">
                          <a16:creationId xmlns:a16="http://schemas.microsoft.com/office/drawing/2014/main" id="{25A07E78-78DA-4CE9-864F-754BB06A731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1" name="Line 191">
                      <a:extLst>
                        <a:ext uri="{FF2B5EF4-FFF2-40B4-BE49-F238E27FC236}">
                          <a16:creationId xmlns:a16="http://schemas.microsoft.com/office/drawing/2014/main" id="{A025CC5A-F227-4EC9-B615-B1009DFB4697}"/>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2" name="Line 192">
                      <a:extLst>
                        <a:ext uri="{FF2B5EF4-FFF2-40B4-BE49-F238E27FC236}">
                          <a16:creationId xmlns:a16="http://schemas.microsoft.com/office/drawing/2014/main" id="{F4D473A8-C3F4-47B1-A771-7D70DFE31CF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3" name="Line 193">
                      <a:extLst>
                        <a:ext uri="{FF2B5EF4-FFF2-40B4-BE49-F238E27FC236}">
                          <a16:creationId xmlns:a16="http://schemas.microsoft.com/office/drawing/2014/main" id="{5D7AD436-0A6E-40D1-AB12-1AFA96F9B363}"/>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4" name="Line 194">
                      <a:extLst>
                        <a:ext uri="{FF2B5EF4-FFF2-40B4-BE49-F238E27FC236}">
                          <a16:creationId xmlns:a16="http://schemas.microsoft.com/office/drawing/2014/main" id="{F3F7F2D0-F1FF-49C0-B280-3C94145DCC2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35" name="Group 195">
                    <a:extLst>
                      <a:ext uri="{FF2B5EF4-FFF2-40B4-BE49-F238E27FC236}">
                        <a16:creationId xmlns:a16="http://schemas.microsoft.com/office/drawing/2014/main" id="{62FCCB78-1ECE-4A36-B6FE-B0C4FC7A8F2A}"/>
                      </a:ext>
                    </a:extLst>
                  </p:cNvPr>
                  <p:cNvGrpSpPr>
                    <a:grpSpLocks/>
                  </p:cNvGrpSpPr>
                  <p:nvPr/>
                </p:nvGrpSpPr>
                <p:grpSpPr bwMode="auto">
                  <a:xfrm>
                    <a:off x="2619" y="2187"/>
                    <a:ext cx="975" cy="947"/>
                    <a:chOff x="288" y="528"/>
                    <a:chExt cx="1680" cy="1632"/>
                  </a:xfrm>
                </p:grpSpPr>
                <p:sp>
                  <p:nvSpPr>
                    <p:cNvPr id="10436" name="Line 196">
                      <a:extLst>
                        <a:ext uri="{FF2B5EF4-FFF2-40B4-BE49-F238E27FC236}">
                          <a16:creationId xmlns:a16="http://schemas.microsoft.com/office/drawing/2014/main" id="{0DDC1CC0-8761-4C17-A8BD-C785586D309B}"/>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7" name="Line 197">
                      <a:extLst>
                        <a:ext uri="{FF2B5EF4-FFF2-40B4-BE49-F238E27FC236}">
                          <a16:creationId xmlns:a16="http://schemas.microsoft.com/office/drawing/2014/main" id="{BBFF34A8-DA82-4414-A039-AF1E384BF9A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8" name="Line 198">
                      <a:extLst>
                        <a:ext uri="{FF2B5EF4-FFF2-40B4-BE49-F238E27FC236}">
                          <a16:creationId xmlns:a16="http://schemas.microsoft.com/office/drawing/2014/main" id="{C607C398-54F2-4F81-9DD1-3F3F94F0DF0B}"/>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39" name="Line 199">
                      <a:extLst>
                        <a:ext uri="{FF2B5EF4-FFF2-40B4-BE49-F238E27FC236}">
                          <a16:creationId xmlns:a16="http://schemas.microsoft.com/office/drawing/2014/main" id="{93F790BB-6C93-4101-AC2A-57925BCA1782}"/>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0" name="Line 200">
                      <a:extLst>
                        <a:ext uri="{FF2B5EF4-FFF2-40B4-BE49-F238E27FC236}">
                          <a16:creationId xmlns:a16="http://schemas.microsoft.com/office/drawing/2014/main" id="{1EFB3B56-0192-4679-BECA-981E451C3178}"/>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1" name="Line 201">
                      <a:extLst>
                        <a:ext uri="{FF2B5EF4-FFF2-40B4-BE49-F238E27FC236}">
                          <a16:creationId xmlns:a16="http://schemas.microsoft.com/office/drawing/2014/main" id="{954CF5DB-77DF-42DF-83ED-2F4881E538F1}"/>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2" name="Line 202">
                      <a:extLst>
                        <a:ext uri="{FF2B5EF4-FFF2-40B4-BE49-F238E27FC236}">
                          <a16:creationId xmlns:a16="http://schemas.microsoft.com/office/drawing/2014/main" id="{8BB369CE-2425-493D-A6CB-290173F234F6}"/>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3" name="Line 203">
                      <a:extLst>
                        <a:ext uri="{FF2B5EF4-FFF2-40B4-BE49-F238E27FC236}">
                          <a16:creationId xmlns:a16="http://schemas.microsoft.com/office/drawing/2014/main" id="{E6B5D979-65B0-4E5C-8D28-BC67D5063E28}"/>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44" name="Group 204">
                    <a:extLst>
                      <a:ext uri="{FF2B5EF4-FFF2-40B4-BE49-F238E27FC236}">
                        <a16:creationId xmlns:a16="http://schemas.microsoft.com/office/drawing/2014/main" id="{6576E5D5-5B58-4493-A619-72E8D6C315F6}"/>
                      </a:ext>
                    </a:extLst>
                  </p:cNvPr>
                  <p:cNvGrpSpPr>
                    <a:grpSpLocks/>
                  </p:cNvGrpSpPr>
                  <p:nvPr/>
                </p:nvGrpSpPr>
                <p:grpSpPr bwMode="auto">
                  <a:xfrm>
                    <a:off x="2619" y="3209"/>
                    <a:ext cx="975" cy="947"/>
                    <a:chOff x="288" y="528"/>
                    <a:chExt cx="1680" cy="1632"/>
                  </a:xfrm>
                </p:grpSpPr>
                <p:sp>
                  <p:nvSpPr>
                    <p:cNvPr id="10445" name="Line 205">
                      <a:extLst>
                        <a:ext uri="{FF2B5EF4-FFF2-40B4-BE49-F238E27FC236}">
                          <a16:creationId xmlns:a16="http://schemas.microsoft.com/office/drawing/2014/main" id="{7911761D-8040-4407-B2DC-BDF131262444}"/>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6" name="Line 206">
                      <a:extLst>
                        <a:ext uri="{FF2B5EF4-FFF2-40B4-BE49-F238E27FC236}">
                          <a16:creationId xmlns:a16="http://schemas.microsoft.com/office/drawing/2014/main" id="{A1816528-565F-4924-A9CE-8E1755D44A52}"/>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7" name="Line 207">
                      <a:extLst>
                        <a:ext uri="{FF2B5EF4-FFF2-40B4-BE49-F238E27FC236}">
                          <a16:creationId xmlns:a16="http://schemas.microsoft.com/office/drawing/2014/main" id="{82A1EE75-C5A6-48BE-B304-BA4FA589C3C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8" name="Line 208">
                      <a:extLst>
                        <a:ext uri="{FF2B5EF4-FFF2-40B4-BE49-F238E27FC236}">
                          <a16:creationId xmlns:a16="http://schemas.microsoft.com/office/drawing/2014/main" id="{88048D2C-7EEC-4D9A-992A-7581238ABF8E}"/>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49" name="Line 209">
                      <a:extLst>
                        <a:ext uri="{FF2B5EF4-FFF2-40B4-BE49-F238E27FC236}">
                          <a16:creationId xmlns:a16="http://schemas.microsoft.com/office/drawing/2014/main" id="{CC5D5AFE-E454-4443-B7AF-1ABACE14FE5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0" name="Line 210">
                      <a:extLst>
                        <a:ext uri="{FF2B5EF4-FFF2-40B4-BE49-F238E27FC236}">
                          <a16:creationId xmlns:a16="http://schemas.microsoft.com/office/drawing/2014/main" id="{A40F838F-91DA-4309-971E-B5D78E07B9E2}"/>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1" name="Line 211">
                      <a:extLst>
                        <a:ext uri="{FF2B5EF4-FFF2-40B4-BE49-F238E27FC236}">
                          <a16:creationId xmlns:a16="http://schemas.microsoft.com/office/drawing/2014/main" id="{67232EB7-0E03-4BB0-ABDA-F1CD459176B5}"/>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2" name="Line 212">
                      <a:extLst>
                        <a:ext uri="{FF2B5EF4-FFF2-40B4-BE49-F238E27FC236}">
                          <a16:creationId xmlns:a16="http://schemas.microsoft.com/office/drawing/2014/main" id="{EA8197B2-A36A-4236-8C72-B66AE747AA7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8" name="Group 308">
                  <a:extLst>
                    <a:ext uri="{FF2B5EF4-FFF2-40B4-BE49-F238E27FC236}">
                      <a16:creationId xmlns:a16="http://schemas.microsoft.com/office/drawing/2014/main" id="{A7673AD3-16CF-4218-A30C-9CA5C32F4004}"/>
                    </a:ext>
                  </a:extLst>
                </p:cNvPr>
                <p:cNvGrpSpPr>
                  <a:grpSpLocks/>
                </p:cNvGrpSpPr>
                <p:nvPr userDrawn="1"/>
              </p:nvGrpSpPr>
              <p:grpSpPr bwMode="auto">
                <a:xfrm>
                  <a:off x="3687" y="144"/>
                  <a:ext cx="975" cy="4012"/>
                  <a:chOff x="3687" y="144"/>
                  <a:chExt cx="975" cy="4012"/>
                </a:xfrm>
              </p:grpSpPr>
              <p:grpSp>
                <p:nvGrpSpPr>
                  <p:cNvPr id="10542" name="Group 302">
                    <a:extLst>
                      <a:ext uri="{FF2B5EF4-FFF2-40B4-BE49-F238E27FC236}">
                        <a16:creationId xmlns:a16="http://schemas.microsoft.com/office/drawing/2014/main" id="{F77BCAE2-CEFC-478B-BD5C-FDB9B67B68CE}"/>
                      </a:ext>
                    </a:extLst>
                  </p:cNvPr>
                  <p:cNvGrpSpPr>
                    <a:grpSpLocks/>
                  </p:cNvGrpSpPr>
                  <p:nvPr userDrawn="1"/>
                </p:nvGrpSpPr>
                <p:grpSpPr bwMode="auto">
                  <a:xfrm>
                    <a:off x="3687" y="144"/>
                    <a:ext cx="975" cy="947"/>
                    <a:chOff x="3687" y="144"/>
                    <a:chExt cx="975" cy="947"/>
                  </a:xfrm>
                </p:grpSpPr>
                <p:sp>
                  <p:nvSpPr>
                    <p:cNvPr id="10455" name="Line 215">
                      <a:extLst>
                        <a:ext uri="{FF2B5EF4-FFF2-40B4-BE49-F238E27FC236}">
                          <a16:creationId xmlns:a16="http://schemas.microsoft.com/office/drawing/2014/main" id="{BE399F77-4A0D-47CA-8068-80EA9F8429B2}"/>
                        </a:ext>
                      </a:extLst>
                    </p:cNvPr>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6" name="Line 216">
                      <a:extLst>
                        <a:ext uri="{FF2B5EF4-FFF2-40B4-BE49-F238E27FC236}">
                          <a16:creationId xmlns:a16="http://schemas.microsoft.com/office/drawing/2014/main" id="{FD3D730D-1A24-4396-8445-628C1E7D95FD}"/>
                        </a:ext>
                      </a:extLst>
                    </p:cNvPr>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7" name="Line 217">
                      <a:extLst>
                        <a:ext uri="{FF2B5EF4-FFF2-40B4-BE49-F238E27FC236}">
                          <a16:creationId xmlns:a16="http://schemas.microsoft.com/office/drawing/2014/main" id="{BF3B1F4E-9482-467C-839A-074001F8F0E0}"/>
                        </a:ext>
                      </a:extLst>
                    </p:cNvPr>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8" name="Line 218">
                      <a:extLst>
                        <a:ext uri="{FF2B5EF4-FFF2-40B4-BE49-F238E27FC236}">
                          <a16:creationId xmlns:a16="http://schemas.microsoft.com/office/drawing/2014/main" id="{EE765B89-700A-472E-806D-041B665ACFA1}"/>
                        </a:ext>
                      </a:extLst>
                    </p:cNvPr>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59" name="Line 219">
                      <a:extLst>
                        <a:ext uri="{FF2B5EF4-FFF2-40B4-BE49-F238E27FC236}">
                          <a16:creationId xmlns:a16="http://schemas.microsoft.com/office/drawing/2014/main" id="{FF693DF7-E984-4781-A4F7-B924BC2DD4A9}"/>
                        </a:ext>
                      </a:extLst>
                    </p:cNvPr>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0" name="Line 220">
                      <a:extLst>
                        <a:ext uri="{FF2B5EF4-FFF2-40B4-BE49-F238E27FC236}">
                          <a16:creationId xmlns:a16="http://schemas.microsoft.com/office/drawing/2014/main" id="{B76C4B0D-9FA9-4DB1-8E31-ABB69A2EF5A9}"/>
                        </a:ext>
                      </a:extLst>
                    </p:cNvPr>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1" name="Line 221">
                      <a:extLst>
                        <a:ext uri="{FF2B5EF4-FFF2-40B4-BE49-F238E27FC236}">
                          <a16:creationId xmlns:a16="http://schemas.microsoft.com/office/drawing/2014/main" id="{FC73D02C-3EA2-4DAF-A134-D73EA3D32007}"/>
                        </a:ext>
                      </a:extLst>
                    </p:cNvPr>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2" name="Line 222">
                      <a:extLst>
                        <a:ext uri="{FF2B5EF4-FFF2-40B4-BE49-F238E27FC236}">
                          <a16:creationId xmlns:a16="http://schemas.microsoft.com/office/drawing/2014/main" id="{C658797E-7CBE-420B-8CED-F42598331139}"/>
                        </a:ext>
                      </a:extLst>
                    </p:cNvPr>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63" name="Group 223">
                    <a:extLst>
                      <a:ext uri="{FF2B5EF4-FFF2-40B4-BE49-F238E27FC236}">
                        <a16:creationId xmlns:a16="http://schemas.microsoft.com/office/drawing/2014/main" id="{96DEDB5D-7014-4F3F-868C-0D2049688293}"/>
                      </a:ext>
                    </a:extLst>
                  </p:cNvPr>
                  <p:cNvGrpSpPr>
                    <a:grpSpLocks/>
                  </p:cNvGrpSpPr>
                  <p:nvPr/>
                </p:nvGrpSpPr>
                <p:grpSpPr bwMode="auto">
                  <a:xfrm>
                    <a:off x="3687" y="1166"/>
                    <a:ext cx="975" cy="947"/>
                    <a:chOff x="288" y="528"/>
                    <a:chExt cx="1680" cy="1632"/>
                  </a:xfrm>
                </p:grpSpPr>
                <p:sp>
                  <p:nvSpPr>
                    <p:cNvPr id="10464" name="Line 224">
                      <a:extLst>
                        <a:ext uri="{FF2B5EF4-FFF2-40B4-BE49-F238E27FC236}">
                          <a16:creationId xmlns:a16="http://schemas.microsoft.com/office/drawing/2014/main" id="{8F66FA3F-D7F3-4C4B-B070-07A65E7BE81F}"/>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5" name="Line 225">
                      <a:extLst>
                        <a:ext uri="{FF2B5EF4-FFF2-40B4-BE49-F238E27FC236}">
                          <a16:creationId xmlns:a16="http://schemas.microsoft.com/office/drawing/2014/main" id="{492D4A38-DCB4-408B-B41D-BBACB8E5B471}"/>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6" name="Line 226">
                      <a:extLst>
                        <a:ext uri="{FF2B5EF4-FFF2-40B4-BE49-F238E27FC236}">
                          <a16:creationId xmlns:a16="http://schemas.microsoft.com/office/drawing/2014/main" id="{12A63EEE-8145-4C03-A658-AC03F6DB1173}"/>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7" name="Line 227">
                      <a:extLst>
                        <a:ext uri="{FF2B5EF4-FFF2-40B4-BE49-F238E27FC236}">
                          <a16:creationId xmlns:a16="http://schemas.microsoft.com/office/drawing/2014/main" id="{98D473DC-5D05-4726-8372-4108B210E344}"/>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8" name="Line 228">
                      <a:extLst>
                        <a:ext uri="{FF2B5EF4-FFF2-40B4-BE49-F238E27FC236}">
                          <a16:creationId xmlns:a16="http://schemas.microsoft.com/office/drawing/2014/main" id="{8476D9E9-32F7-46F2-BB67-27FC6F638B7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69" name="Line 229">
                      <a:extLst>
                        <a:ext uri="{FF2B5EF4-FFF2-40B4-BE49-F238E27FC236}">
                          <a16:creationId xmlns:a16="http://schemas.microsoft.com/office/drawing/2014/main" id="{1A762EBE-BD0C-4567-B707-95A53229CB50}"/>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0" name="Line 230">
                      <a:extLst>
                        <a:ext uri="{FF2B5EF4-FFF2-40B4-BE49-F238E27FC236}">
                          <a16:creationId xmlns:a16="http://schemas.microsoft.com/office/drawing/2014/main" id="{2317FAD9-7BE3-4BD7-AFD7-4F521FA14BF2}"/>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1" name="Line 231">
                      <a:extLst>
                        <a:ext uri="{FF2B5EF4-FFF2-40B4-BE49-F238E27FC236}">
                          <a16:creationId xmlns:a16="http://schemas.microsoft.com/office/drawing/2014/main" id="{212C5E1B-FD3C-41B2-8BC9-397728A0AA8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72" name="Group 232">
                    <a:extLst>
                      <a:ext uri="{FF2B5EF4-FFF2-40B4-BE49-F238E27FC236}">
                        <a16:creationId xmlns:a16="http://schemas.microsoft.com/office/drawing/2014/main" id="{718A6F37-6D0D-41B6-8284-4B2523302DC5}"/>
                      </a:ext>
                    </a:extLst>
                  </p:cNvPr>
                  <p:cNvGrpSpPr>
                    <a:grpSpLocks/>
                  </p:cNvGrpSpPr>
                  <p:nvPr/>
                </p:nvGrpSpPr>
                <p:grpSpPr bwMode="auto">
                  <a:xfrm>
                    <a:off x="3687" y="2187"/>
                    <a:ext cx="975" cy="947"/>
                    <a:chOff x="288" y="528"/>
                    <a:chExt cx="1680" cy="1632"/>
                  </a:xfrm>
                </p:grpSpPr>
                <p:sp>
                  <p:nvSpPr>
                    <p:cNvPr id="10473" name="Line 233">
                      <a:extLst>
                        <a:ext uri="{FF2B5EF4-FFF2-40B4-BE49-F238E27FC236}">
                          <a16:creationId xmlns:a16="http://schemas.microsoft.com/office/drawing/2014/main" id="{77E4174F-FC59-45EE-AB71-5F71DF764421}"/>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4" name="Line 234">
                      <a:extLst>
                        <a:ext uri="{FF2B5EF4-FFF2-40B4-BE49-F238E27FC236}">
                          <a16:creationId xmlns:a16="http://schemas.microsoft.com/office/drawing/2014/main" id="{67B4CD3C-D6AE-4502-B5D3-3EE0D8BEF6E3}"/>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5" name="Line 235">
                      <a:extLst>
                        <a:ext uri="{FF2B5EF4-FFF2-40B4-BE49-F238E27FC236}">
                          <a16:creationId xmlns:a16="http://schemas.microsoft.com/office/drawing/2014/main" id="{915E454D-5080-45C3-9C7A-0AE98848093A}"/>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6" name="Line 236">
                      <a:extLst>
                        <a:ext uri="{FF2B5EF4-FFF2-40B4-BE49-F238E27FC236}">
                          <a16:creationId xmlns:a16="http://schemas.microsoft.com/office/drawing/2014/main" id="{2821ED45-1D46-4F31-AC9D-8378BC3A607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7" name="Line 237">
                      <a:extLst>
                        <a:ext uri="{FF2B5EF4-FFF2-40B4-BE49-F238E27FC236}">
                          <a16:creationId xmlns:a16="http://schemas.microsoft.com/office/drawing/2014/main" id="{89619888-0234-46D4-9345-7D6DF272967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8" name="Line 238">
                      <a:extLst>
                        <a:ext uri="{FF2B5EF4-FFF2-40B4-BE49-F238E27FC236}">
                          <a16:creationId xmlns:a16="http://schemas.microsoft.com/office/drawing/2014/main" id="{8EED22E3-8253-4861-9754-97E834EF37A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79" name="Line 239">
                      <a:extLst>
                        <a:ext uri="{FF2B5EF4-FFF2-40B4-BE49-F238E27FC236}">
                          <a16:creationId xmlns:a16="http://schemas.microsoft.com/office/drawing/2014/main" id="{77714C39-531C-44EA-A31A-B86E6785486F}"/>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0" name="Line 240">
                      <a:extLst>
                        <a:ext uri="{FF2B5EF4-FFF2-40B4-BE49-F238E27FC236}">
                          <a16:creationId xmlns:a16="http://schemas.microsoft.com/office/drawing/2014/main" id="{5291A3C3-B099-4425-A9A4-4920E7085AB5}"/>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481" name="Group 241">
                    <a:extLst>
                      <a:ext uri="{FF2B5EF4-FFF2-40B4-BE49-F238E27FC236}">
                        <a16:creationId xmlns:a16="http://schemas.microsoft.com/office/drawing/2014/main" id="{16B9E5DC-4D8C-4ABC-88FE-0C4CBDEBB1ED}"/>
                      </a:ext>
                    </a:extLst>
                  </p:cNvPr>
                  <p:cNvGrpSpPr>
                    <a:grpSpLocks/>
                  </p:cNvGrpSpPr>
                  <p:nvPr/>
                </p:nvGrpSpPr>
                <p:grpSpPr bwMode="auto">
                  <a:xfrm>
                    <a:off x="3687" y="3209"/>
                    <a:ext cx="975" cy="947"/>
                    <a:chOff x="288" y="528"/>
                    <a:chExt cx="1680" cy="1632"/>
                  </a:xfrm>
                </p:grpSpPr>
                <p:sp>
                  <p:nvSpPr>
                    <p:cNvPr id="10482" name="Line 242">
                      <a:extLst>
                        <a:ext uri="{FF2B5EF4-FFF2-40B4-BE49-F238E27FC236}">
                          <a16:creationId xmlns:a16="http://schemas.microsoft.com/office/drawing/2014/main" id="{3758CABC-1542-44B7-98C8-78DEA9E26635}"/>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3" name="Line 243">
                      <a:extLst>
                        <a:ext uri="{FF2B5EF4-FFF2-40B4-BE49-F238E27FC236}">
                          <a16:creationId xmlns:a16="http://schemas.microsoft.com/office/drawing/2014/main" id="{B7AEBD03-D9FF-4C7D-A994-08742C6BE9A6}"/>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4" name="Line 244">
                      <a:extLst>
                        <a:ext uri="{FF2B5EF4-FFF2-40B4-BE49-F238E27FC236}">
                          <a16:creationId xmlns:a16="http://schemas.microsoft.com/office/drawing/2014/main" id="{F4AE1DEE-B6C5-47DE-BA76-DAD15CA358A2}"/>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5" name="Line 245">
                      <a:extLst>
                        <a:ext uri="{FF2B5EF4-FFF2-40B4-BE49-F238E27FC236}">
                          <a16:creationId xmlns:a16="http://schemas.microsoft.com/office/drawing/2014/main" id="{C76BC375-CEFF-4513-B06F-E2E32C752335}"/>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6" name="Line 246">
                      <a:extLst>
                        <a:ext uri="{FF2B5EF4-FFF2-40B4-BE49-F238E27FC236}">
                          <a16:creationId xmlns:a16="http://schemas.microsoft.com/office/drawing/2014/main" id="{5E438099-DBFB-4DB5-8EB1-B72002483511}"/>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7" name="Line 247">
                      <a:extLst>
                        <a:ext uri="{FF2B5EF4-FFF2-40B4-BE49-F238E27FC236}">
                          <a16:creationId xmlns:a16="http://schemas.microsoft.com/office/drawing/2014/main" id="{6A7C3604-79BF-4390-ACA9-68D18906D4D8}"/>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8" name="Line 248">
                      <a:extLst>
                        <a:ext uri="{FF2B5EF4-FFF2-40B4-BE49-F238E27FC236}">
                          <a16:creationId xmlns:a16="http://schemas.microsoft.com/office/drawing/2014/main" id="{75D897F4-FFF7-449E-89DC-457FB8BA680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89" name="Line 249">
                      <a:extLst>
                        <a:ext uri="{FF2B5EF4-FFF2-40B4-BE49-F238E27FC236}">
                          <a16:creationId xmlns:a16="http://schemas.microsoft.com/office/drawing/2014/main" id="{FAFD36EE-EA1A-41C4-9947-2F0FCB6C5013}"/>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47" name="Group 307">
                  <a:extLst>
                    <a:ext uri="{FF2B5EF4-FFF2-40B4-BE49-F238E27FC236}">
                      <a16:creationId xmlns:a16="http://schemas.microsoft.com/office/drawing/2014/main" id="{3E2C33EF-1518-4D26-8A4A-2D5EA2EF8D54}"/>
                    </a:ext>
                  </a:extLst>
                </p:cNvPr>
                <p:cNvGrpSpPr>
                  <a:grpSpLocks/>
                </p:cNvGrpSpPr>
                <p:nvPr userDrawn="1"/>
              </p:nvGrpSpPr>
              <p:grpSpPr bwMode="auto">
                <a:xfrm>
                  <a:off x="4755" y="144"/>
                  <a:ext cx="975" cy="4012"/>
                  <a:chOff x="4755" y="144"/>
                  <a:chExt cx="975" cy="4012"/>
                </a:xfrm>
              </p:grpSpPr>
              <p:grpSp>
                <p:nvGrpSpPr>
                  <p:cNvPr id="10541" name="Group 301">
                    <a:extLst>
                      <a:ext uri="{FF2B5EF4-FFF2-40B4-BE49-F238E27FC236}">
                        <a16:creationId xmlns:a16="http://schemas.microsoft.com/office/drawing/2014/main" id="{0D3EB2BB-C3B0-410F-BE55-7863CA67E4A7}"/>
                      </a:ext>
                    </a:extLst>
                  </p:cNvPr>
                  <p:cNvGrpSpPr>
                    <a:grpSpLocks/>
                  </p:cNvGrpSpPr>
                  <p:nvPr userDrawn="1"/>
                </p:nvGrpSpPr>
                <p:grpSpPr bwMode="auto">
                  <a:xfrm>
                    <a:off x="4755" y="144"/>
                    <a:ext cx="975" cy="947"/>
                    <a:chOff x="4755" y="144"/>
                    <a:chExt cx="975" cy="947"/>
                  </a:xfrm>
                </p:grpSpPr>
                <p:sp>
                  <p:nvSpPr>
                    <p:cNvPr id="10492" name="Line 252">
                      <a:extLst>
                        <a:ext uri="{FF2B5EF4-FFF2-40B4-BE49-F238E27FC236}">
                          <a16:creationId xmlns:a16="http://schemas.microsoft.com/office/drawing/2014/main" id="{0A73EA22-0F5E-4E5E-8B96-2AD05FD2BA8E}"/>
                        </a:ext>
                      </a:extLst>
                    </p:cNvPr>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3" name="Line 253">
                      <a:extLst>
                        <a:ext uri="{FF2B5EF4-FFF2-40B4-BE49-F238E27FC236}">
                          <a16:creationId xmlns:a16="http://schemas.microsoft.com/office/drawing/2014/main" id="{490EE38F-AB0A-40F4-A071-7FF5A9BC08DE}"/>
                        </a:ext>
                      </a:extLst>
                    </p:cNvPr>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4" name="Line 254">
                      <a:extLst>
                        <a:ext uri="{FF2B5EF4-FFF2-40B4-BE49-F238E27FC236}">
                          <a16:creationId xmlns:a16="http://schemas.microsoft.com/office/drawing/2014/main" id="{99AFE135-B8CE-494E-AA24-C7BA7FDDEC50}"/>
                        </a:ext>
                      </a:extLst>
                    </p:cNvPr>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5" name="Line 255">
                      <a:extLst>
                        <a:ext uri="{FF2B5EF4-FFF2-40B4-BE49-F238E27FC236}">
                          <a16:creationId xmlns:a16="http://schemas.microsoft.com/office/drawing/2014/main" id="{0141B67B-6402-44D2-862E-BFCACE01C46D}"/>
                        </a:ext>
                      </a:extLst>
                    </p:cNvPr>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6" name="Line 256">
                      <a:extLst>
                        <a:ext uri="{FF2B5EF4-FFF2-40B4-BE49-F238E27FC236}">
                          <a16:creationId xmlns:a16="http://schemas.microsoft.com/office/drawing/2014/main" id="{B16996AB-2DFB-449C-81C3-CC6E051B859D}"/>
                        </a:ext>
                      </a:extLst>
                    </p:cNvPr>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7" name="Line 257">
                      <a:extLst>
                        <a:ext uri="{FF2B5EF4-FFF2-40B4-BE49-F238E27FC236}">
                          <a16:creationId xmlns:a16="http://schemas.microsoft.com/office/drawing/2014/main" id="{F2A38B5E-6FC1-4626-8DF6-8D6670A316F4}"/>
                        </a:ext>
                      </a:extLst>
                    </p:cNvPr>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8" name="Line 258">
                      <a:extLst>
                        <a:ext uri="{FF2B5EF4-FFF2-40B4-BE49-F238E27FC236}">
                          <a16:creationId xmlns:a16="http://schemas.microsoft.com/office/drawing/2014/main" id="{3D6D582B-F1FB-44D0-BFA8-3ABD3172F4F0}"/>
                        </a:ext>
                      </a:extLst>
                    </p:cNvPr>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499" name="Line 259">
                      <a:extLst>
                        <a:ext uri="{FF2B5EF4-FFF2-40B4-BE49-F238E27FC236}">
                          <a16:creationId xmlns:a16="http://schemas.microsoft.com/office/drawing/2014/main" id="{4927D2D4-762B-407C-A62C-BF85A9D39199}"/>
                        </a:ext>
                      </a:extLst>
                    </p:cNvPr>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0" name="Group 260">
                    <a:extLst>
                      <a:ext uri="{FF2B5EF4-FFF2-40B4-BE49-F238E27FC236}">
                        <a16:creationId xmlns:a16="http://schemas.microsoft.com/office/drawing/2014/main" id="{3AAA5261-3196-47DF-B4E5-AC862602772D}"/>
                      </a:ext>
                    </a:extLst>
                  </p:cNvPr>
                  <p:cNvGrpSpPr>
                    <a:grpSpLocks/>
                  </p:cNvGrpSpPr>
                  <p:nvPr/>
                </p:nvGrpSpPr>
                <p:grpSpPr bwMode="auto">
                  <a:xfrm>
                    <a:off x="4755" y="1166"/>
                    <a:ext cx="975" cy="947"/>
                    <a:chOff x="288" y="528"/>
                    <a:chExt cx="1680" cy="1632"/>
                  </a:xfrm>
                </p:grpSpPr>
                <p:sp>
                  <p:nvSpPr>
                    <p:cNvPr id="10501" name="Line 261">
                      <a:extLst>
                        <a:ext uri="{FF2B5EF4-FFF2-40B4-BE49-F238E27FC236}">
                          <a16:creationId xmlns:a16="http://schemas.microsoft.com/office/drawing/2014/main" id="{A1BDCE2D-8FA3-4251-950D-612962537522}"/>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2" name="Line 262">
                      <a:extLst>
                        <a:ext uri="{FF2B5EF4-FFF2-40B4-BE49-F238E27FC236}">
                          <a16:creationId xmlns:a16="http://schemas.microsoft.com/office/drawing/2014/main" id="{7852682F-F767-4B68-8205-4FA184D28D74}"/>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3" name="Line 263">
                      <a:extLst>
                        <a:ext uri="{FF2B5EF4-FFF2-40B4-BE49-F238E27FC236}">
                          <a16:creationId xmlns:a16="http://schemas.microsoft.com/office/drawing/2014/main" id="{9BEF11BC-AD0A-4D93-A4A0-BDE7B4498D9D}"/>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4" name="Line 264">
                      <a:extLst>
                        <a:ext uri="{FF2B5EF4-FFF2-40B4-BE49-F238E27FC236}">
                          <a16:creationId xmlns:a16="http://schemas.microsoft.com/office/drawing/2014/main" id="{B4E6F7F8-AE66-470E-9391-D5C07E19FA4D}"/>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5" name="Line 265">
                      <a:extLst>
                        <a:ext uri="{FF2B5EF4-FFF2-40B4-BE49-F238E27FC236}">
                          <a16:creationId xmlns:a16="http://schemas.microsoft.com/office/drawing/2014/main" id="{51F7F66C-A189-40EA-9D24-FB5CA144762D}"/>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6" name="Line 266">
                      <a:extLst>
                        <a:ext uri="{FF2B5EF4-FFF2-40B4-BE49-F238E27FC236}">
                          <a16:creationId xmlns:a16="http://schemas.microsoft.com/office/drawing/2014/main" id="{DCC23508-C904-4E5B-87A6-DCD0A80245A6}"/>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7" name="Line 267">
                      <a:extLst>
                        <a:ext uri="{FF2B5EF4-FFF2-40B4-BE49-F238E27FC236}">
                          <a16:creationId xmlns:a16="http://schemas.microsoft.com/office/drawing/2014/main" id="{7250B1F5-A89C-41E6-BC12-F5194C28D81B}"/>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08" name="Line 268">
                      <a:extLst>
                        <a:ext uri="{FF2B5EF4-FFF2-40B4-BE49-F238E27FC236}">
                          <a16:creationId xmlns:a16="http://schemas.microsoft.com/office/drawing/2014/main" id="{D3301A55-6822-4BB5-8903-3B1CEF9DB661}"/>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09" name="Group 269">
                    <a:extLst>
                      <a:ext uri="{FF2B5EF4-FFF2-40B4-BE49-F238E27FC236}">
                        <a16:creationId xmlns:a16="http://schemas.microsoft.com/office/drawing/2014/main" id="{7ECDEABA-1B10-4781-A9A8-2A2ABEE4B59F}"/>
                      </a:ext>
                    </a:extLst>
                  </p:cNvPr>
                  <p:cNvGrpSpPr>
                    <a:grpSpLocks/>
                  </p:cNvGrpSpPr>
                  <p:nvPr/>
                </p:nvGrpSpPr>
                <p:grpSpPr bwMode="auto">
                  <a:xfrm>
                    <a:off x="4755" y="2187"/>
                    <a:ext cx="975" cy="947"/>
                    <a:chOff x="288" y="528"/>
                    <a:chExt cx="1680" cy="1632"/>
                  </a:xfrm>
                </p:grpSpPr>
                <p:sp>
                  <p:nvSpPr>
                    <p:cNvPr id="10510" name="Line 270">
                      <a:extLst>
                        <a:ext uri="{FF2B5EF4-FFF2-40B4-BE49-F238E27FC236}">
                          <a16:creationId xmlns:a16="http://schemas.microsoft.com/office/drawing/2014/main" id="{DD44D2D3-D40A-42DA-B03F-95F3DF00F1D9}"/>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1" name="Line 271">
                      <a:extLst>
                        <a:ext uri="{FF2B5EF4-FFF2-40B4-BE49-F238E27FC236}">
                          <a16:creationId xmlns:a16="http://schemas.microsoft.com/office/drawing/2014/main" id="{A046657E-77E2-4A09-BB4B-0FD44B88EA78}"/>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2" name="Line 272">
                      <a:extLst>
                        <a:ext uri="{FF2B5EF4-FFF2-40B4-BE49-F238E27FC236}">
                          <a16:creationId xmlns:a16="http://schemas.microsoft.com/office/drawing/2014/main" id="{F2CBD9B2-090E-4DC3-ABA7-64C02D4139DF}"/>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3" name="Line 273">
                      <a:extLst>
                        <a:ext uri="{FF2B5EF4-FFF2-40B4-BE49-F238E27FC236}">
                          <a16:creationId xmlns:a16="http://schemas.microsoft.com/office/drawing/2014/main" id="{72C8C54D-2D38-4DC3-A236-48B7C394381B}"/>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4" name="Line 274">
                      <a:extLst>
                        <a:ext uri="{FF2B5EF4-FFF2-40B4-BE49-F238E27FC236}">
                          <a16:creationId xmlns:a16="http://schemas.microsoft.com/office/drawing/2014/main" id="{B3AD1E91-3EB6-4510-A70A-EAEF9B1281A2}"/>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5" name="Line 275">
                      <a:extLst>
                        <a:ext uri="{FF2B5EF4-FFF2-40B4-BE49-F238E27FC236}">
                          <a16:creationId xmlns:a16="http://schemas.microsoft.com/office/drawing/2014/main" id="{F497E630-2537-42D8-8EFF-55D9C5D03CB4}"/>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6" name="Line 276">
                      <a:extLst>
                        <a:ext uri="{FF2B5EF4-FFF2-40B4-BE49-F238E27FC236}">
                          <a16:creationId xmlns:a16="http://schemas.microsoft.com/office/drawing/2014/main" id="{05E588B4-C20A-4B81-9225-8B032810AF44}"/>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17" name="Line 277">
                      <a:extLst>
                        <a:ext uri="{FF2B5EF4-FFF2-40B4-BE49-F238E27FC236}">
                          <a16:creationId xmlns:a16="http://schemas.microsoft.com/office/drawing/2014/main" id="{2C25866F-ECD5-452E-9977-8233355546D6}"/>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18" name="Group 278">
                    <a:extLst>
                      <a:ext uri="{FF2B5EF4-FFF2-40B4-BE49-F238E27FC236}">
                        <a16:creationId xmlns:a16="http://schemas.microsoft.com/office/drawing/2014/main" id="{3AE45264-0480-4D48-ADD8-C11E840669ED}"/>
                      </a:ext>
                    </a:extLst>
                  </p:cNvPr>
                  <p:cNvGrpSpPr>
                    <a:grpSpLocks/>
                  </p:cNvGrpSpPr>
                  <p:nvPr/>
                </p:nvGrpSpPr>
                <p:grpSpPr bwMode="auto">
                  <a:xfrm>
                    <a:off x="4755" y="3209"/>
                    <a:ext cx="975" cy="947"/>
                    <a:chOff x="288" y="528"/>
                    <a:chExt cx="1680" cy="1632"/>
                  </a:xfrm>
                </p:grpSpPr>
                <p:sp>
                  <p:nvSpPr>
                    <p:cNvPr id="10519" name="Line 279">
                      <a:extLst>
                        <a:ext uri="{FF2B5EF4-FFF2-40B4-BE49-F238E27FC236}">
                          <a16:creationId xmlns:a16="http://schemas.microsoft.com/office/drawing/2014/main" id="{47FD88A4-8015-4E06-941F-A90520510766}"/>
                        </a:ext>
                      </a:extLst>
                    </p:cNvPr>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0" name="Line 280">
                      <a:extLst>
                        <a:ext uri="{FF2B5EF4-FFF2-40B4-BE49-F238E27FC236}">
                          <a16:creationId xmlns:a16="http://schemas.microsoft.com/office/drawing/2014/main" id="{5CD80354-70D0-4E27-AA34-092F9EAABA9B}"/>
                        </a:ext>
                      </a:extLst>
                    </p:cNvPr>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1" name="Line 281">
                      <a:extLst>
                        <a:ext uri="{FF2B5EF4-FFF2-40B4-BE49-F238E27FC236}">
                          <a16:creationId xmlns:a16="http://schemas.microsoft.com/office/drawing/2014/main" id="{2D1869F1-6883-4579-9195-0542DBDC760C}"/>
                        </a:ext>
                      </a:extLst>
                    </p:cNvPr>
                    <p:cNvSpPr>
                      <a:spLocks noChangeShapeType="1"/>
                    </p:cNvSpPr>
                    <p:nvPr/>
                  </p:nvSpPr>
                  <p:spPr bwMode="hidden">
                    <a:xfrm>
                      <a:off x="1152"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2" name="Line 282">
                      <a:extLst>
                        <a:ext uri="{FF2B5EF4-FFF2-40B4-BE49-F238E27FC236}">
                          <a16:creationId xmlns:a16="http://schemas.microsoft.com/office/drawing/2014/main" id="{61B2D2DB-6F69-4D1B-A0F5-4026D87B71E3}"/>
                        </a:ext>
                      </a:extLst>
                    </p:cNvPr>
                    <p:cNvSpPr>
                      <a:spLocks noChangeShapeType="1"/>
                    </p:cNvSpPr>
                    <p:nvPr/>
                  </p:nvSpPr>
                  <p:spPr bwMode="hidden">
                    <a:xfrm>
                      <a:off x="288" y="1392"/>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3" name="Line 283">
                      <a:extLst>
                        <a:ext uri="{FF2B5EF4-FFF2-40B4-BE49-F238E27FC236}">
                          <a16:creationId xmlns:a16="http://schemas.microsoft.com/office/drawing/2014/main" id="{3CC7D1A5-35D2-48E7-8847-8B780AFEE19C}"/>
                        </a:ext>
                      </a:extLst>
                    </p:cNvPr>
                    <p:cNvSpPr>
                      <a:spLocks noChangeShapeType="1"/>
                    </p:cNvSpPr>
                    <p:nvPr/>
                  </p:nvSpPr>
                  <p:spPr bwMode="hidden">
                    <a:xfrm rot="-5400000">
                      <a:off x="720"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4" name="Line 284">
                      <a:extLst>
                        <a:ext uri="{FF2B5EF4-FFF2-40B4-BE49-F238E27FC236}">
                          <a16:creationId xmlns:a16="http://schemas.microsoft.com/office/drawing/2014/main" id="{2A74271B-273E-4B36-A2DB-F032D6B5276E}"/>
                        </a:ext>
                      </a:extLst>
                    </p:cNvPr>
                    <p:cNvSpPr>
                      <a:spLocks noChangeShapeType="1"/>
                    </p:cNvSpPr>
                    <p:nvPr/>
                  </p:nvSpPr>
                  <p:spPr bwMode="hidden">
                    <a:xfrm rot="-5400000">
                      <a:off x="1632" y="960"/>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5" name="Line 285">
                      <a:extLst>
                        <a:ext uri="{FF2B5EF4-FFF2-40B4-BE49-F238E27FC236}">
                          <a16:creationId xmlns:a16="http://schemas.microsoft.com/office/drawing/2014/main" id="{00DCA504-A476-48AC-AF40-EFD296C617BD}"/>
                        </a:ext>
                      </a:extLst>
                    </p:cNvPr>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26" name="Line 286">
                      <a:extLst>
                        <a:ext uri="{FF2B5EF4-FFF2-40B4-BE49-F238E27FC236}">
                          <a16:creationId xmlns:a16="http://schemas.microsoft.com/office/drawing/2014/main" id="{8694533B-41D5-4662-910D-D01523CE5CA2}"/>
                        </a:ext>
                      </a:extLst>
                    </p:cNvPr>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grpSp>
            <p:nvGrpSpPr>
              <p:cNvPr id="10546" name="Group 306">
                <a:extLst>
                  <a:ext uri="{FF2B5EF4-FFF2-40B4-BE49-F238E27FC236}">
                    <a16:creationId xmlns:a16="http://schemas.microsoft.com/office/drawing/2014/main" id="{7CC46EF0-3911-4A28-B201-5E9E5FC9AE67}"/>
                  </a:ext>
                </a:extLst>
              </p:cNvPr>
              <p:cNvGrpSpPr>
                <a:grpSpLocks/>
              </p:cNvGrpSpPr>
              <p:nvPr userDrawn="1"/>
            </p:nvGrpSpPr>
            <p:grpSpPr bwMode="auto">
              <a:xfrm>
                <a:off x="3" y="68"/>
                <a:ext cx="5730" cy="0"/>
                <a:chOff x="3" y="68"/>
                <a:chExt cx="5730" cy="0"/>
              </a:xfrm>
            </p:grpSpPr>
            <p:sp>
              <p:nvSpPr>
                <p:cNvPr id="10530" name="Line 290">
                  <a:extLst>
                    <a:ext uri="{FF2B5EF4-FFF2-40B4-BE49-F238E27FC236}">
                      <a16:creationId xmlns:a16="http://schemas.microsoft.com/office/drawing/2014/main" id="{3C5BABC1-AE97-49EF-8DC9-185F61C854FB}"/>
                    </a:ext>
                  </a:extLst>
                </p:cNvPr>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1" name="Line 291">
                  <a:extLst>
                    <a:ext uri="{FF2B5EF4-FFF2-40B4-BE49-F238E27FC236}">
                      <a16:creationId xmlns:a16="http://schemas.microsoft.com/office/drawing/2014/main" id="{7310B832-5335-4FEE-9F4D-EE447581DC5A}"/>
                    </a:ext>
                  </a:extLst>
                </p:cNvPr>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2" name="Line 292">
                  <a:extLst>
                    <a:ext uri="{FF2B5EF4-FFF2-40B4-BE49-F238E27FC236}">
                      <a16:creationId xmlns:a16="http://schemas.microsoft.com/office/drawing/2014/main" id="{E7422CAB-EB6C-421E-8D73-13002590806C}"/>
                    </a:ext>
                  </a:extLst>
                </p:cNvPr>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3" name="Line 293">
                  <a:extLst>
                    <a:ext uri="{FF2B5EF4-FFF2-40B4-BE49-F238E27FC236}">
                      <a16:creationId xmlns:a16="http://schemas.microsoft.com/office/drawing/2014/main" id="{DCE9DA24-C79C-498C-971E-92CF2221CEF2}"/>
                    </a:ext>
                  </a:extLst>
                </p:cNvPr>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4" name="Line 294">
                  <a:extLst>
                    <a:ext uri="{FF2B5EF4-FFF2-40B4-BE49-F238E27FC236}">
                      <a16:creationId xmlns:a16="http://schemas.microsoft.com/office/drawing/2014/main" id="{94939AD1-BA89-4B8C-BD1B-E568FEB197D3}"/>
                    </a:ext>
                  </a:extLst>
                </p:cNvPr>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5" name="Line 295">
                  <a:extLst>
                    <a:ext uri="{FF2B5EF4-FFF2-40B4-BE49-F238E27FC236}">
                      <a16:creationId xmlns:a16="http://schemas.microsoft.com/office/drawing/2014/main" id="{1870F7EC-44E6-449C-B550-3C89EFAA75CA}"/>
                    </a:ext>
                  </a:extLst>
                </p:cNvPr>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6" name="Line 296">
                  <a:extLst>
                    <a:ext uri="{FF2B5EF4-FFF2-40B4-BE49-F238E27FC236}">
                      <a16:creationId xmlns:a16="http://schemas.microsoft.com/office/drawing/2014/main" id="{855B1ABC-BE3B-4768-AD00-97983FBFA866}"/>
                    </a:ext>
                  </a:extLst>
                </p:cNvPr>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7" name="Line 297">
                  <a:extLst>
                    <a:ext uri="{FF2B5EF4-FFF2-40B4-BE49-F238E27FC236}">
                      <a16:creationId xmlns:a16="http://schemas.microsoft.com/office/drawing/2014/main" id="{D93436FF-1AB7-4AF1-9103-1B259FDFCC96}"/>
                    </a:ext>
                  </a:extLst>
                </p:cNvPr>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8" name="Line 298">
                  <a:extLst>
                    <a:ext uri="{FF2B5EF4-FFF2-40B4-BE49-F238E27FC236}">
                      <a16:creationId xmlns:a16="http://schemas.microsoft.com/office/drawing/2014/main" id="{E57FA148-A1E4-4CE2-8356-87F9E50E64DA}"/>
                    </a:ext>
                  </a:extLst>
                </p:cNvPr>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39" name="Line 299">
                  <a:extLst>
                    <a:ext uri="{FF2B5EF4-FFF2-40B4-BE49-F238E27FC236}">
                      <a16:creationId xmlns:a16="http://schemas.microsoft.com/office/drawing/2014/main" id="{1EDB7649-6788-4B5A-AC0B-06C812D941D3}"/>
                    </a:ext>
                  </a:extLst>
                </p:cNvPr>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540" name="Line 300">
                  <a:extLst>
                    <a:ext uri="{FF2B5EF4-FFF2-40B4-BE49-F238E27FC236}">
                      <a16:creationId xmlns:a16="http://schemas.microsoft.com/office/drawing/2014/main" id="{E8AFF009-55CE-4736-BB85-55E0AF4694AA}"/>
                    </a:ext>
                  </a:extLst>
                </p:cNvPr>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0555" name="Group 315">
              <a:extLst>
                <a:ext uri="{FF2B5EF4-FFF2-40B4-BE49-F238E27FC236}">
                  <a16:creationId xmlns:a16="http://schemas.microsoft.com/office/drawing/2014/main" id="{4B760E39-8D7D-4103-A01F-E081FB4F1DD4}"/>
                </a:ext>
              </a:extLst>
            </p:cNvPr>
            <p:cNvGrpSpPr>
              <a:grpSpLocks/>
            </p:cNvGrpSpPr>
            <p:nvPr/>
          </p:nvGrpSpPr>
          <p:grpSpPr bwMode="auto">
            <a:xfrm>
              <a:off x="336" y="1200"/>
              <a:ext cx="5088" cy="1056"/>
              <a:chOff x="336" y="1200"/>
              <a:chExt cx="5088" cy="1056"/>
            </a:xfrm>
          </p:grpSpPr>
          <p:sp>
            <p:nvSpPr>
              <p:cNvPr id="10249" name="Rectangle 9">
                <a:extLst>
                  <a:ext uri="{FF2B5EF4-FFF2-40B4-BE49-F238E27FC236}">
                    <a16:creationId xmlns:a16="http://schemas.microsoft.com/office/drawing/2014/main" id="{147C3E32-88C5-47FE-9BBF-C153E51CD7A4}"/>
                  </a:ext>
                </a:extLst>
              </p:cNvPr>
              <p:cNvSpPr>
                <a:spLocks noChangeArrowheads="1"/>
              </p:cNvSpPr>
              <p:nvPr userDrawn="1"/>
            </p:nvSpPr>
            <p:spPr bwMode="auto">
              <a:xfrm>
                <a:off x="2880" y="1200"/>
                <a:ext cx="2544" cy="528"/>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0" name="Rectangle 10">
                <a:extLst>
                  <a:ext uri="{FF2B5EF4-FFF2-40B4-BE49-F238E27FC236}">
                    <a16:creationId xmlns:a16="http://schemas.microsoft.com/office/drawing/2014/main" id="{90BE867D-79FB-40C8-BFDA-7E818B202007}"/>
                  </a:ext>
                </a:extLst>
              </p:cNvPr>
              <p:cNvSpPr>
                <a:spLocks noChangeArrowheads="1"/>
              </p:cNvSpPr>
              <p:nvPr userDrawn="1"/>
            </p:nvSpPr>
            <p:spPr bwMode="auto">
              <a:xfrm>
                <a:off x="2880" y="1728"/>
                <a:ext cx="2544" cy="528"/>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1" name="Rectangle 11">
                <a:extLst>
                  <a:ext uri="{FF2B5EF4-FFF2-40B4-BE49-F238E27FC236}">
                    <a16:creationId xmlns:a16="http://schemas.microsoft.com/office/drawing/2014/main" id="{0B19748A-796D-4352-AD63-D26259A534C0}"/>
                  </a:ext>
                </a:extLst>
              </p:cNvPr>
              <p:cNvSpPr>
                <a:spLocks noChangeArrowheads="1"/>
              </p:cNvSpPr>
              <p:nvPr userDrawn="1"/>
            </p:nvSpPr>
            <p:spPr bwMode="auto">
              <a:xfrm>
                <a:off x="336" y="1728"/>
                <a:ext cx="2544" cy="528"/>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2" name="Rectangle 12">
                <a:extLst>
                  <a:ext uri="{FF2B5EF4-FFF2-40B4-BE49-F238E27FC236}">
                    <a16:creationId xmlns:a16="http://schemas.microsoft.com/office/drawing/2014/main" id="{EFC33866-30CF-4E3D-9C45-BBE3BA6C0E16}"/>
                  </a:ext>
                </a:extLst>
              </p:cNvPr>
              <p:cNvSpPr>
                <a:spLocks noChangeArrowheads="1"/>
              </p:cNvSpPr>
              <p:nvPr userDrawn="1"/>
            </p:nvSpPr>
            <p:spPr bwMode="auto">
              <a:xfrm>
                <a:off x="336" y="1200"/>
                <a:ext cx="2544" cy="52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3" name="Rectangle 13">
                <a:extLst>
                  <a:ext uri="{FF2B5EF4-FFF2-40B4-BE49-F238E27FC236}">
                    <a16:creationId xmlns:a16="http://schemas.microsoft.com/office/drawing/2014/main" id="{F8A0E753-47E5-4D17-A05D-3350DFB9F08C}"/>
                  </a:ext>
                </a:extLst>
              </p:cNvPr>
              <p:cNvSpPr>
                <a:spLocks noChangeArrowheads="1"/>
              </p:cNvSpPr>
              <p:nvPr userDrawn="1"/>
            </p:nvSpPr>
            <p:spPr bwMode="white">
              <a:xfrm>
                <a:off x="432" y="1296"/>
                <a:ext cx="4896" cy="8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527" name="Group 287">
              <a:extLst>
                <a:ext uri="{FF2B5EF4-FFF2-40B4-BE49-F238E27FC236}">
                  <a16:creationId xmlns:a16="http://schemas.microsoft.com/office/drawing/2014/main" id="{1E6643CC-8C6B-4A8E-987D-82A33CC2F690}"/>
                </a:ext>
              </a:extLst>
            </p:cNvPr>
            <p:cNvGrpSpPr>
              <a:grpSpLocks/>
            </p:cNvGrpSpPr>
            <p:nvPr/>
          </p:nvGrpSpPr>
          <p:grpSpPr bwMode="auto">
            <a:xfrm>
              <a:off x="192" y="4273"/>
              <a:ext cx="5328" cy="47"/>
              <a:chOff x="192" y="3840"/>
              <a:chExt cx="5328" cy="47"/>
            </a:xfrm>
          </p:grpSpPr>
          <p:grpSp>
            <p:nvGrpSpPr>
              <p:cNvPr id="10313" name="Group 73">
                <a:extLst>
                  <a:ext uri="{FF2B5EF4-FFF2-40B4-BE49-F238E27FC236}">
                    <a16:creationId xmlns:a16="http://schemas.microsoft.com/office/drawing/2014/main" id="{E55B811E-2D05-4D7F-9034-65B390A95BA3}"/>
                  </a:ext>
                </a:extLst>
              </p:cNvPr>
              <p:cNvGrpSpPr>
                <a:grpSpLocks/>
              </p:cNvGrpSpPr>
              <p:nvPr userDrawn="1"/>
            </p:nvGrpSpPr>
            <p:grpSpPr bwMode="auto">
              <a:xfrm>
                <a:off x="192" y="3840"/>
                <a:ext cx="624" cy="47"/>
                <a:chOff x="624" y="3706"/>
                <a:chExt cx="1056" cy="106"/>
              </a:xfrm>
            </p:grpSpPr>
            <p:sp>
              <p:nvSpPr>
                <p:cNvPr id="10256" name="Rectangle 16">
                  <a:extLst>
                    <a:ext uri="{FF2B5EF4-FFF2-40B4-BE49-F238E27FC236}">
                      <a16:creationId xmlns:a16="http://schemas.microsoft.com/office/drawing/2014/main" id="{07659EA4-5536-4D25-A7E0-EC6399180A54}"/>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7" name="Rectangle 17">
                  <a:extLst>
                    <a:ext uri="{FF2B5EF4-FFF2-40B4-BE49-F238E27FC236}">
                      <a16:creationId xmlns:a16="http://schemas.microsoft.com/office/drawing/2014/main" id="{05D2770A-E170-4526-B0F3-250E76B8A812}"/>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2" name="Group 72">
                <a:extLst>
                  <a:ext uri="{FF2B5EF4-FFF2-40B4-BE49-F238E27FC236}">
                    <a16:creationId xmlns:a16="http://schemas.microsoft.com/office/drawing/2014/main" id="{5A9F2FB5-C83E-41C9-8460-CBC892C44706}"/>
                  </a:ext>
                </a:extLst>
              </p:cNvPr>
              <p:cNvGrpSpPr>
                <a:grpSpLocks/>
              </p:cNvGrpSpPr>
              <p:nvPr userDrawn="1"/>
            </p:nvGrpSpPr>
            <p:grpSpPr bwMode="auto">
              <a:xfrm>
                <a:off x="864" y="3840"/>
                <a:ext cx="624" cy="47"/>
                <a:chOff x="624" y="3600"/>
                <a:chExt cx="1056" cy="106"/>
              </a:xfrm>
            </p:grpSpPr>
            <p:sp>
              <p:nvSpPr>
                <p:cNvPr id="10255" name="Rectangle 15">
                  <a:extLst>
                    <a:ext uri="{FF2B5EF4-FFF2-40B4-BE49-F238E27FC236}">
                      <a16:creationId xmlns:a16="http://schemas.microsoft.com/office/drawing/2014/main" id="{AC3A48DA-A176-4E30-A2C7-441AEDDAE987}"/>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258" name="Rectangle 18">
                  <a:extLst>
                    <a:ext uri="{FF2B5EF4-FFF2-40B4-BE49-F238E27FC236}">
                      <a16:creationId xmlns:a16="http://schemas.microsoft.com/office/drawing/2014/main" id="{CCA4C7D7-C9D1-444D-AFFA-C87893707D4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4" name="Group 74">
                <a:extLst>
                  <a:ext uri="{FF2B5EF4-FFF2-40B4-BE49-F238E27FC236}">
                    <a16:creationId xmlns:a16="http://schemas.microsoft.com/office/drawing/2014/main" id="{25A2297A-7E4E-4241-847A-EB4A4CA87413}"/>
                  </a:ext>
                </a:extLst>
              </p:cNvPr>
              <p:cNvGrpSpPr>
                <a:grpSpLocks/>
              </p:cNvGrpSpPr>
              <p:nvPr userDrawn="1"/>
            </p:nvGrpSpPr>
            <p:grpSpPr bwMode="auto">
              <a:xfrm>
                <a:off x="1536" y="3840"/>
                <a:ext cx="624" cy="47"/>
                <a:chOff x="624" y="3706"/>
                <a:chExt cx="1056" cy="106"/>
              </a:xfrm>
            </p:grpSpPr>
            <p:sp>
              <p:nvSpPr>
                <p:cNvPr id="10315" name="Rectangle 75">
                  <a:extLst>
                    <a:ext uri="{FF2B5EF4-FFF2-40B4-BE49-F238E27FC236}">
                      <a16:creationId xmlns:a16="http://schemas.microsoft.com/office/drawing/2014/main" id="{0B608939-8CD6-451F-9BF5-C438A8BB645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6" name="Rectangle 76">
                  <a:extLst>
                    <a:ext uri="{FF2B5EF4-FFF2-40B4-BE49-F238E27FC236}">
                      <a16:creationId xmlns:a16="http://schemas.microsoft.com/office/drawing/2014/main" id="{68F8FDBD-B1EC-479F-9643-AF0867A85B3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17" name="Group 77">
                <a:extLst>
                  <a:ext uri="{FF2B5EF4-FFF2-40B4-BE49-F238E27FC236}">
                    <a16:creationId xmlns:a16="http://schemas.microsoft.com/office/drawing/2014/main" id="{33840222-4E4F-4B48-81EC-B05A6E61D74E}"/>
                  </a:ext>
                </a:extLst>
              </p:cNvPr>
              <p:cNvGrpSpPr>
                <a:grpSpLocks/>
              </p:cNvGrpSpPr>
              <p:nvPr userDrawn="1"/>
            </p:nvGrpSpPr>
            <p:grpSpPr bwMode="auto">
              <a:xfrm>
                <a:off x="2208" y="3840"/>
                <a:ext cx="624" cy="47"/>
                <a:chOff x="624" y="3600"/>
                <a:chExt cx="1056" cy="106"/>
              </a:xfrm>
            </p:grpSpPr>
            <p:sp>
              <p:nvSpPr>
                <p:cNvPr id="10318" name="Rectangle 78">
                  <a:extLst>
                    <a:ext uri="{FF2B5EF4-FFF2-40B4-BE49-F238E27FC236}">
                      <a16:creationId xmlns:a16="http://schemas.microsoft.com/office/drawing/2014/main" id="{2DE0E53B-BA35-44A7-AC11-CF2A5963805D}"/>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19" name="Rectangle 79">
                  <a:extLst>
                    <a:ext uri="{FF2B5EF4-FFF2-40B4-BE49-F238E27FC236}">
                      <a16:creationId xmlns:a16="http://schemas.microsoft.com/office/drawing/2014/main" id="{6B3B1531-E0F0-4D66-85A4-EA25A56226EB}"/>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0" name="Group 80">
                <a:extLst>
                  <a:ext uri="{FF2B5EF4-FFF2-40B4-BE49-F238E27FC236}">
                    <a16:creationId xmlns:a16="http://schemas.microsoft.com/office/drawing/2014/main" id="{2E58F8D2-F4AC-4490-A235-C4FCFF659138}"/>
                  </a:ext>
                </a:extLst>
              </p:cNvPr>
              <p:cNvGrpSpPr>
                <a:grpSpLocks/>
              </p:cNvGrpSpPr>
              <p:nvPr userDrawn="1"/>
            </p:nvGrpSpPr>
            <p:grpSpPr bwMode="auto">
              <a:xfrm>
                <a:off x="2880" y="3840"/>
                <a:ext cx="624" cy="47"/>
                <a:chOff x="624" y="3706"/>
                <a:chExt cx="1056" cy="106"/>
              </a:xfrm>
            </p:grpSpPr>
            <p:sp>
              <p:nvSpPr>
                <p:cNvPr id="10321" name="Rectangle 81">
                  <a:extLst>
                    <a:ext uri="{FF2B5EF4-FFF2-40B4-BE49-F238E27FC236}">
                      <a16:creationId xmlns:a16="http://schemas.microsoft.com/office/drawing/2014/main" id="{52E2F3CD-FF04-47F1-93DF-47FABDC4B1AB}"/>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2" name="Rectangle 82">
                  <a:extLst>
                    <a:ext uri="{FF2B5EF4-FFF2-40B4-BE49-F238E27FC236}">
                      <a16:creationId xmlns:a16="http://schemas.microsoft.com/office/drawing/2014/main" id="{ED26AB15-2073-4D54-A318-31D3712E3649}"/>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3" name="Group 83">
                <a:extLst>
                  <a:ext uri="{FF2B5EF4-FFF2-40B4-BE49-F238E27FC236}">
                    <a16:creationId xmlns:a16="http://schemas.microsoft.com/office/drawing/2014/main" id="{C7C79988-1D87-4380-8C70-1C11AA4BC3F7}"/>
                  </a:ext>
                </a:extLst>
              </p:cNvPr>
              <p:cNvGrpSpPr>
                <a:grpSpLocks/>
              </p:cNvGrpSpPr>
              <p:nvPr userDrawn="1"/>
            </p:nvGrpSpPr>
            <p:grpSpPr bwMode="auto">
              <a:xfrm>
                <a:off x="3552" y="3840"/>
                <a:ext cx="624" cy="47"/>
                <a:chOff x="624" y="3600"/>
                <a:chExt cx="1056" cy="106"/>
              </a:xfrm>
            </p:grpSpPr>
            <p:sp>
              <p:nvSpPr>
                <p:cNvPr id="10324" name="Rectangle 84">
                  <a:extLst>
                    <a:ext uri="{FF2B5EF4-FFF2-40B4-BE49-F238E27FC236}">
                      <a16:creationId xmlns:a16="http://schemas.microsoft.com/office/drawing/2014/main" id="{EC96CF10-0013-45E8-B4F7-6EFD57D37F6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5" name="Rectangle 85">
                  <a:extLst>
                    <a:ext uri="{FF2B5EF4-FFF2-40B4-BE49-F238E27FC236}">
                      <a16:creationId xmlns:a16="http://schemas.microsoft.com/office/drawing/2014/main" id="{FF566BCD-789E-4F18-8435-278D4EA6A21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6" name="Group 86">
                <a:extLst>
                  <a:ext uri="{FF2B5EF4-FFF2-40B4-BE49-F238E27FC236}">
                    <a16:creationId xmlns:a16="http://schemas.microsoft.com/office/drawing/2014/main" id="{FC80380F-413C-4959-BC72-7E21E3CD739B}"/>
                  </a:ext>
                </a:extLst>
              </p:cNvPr>
              <p:cNvGrpSpPr>
                <a:grpSpLocks/>
              </p:cNvGrpSpPr>
              <p:nvPr userDrawn="1"/>
            </p:nvGrpSpPr>
            <p:grpSpPr bwMode="auto">
              <a:xfrm>
                <a:off x="4224" y="3840"/>
                <a:ext cx="624" cy="47"/>
                <a:chOff x="624" y="3706"/>
                <a:chExt cx="1056" cy="106"/>
              </a:xfrm>
            </p:grpSpPr>
            <p:sp>
              <p:nvSpPr>
                <p:cNvPr id="10327" name="Rectangle 87">
                  <a:extLst>
                    <a:ext uri="{FF2B5EF4-FFF2-40B4-BE49-F238E27FC236}">
                      <a16:creationId xmlns:a16="http://schemas.microsoft.com/office/drawing/2014/main" id="{0B730ABD-C9FF-446C-8577-8706D1444E47}"/>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28" name="Rectangle 88">
                  <a:extLst>
                    <a:ext uri="{FF2B5EF4-FFF2-40B4-BE49-F238E27FC236}">
                      <a16:creationId xmlns:a16="http://schemas.microsoft.com/office/drawing/2014/main" id="{23E5625D-06F7-4A73-A87C-30CE4817C29F}"/>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0329" name="Group 89">
                <a:extLst>
                  <a:ext uri="{FF2B5EF4-FFF2-40B4-BE49-F238E27FC236}">
                    <a16:creationId xmlns:a16="http://schemas.microsoft.com/office/drawing/2014/main" id="{D1927635-BDA3-4917-A349-908CFD15C6DC}"/>
                  </a:ext>
                </a:extLst>
              </p:cNvPr>
              <p:cNvGrpSpPr>
                <a:grpSpLocks/>
              </p:cNvGrpSpPr>
              <p:nvPr userDrawn="1"/>
            </p:nvGrpSpPr>
            <p:grpSpPr bwMode="auto">
              <a:xfrm>
                <a:off x="4896" y="3840"/>
                <a:ext cx="624" cy="47"/>
                <a:chOff x="624" y="3600"/>
                <a:chExt cx="1056" cy="106"/>
              </a:xfrm>
            </p:grpSpPr>
            <p:sp>
              <p:nvSpPr>
                <p:cNvPr id="10330" name="Rectangle 90">
                  <a:extLst>
                    <a:ext uri="{FF2B5EF4-FFF2-40B4-BE49-F238E27FC236}">
                      <a16:creationId xmlns:a16="http://schemas.microsoft.com/office/drawing/2014/main" id="{B61C59BA-5D9E-43C5-A07F-4B16263CC1F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0331" name="Rectangle 91">
                  <a:extLst>
                    <a:ext uri="{FF2B5EF4-FFF2-40B4-BE49-F238E27FC236}">
                      <a16:creationId xmlns:a16="http://schemas.microsoft.com/office/drawing/2014/main" id="{0603E5CC-EFCC-4EEA-8DE0-204F586E64F6}"/>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42" name="Rectangle 2">
            <a:extLst>
              <a:ext uri="{FF2B5EF4-FFF2-40B4-BE49-F238E27FC236}">
                <a16:creationId xmlns:a16="http://schemas.microsoft.com/office/drawing/2014/main" id="{F2F9B6AD-F7A6-4BB7-91CF-6EED6595B3C4}"/>
              </a:ext>
            </a:extLst>
          </p:cNvPr>
          <p:cNvSpPr>
            <a:spLocks noGrp="1" noChangeArrowheads="1"/>
          </p:cNvSpPr>
          <p:nvPr>
            <p:ph type="ctrTitle"/>
          </p:nvPr>
        </p:nvSpPr>
        <p:spPr>
          <a:xfrm>
            <a:off x="685800" y="2133600"/>
            <a:ext cx="7772400" cy="1143000"/>
          </a:xfrm>
        </p:spPr>
        <p:txBody>
          <a:bodyPr/>
          <a:lstStyle>
            <a:lvl1pPr>
              <a:defRPr b="1" i="0">
                <a:latin typeface="Arial" panose="020B0604020202020204" pitchFamily="34" charset="0"/>
              </a:defRPr>
            </a:lvl1pPr>
          </a:lstStyle>
          <a:p>
            <a:pPr lvl="0"/>
            <a:r>
              <a:rPr lang="en-US" altLang="en-US" noProof="0" dirty="0"/>
              <a:t>Click to edit Master title style</a:t>
            </a:r>
          </a:p>
        </p:txBody>
      </p:sp>
      <p:sp>
        <p:nvSpPr>
          <p:cNvPr id="10243" name="Rectangle 3">
            <a:extLst>
              <a:ext uri="{FF2B5EF4-FFF2-40B4-BE49-F238E27FC236}">
                <a16:creationId xmlns:a16="http://schemas.microsoft.com/office/drawing/2014/main" id="{C4C138A8-5A25-4C29-8120-10C78BDE1071}"/>
              </a:ext>
            </a:extLst>
          </p:cNvPr>
          <p:cNvSpPr>
            <a:spLocks noGrp="1" noChangeArrowheads="1"/>
          </p:cNvSpPr>
          <p:nvPr>
            <p:ph type="subTitle" idx="1"/>
          </p:nvPr>
        </p:nvSpPr>
        <p:spPr>
          <a:xfrm>
            <a:off x="1371600" y="3886200"/>
            <a:ext cx="6400800" cy="1752600"/>
          </a:xfrm>
        </p:spPr>
        <p:txBody>
          <a:bodyPr anchor="ctr"/>
          <a:lstStyle>
            <a:lvl1pPr marL="0" indent="0" algn="ctr">
              <a:buFontTx/>
              <a:buNone/>
              <a:defRPr b="1" i="0">
                <a:latin typeface="Arial" panose="020B0604020202020204" pitchFamily="34" charset="0"/>
              </a:defRPr>
            </a:lvl1pPr>
          </a:lstStyle>
          <a:p>
            <a:pPr lvl="0"/>
            <a:r>
              <a:rPr lang="en-US" altLang="en-US" noProof="0" dirty="0"/>
              <a:t>Click to edit Master subtitle style</a:t>
            </a:r>
          </a:p>
        </p:txBody>
      </p:sp>
      <p:sp>
        <p:nvSpPr>
          <p:cNvPr id="10244" name="Rectangle 4">
            <a:extLst>
              <a:ext uri="{FF2B5EF4-FFF2-40B4-BE49-F238E27FC236}">
                <a16:creationId xmlns:a16="http://schemas.microsoft.com/office/drawing/2014/main" id="{22AA8204-BCD4-4717-915E-F9A037A77A38}"/>
              </a:ext>
            </a:extLst>
          </p:cNvPr>
          <p:cNvSpPr>
            <a:spLocks noGrp="1" noChangeArrowheads="1"/>
          </p:cNvSpPr>
          <p:nvPr>
            <p:ph type="dt" sz="half" idx="2"/>
          </p:nvPr>
        </p:nvSpPr>
        <p:spPr>
          <a:xfrm>
            <a:off x="685800" y="6248400"/>
            <a:ext cx="1905000" cy="457200"/>
          </a:xfrm>
        </p:spPr>
        <p:txBody>
          <a:bodyPr/>
          <a:lstStyle>
            <a:lvl1pPr>
              <a:defRPr/>
            </a:lvl1pPr>
          </a:lstStyle>
          <a:p>
            <a:endParaRPr lang="en-US" altLang="en-US"/>
          </a:p>
        </p:txBody>
      </p:sp>
      <p:sp>
        <p:nvSpPr>
          <p:cNvPr id="10245" name="Rectangle 5">
            <a:extLst>
              <a:ext uri="{FF2B5EF4-FFF2-40B4-BE49-F238E27FC236}">
                <a16:creationId xmlns:a16="http://schemas.microsoft.com/office/drawing/2014/main" id="{F92FC63A-6AD7-4C10-BEE0-CDAE2BFA388E}"/>
              </a:ext>
            </a:extLst>
          </p:cNvPr>
          <p:cNvSpPr>
            <a:spLocks noGrp="1" noChangeArrowheads="1"/>
          </p:cNvSpPr>
          <p:nvPr>
            <p:ph type="ftr" sz="quarter" idx="3"/>
          </p:nvPr>
        </p:nvSpPr>
        <p:spPr>
          <a:xfrm>
            <a:off x="3124200" y="6248400"/>
            <a:ext cx="2895600" cy="457200"/>
          </a:xfrm>
        </p:spPr>
        <p:txBody>
          <a:bodyPr/>
          <a:lstStyle>
            <a:lvl1pPr>
              <a:defRPr/>
            </a:lvl1pPr>
          </a:lstStyle>
          <a:p>
            <a:endParaRPr lang="en-US" altLang="en-US"/>
          </a:p>
        </p:txBody>
      </p:sp>
      <p:sp>
        <p:nvSpPr>
          <p:cNvPr id="10246" name="Rectangle 6">
            <a:extLst>
              <a:ext uri="{FF2B5EF4-FFF2-40B4-BE49-F238E27FC236}">
                <a16:creationId xmlns:a16="http://schemas.microsoft.com/office/drawing/2014/main" id="{F0FC8E61-9A41-4657-A2C1-2E7BD83662EC}"/>
              </a:ext>
            </a:extLst>
          </p:cNvPr>
          <p:cNvSpPr>
            <a:spLocks noGrp="1" noChangeArrowheads="1"/>
          </p:cNvSpPr>
          <p:nvPr>
            <p:ph type="sldNum" sz="quarter" idx="4"/>
          </p:nvPr>
        </p:nvSpPr>
        <p:spPr>
          <a:xfrm>
            <a:off x="6553200" y="6248400"/>
            <a:ext cx="1905000" cy="457200"/>
          </a:xfrm>
        </p:spPr>
        <p:txBody>
          <a:bodyPr/>
          <a:lstStyle>
            <a:lvl1pPr>
              <a:defRPr/>
            </a:lvl1pPr>
          </a:lstStyle>
          <a:p>
            <a:fld id="{E26BE17C-C3C4-40A2-A860-B5CC619D839C}" type="slidenum">
              <a:rPr lang="en-US" altLang="en-US"/>
              <a:pPr/>
              <a:t>‹#›</a:t>
            </a:fld>
            <a:endParaRPr lang="en-US" altLang="en-US"/>
          </a:p>
        </p:txBody>
      </p:sp>
      <p:pic>
        <p:nvPicPr>
          <p:cNvPr id="10559" name="Picture 319" descr="posbul1a">
            <a:extLst>
              <a:ext uri="{FF2B5EF4-FFF2-40B4-BE49-F238E27FC236}">
                <a16:creationId xmlns:a16="http://schemas.microsoft.com/office/drawing/2014/main" id="{D097C4A7-0B6A-4AC4-A6D2-8AA5F1E35EDC}"/>
              </a:ext>
            </a:extLst>
          </p:cNvPr>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791475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2C858-0D6E-4A99-965B-0C10A89D2C6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C4E46E4-1878-4F02-BA79-3616E87EAF05}"/>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CC7980E5-F4C5-4827-9AD8-D47ACD49428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0D9CA23-AEED-4060-BD70-B147A20B457B}"/>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01EB8F8-30C2-41DF-8F22-0560D028D9E0}"/>
              </a:ext>
            </a:extLst>
          </p:cNvPr>
          <p:cNvSpPr>
            <a:spLocks noGrp="1"/>
          </p:cNvSpPr>
          <p:nvPr>
            <p:ph type="sldNum" sz="quarter" idx="12"/>
          </p:nvPr>
        </p:nvSpPr>
        <p:spPr/>
        <p:txBody>
          <a:bodyPr/>
          <a:lstStyle>
            <a:lvl1pPr>
              <a:defRPr/>
            </a:lvl1pPr>
          </a:lstStyle>
          <a:p>
            <a:fld id="{51CC062D-4021-477E-A1A2-EC6DD25A719E}" type="slidenum">
              <a:rPr lang="en-US" altLang="en-US"/>
              <a:pPr/>
              <a:t>‹#›</a:t>
            </a:fld>
            <a:endParaRPr lang="en-US" altLang="en-US"/>
          </a:p>
        </p:txBody>
      </p:sp>
    </p:spTree>
    <p:extLst>
      <p:ext uri="{BB962C8B-B14F-4D97-AF65-F5344CB8AC3E}">
        <p14:creationId xmlns:p14="http://schemas.microsoft.com/office/powerpoint/2010/main" val="9193773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1C76A1-22B6-46C3-8031-D9F543474C27}"/>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36D2270B-E892-4CD3-8E2E-9A71409AA91A}"/>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96B1BA3-AA87-4BCD-B9BA-FDDFF69FCC8B}"/>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9363FB40-8616-4697-AA30-75595CAAAF72}"/>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DD06103-BD7F-4E03-9797-6E4F0323BF78}"/>
              </a:ext>
            </a:extLst>
          </p:cNvPr>
          <p:cNvSpPr>
            <a:spLocks noGrp="1"/>
          </p:cNvSpPr>
          <p:nvPr>
            <p:ph type="sldNum" sz="quarter" idx="12"/>
          </p:nvPr>
        </p:nvSpPr>
        <p:spPr/>
        <p:txBody>
          <a:bodyPr/>
          <a:lstStyle>
            <a:lvl1pPr>
              <a:defRPr/>
            </a:lvl1pPr>
          </a:lstStyle>
          <a:p>
            <a:fld id="{A82D226E-8F52-4143-B301-B81B5A84EE7D}" type="slidenum">
              <a:rPr lang="en-US" altLang="en-US"/>
              <a:pPr/>
              <a:t>‹#›</a:t>
            </a:fld>
            <a:endParaRPr lang="en-US" altLang="en-US"/>
          </a:p>
        </p:txBody>
      </p:sp>
    </p:spTree>
    <p:extLst>
      <p:ext uri="{BB962C8B-B14F-4D97-AF65-F5344CB8AC3E}">
        <p14:creationId xmlns:p14="http://schemas.microsoft.com/office/powerpoint/2010/main" val="405585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81109938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23A28-7BF7-46EB-881E-AFA88842604B}"/>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21172374-15DE-40E1-9833-0AE606D83A12}"/>
              </a:ext>
            </a:extLst>
          </p:cNvPr>
          <p:cNvSpPr>
            <a:spLocks noGrp="1"/>
          </p:cNvSpPr>
          <p:nvPr>
            <p:ph sz="half" idx="1"/>
          </p:nvPr>
        </p:nvSpPr>
        <p:spPr>
          <a:xfrm>
            <a:off x="6858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8E15CB61-7471-48BB-B386-6C996E732C44}"/>
              </a:ext>
            </a:extLst>
          </p:cNvPr>
          <p:cNvSpPr>
            <a:spLocks noGrp="1"/>
          </p:cNvSpPr>
          <p:nvPr>
            <p:ph sz="half" idx="2"/>
          </p:nvPr>
        </p:nvSpPr>
        <p:spPr>
          <a:xfrm>
            <a:off x="4648200" y="1981200"/>
            <a:ext cx="3810000" cy="4114800"/>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1EAE0CFB-2CC4-4BA1-A0CB-B17CF4A66305}"/>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574E61D-2818-4D9F-84D9-54FCD601640F}"/>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2434C8B-ACB1-4879-968C-C206F941DF90}"/>
              </a:ext>
            </a:extLst>
          </p:cNvPr>
          <p:cNvSpPr>
            <a:spLocks noGrp="1"/>
          </p:cNvSpPr>
          <p:nvPr>
            <p:ph type="sldNum" sz="quarter" idx="12"/>
          </p:nvPr>
        </p:nvSpPr>
        <p:spPr/>
        <p:txBody>
          <a:bodyPr/>
          <a:lstStyle>
            <a:lvl1pPr>
              <a:defRPr/>
            </a:lvl1pPr>
          </a:lstStyle>
          <a:p>
            <a:fld id="{271AA011-74E3-4165-931E-A0E5220A14EE}" type="slidenum">
              <a:rPr lang="en-US" altLang="en-US"/>
              <a:pPr/>
              <a:t>‹#›</a:t>
            </a:fld>
            <a:endParaRPr lang="en-US" altLang="en-US"/>
          </a:p>
        </p:txBody>
      </p:sp>
    </p:spTree>
    <p:extLst>
      <p:ext uri="{BB962C8B-B14F-4D97-AF65-F5344CB8AC3E}">
        <p14:creationId xmlns:p14="http://schemas.microsoft.com/office/powerpoint/2010/main" val="322712065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F32B0-5B55-4048-8300-0832EC3370DB}"/>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9548E1EF-5350-4D87-B3B4-1C05AC3BD8D3}"/>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DC78ABB-3FD8-4B90-8DDA-3A13177DAD71}"/>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6DA1DD88-16C3-4C20-82CF-F673C5F92E79}"/>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CFB87EE3-CC42-4620-862F-A9E612C384D5}"/>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CF8F9596-B971-41DD-BE3E-DAE4334C1214}"/>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1FF8678C-4FBA-494E-8D06-4E6BA37777C0}"/>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A2896D33-7398-455F-9F32-DBDD085D2B6A}"/>
              </a:ext>
            </a:extLst>
          </p:cNvPr>
          <p:cNvSpPr>
            <a:spLocks noGrp="1"/>
          </p:cNvSpPr>
          <p:nvPr>
            <p:ph type="sldNum" sz="quarter" idx="12"/>
          </p:nvPr>
        </p:nvSpPr>
        <p:spPr/>
        <p:txBody>
          <a:bodyPr/>
          <a:lstStyle>
            <a:lvl1pPr>
              <a:defRPr/>
            </a:lvl1pPr>
          </a:lstStyle>
          <a:p>
            <a:fld id="{0FC212F3-5809-4D20-9F84-425A58841F5F}" type="slidenum">
              <a:rPr lang="en-US" altLang="en-US"/>
              <a:pPr/>
              <a:t>‹#›</a:t>
            </a:fld>
            <a:endParaRPr lang="en-US" altLang="en-US"/>
          </a:p>
        </p:txBody>
      </p:sp>
    </p:spTree>
    <p:extLst>
      <p:ext uri="{BB962C8B-B14F-4D97-AF65-F5344CB8AC3E}">
        <p14:creationId xmlns:p14="http://schemas.microsoft.com/office/powerpoint/2010/main" val="359686291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72F089-3372-4677-B75C-A9ED47589DA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FA42A023-513D-414D-A733-EEF06BECA556}"/>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5364848-5209-46FF-A04C-72501D1CDE0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C27EE21-6631-4D62-8DC7-A13A8724CD28}"/>
              </a:ext>
            </a:extLst>
          </p:cNvPr>
          <p:cNvSpPr>
            <a:spLocks noGrp="1"/>
          </p:cNvSpPr>
          <p:nvPr>
            <p:ph type="sldNum" sz="quarter" idx="12"/>
          </p:nvPr>
        </p:nvSpPr>
        <p:spPr/>
        <p:txBody>
          <a:bodyPr/>
          <a:lstStyle>
            <a:lvl1pPr>
              <a:defRPr/>
            </a:lvl1pPr>
          </a:lstStyle>
          <a:p>
            <a:fld id="{B1D70AB5-B478-4464-A988-6F6906F50EB4}" type="slidenum">
              <a:rPr lang="en-US" altLang="en-US"/>
              <a:pPr/>
              <a:t>‹#›</a:t>
            </a:fld>
            <a:endParaRPr lang="en-US" altLang="en-US"/>
          </a:p>
        </p:txBody>
      </p:sp>
    </p:spTree>
    <p:extLst>
      <p:ext uri="{BB962C8B-B14F-4D97-AF65-F5344CB8AC3E}">
        <p14:creationId xmlns:p14="http://schemas.microsoft.com/office/powerpoint/2010/main" val="395282484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EF51A-5952-482D-AF5C-1A8D6B59A5E6}"/>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201F9B3B-6120-467E-ABD4-1C629FAE9B3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A7D369B5-B659-4F4D-9312-9451583AE013}"/>
              </a:ext>
            </a:extLst>
          </p:cNvPr>
          <p:cNvSpPr>
            <a:spLocks noGrp="1"/>
          </p:cNvSpPr>
          <p:nvPr>
            <p:ph type="sldNum" sz="quarter" idx="12"/>
          </p:nvPr>
        </p:nvSpPr>
        <p:spPr/>
        <p:txBody>
          <a:bodyPr/>
          <a:lstStyle>
            <a:lvl1pPr>
              <a:defRPr/>
            </a:lvl1pPr>
          </a:lstStyle>
          <a:p>
            <a:fld id="{5950A6B6-1921-4AEB-AD33-CEE0BADB0BA7}" type="slidenum">
              <a:rPr lang="en-US" altLang="en-US"/>
              <a:pPr/>
              <a:t>‹#›</a:t>
            </a:fld>
            <a:endParaRPr lang="en-US" altLang="en-US"/>
          </a:p>
        </p:txBody>
      </p:sp>
    </p:spTree>
    <p:extLst>
      <p:ext uri="{BB962C8B-B14F-4D97-AF65-F5344CB8AC3E}">
        <p14:creationId xmlns:p14="http://schemas.microsoft.com/office/powerpoint/2010/main" val="28450788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7DE92-FF56-4FF7-9654-1F98195FF201}"/>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C112459-6493-4868-BEF9-9DE2F035B94E}"/>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8827192C-29B4-44FA-998E-1AD88585B898}"/>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1B08C046-8B1A-476E-B0BD-CB1480990C2A}"/>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3927925-E294-4FF1-A941-4AEE163BE7B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BD73D6F-8151-41DA-8A79-DA9810546304}"/>
              </a:ext>
            </a:extLst>
          </p:cNvPr>
          <p:cNvSpPr>
            <a:spLocks noGrp="1"/>
          </p:cNvSpPr>
          <p:nvPr>
            <p:ph type="sldNum" sz="quarter" idx="12"/>
          </p:nvPr>
        </p:nvSpPr>
        <p:spPr/>
        <p:txBody>
          <a:bodyPr/>
          <a:lstStyle>
            <a:lvl1pPr>
              <a:defRPr/>
            </a:lvl1pPr>
          </a:lstStyle>
          <a:p>
            <a:fld id="{45F023D9-61FF-4A75-9D85-FFABB247BB18}" type="slidenum">
              <a:rPr lang="en-US" altLang="en-US"/>
              <a:pPr/>
              <a:t>‹#›</a:t>
            </a:fld>
            <a:endParaRPr lang="en-US" altLang="en-US"/>
          </a:p>
        </p:txBody>
      </p:sp>
    </p:spTree>
    <p:extLst>
      <p:ext uri="{BB962C8B-B14F-4D97-AF65-F5344CB8AC3E}">
        <p14:creationId xmlns:p14="http://schemas.microsoft.com/office/powerpoint/2010/main" val="2070457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AE432-19A5-478D-A201-F79CA6E2651C}"/>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FCA77264-8B48-4035-AF4E-13186EDFAED5}"/>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AE7F619-25E7-4F35-85D3-C9E2A59EC6B7}"/>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8D1B9C1B-141D-4AB2-AF77-16B81069F0B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D2EBA892-6C51-4176-BF38-F6C222702A98}"/>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4CE2CD7-3B6D-4F9D-8EE8-D466A0524FE8}"/>
              </a:ext>
            </a:extLst>
          </p:cNvPr>
          <p:cNvSpPr>
            <a:spLocks noGrp="1"/>
          </p:cNvSpPr>
          <p:nvPr>
            <p:ph type="sldNum" sz="quarter" idx="12"/>
          </p:nvPr>
        </p:nvSpPr>
        <p:spPr/>
        <p:txBody>
          <a:bodyPr/>
          <a:lstStyle>
            <a:lvl1pPr>
              <a:defRPr/>
            </a:lvl1pPr>
          </a:lstStyle>
          <a:p>
            <a:fld id="{A3B11963-D686-4E91-A367-C4C8B7128A55}" type="slidenum">
              <a:rPr lang="en-US" altLang="en-US"/>
              <a:pPr/>
              <a:t>‹#›</a:t>
            </a:fld>
            <a:endParaRPr lang="en-US" altLang="en-US"/>
          </a:p>
        </p:txBody>
      </p:sp>
    </p:spTree>
    <p:extLst>
      <p:ext uri="{BB962C8B-B14F-4D97-AF65-F5344CB8AC3E}">
        <p14:creationId xmlns:p14="http://schemas.microsoft.com/office/powerpoint/2010/main" val="141524880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90F8-186C-49B9-98BD-A46CA24BCB5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978CEB1-384C-4C33-AAC1-B67FDFAD46E7}"/>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0888B0E-D629-44D0-A24D-031E9A6B6E96}"/>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6E6F61F-1EB6-4B8E-B87A-DE277D65C09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C352-65A2-4F5A-8EA6-811D2D400B7C}"/>
              </a:ext>
            </a:extLst>
          </p:cNvPr>
          <p:cNvSpPr>
            <a:spLocks noGrp="1"/>
          </p:cNvSpPr>
          <p:nvPr>
            <p:ph type="sldNum" sz="quarter" idx="12"/>
          </p:nvPr>
        </p:nvSpPr>
        <p:spPr/>
        <p:txBody>
          <a:bodyPr/>
          <a:lstStyle>
            <a:lvl1pPr>
              <a:defRPr/>
            </a:lvl1pPr>
          </a:lstStyle>
          <a:p>
            <a:fld id="{7285D4A7-0031-4140-B77F-0C7DBCF82BE6}" type="slidenum">
              <a:rPr lang="en-US" altLang="en-US"/>
              <a:pPr/>
              <a:t>‹#›</a:t>
            </a:fld>
            <a:endParaRPr lang="en-US" altLang="en-US"/>
          </a:p>
        </p:txBody>
      </p:sp>
    </p:spTree>
    <p:extLst>
      <p:ext uri="{BB962C8B-B14F-4D97-AF65-F5344CB8AC3E}">
        <p14:creationId xmlns:p14="http://schemas.microsoft.com/office/powerpoint/2010/main" val="3514428800"/>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D595B8-FFA3-48E4-AC08-F935A607DABE}"/>
              </a:ext>
            </a:extLst>
          </p:cNvPr>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912ADCD4-2EF3-499D-AB3E-3F74C4A11660}"/>
              </a:ext>
            </a:extLst>
          </p:cNvPr>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FD4B42A0-D0AE-4FEB-A7CC-50B9BCD2628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946D5C9-B2D1-4150-AC44-06892F0B4F0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EE47C78-F4D2-462E-8324-2972D42EF169}"/>
              </a:ext>
            </a:extLst>
          </p:cNvPr>
          <p:cNvSpPr>
            <a:spLocks noGrp="1"/>
          </p:cNvSpPr>
          <p:nvPr>
            <p:ph type="sldNum" sz="quarter" idx="12"/>
          </p:nvPr>
        </p:nvSpPr>
        <p:spPr/>
        <p:txBody>
          <a:bodyPr/>
          <a:lstStyle>
            <a:lvl1pPr>
              <a:defRPr/>
            </a:lvl1pPr>
          </a:lstStyle>
          <a:p>
            <a:fld id="{D21C6AD4-7E3F-45F2-8494-8A0690F04CBF}" type="slidenum">
              <a:rPr lang="en-US" altLang="en-US"/>
              <a:pPr/>
              <a:t>‹#›</a:t>
            </a:fld>
            <a:endParaRPr lang="en-US" altLang="en-US"/>
          </a:p>
        </p:txBody>
      </p:sp>
    </p:spTree>
    <p:extLst>
      <p:ext uri="{BB962C8B-B14F-4D97-AF65-F5344CB8AC3E}">
        <p14:creationId xmlns:p14="http://schemas.microsoft.com/office/powerpoint/2010/main" val="642161682"/>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9874" name="Group 2">
            <a:extLst>
              <a:ext uri="{FF2B5EF4-FFF2-40B4-BE49-F238E27FC236}">
                <a16:creationId xmlns:a16="http://schemas.microsoft.com/office/drawing/2014/main" id="{8E64FBAA-D08F-4F83-8A9D-DF3D06456043}"/>
              </a:ext>
            </a:extLst>
          </p:cNvPr>
          <p:cNvGrpSpPr>
            <a:grpSpLocks/>
          </p:cNvGrpSpPr>
          <p:nvPr/>
        </p:nvGrpSpPr>
        <p:grpSpPr bwMode="auto">
          <a:xfrm>
            <a:off x="0" y="3902075"/>
            <a:ext cx="3400425" cy="2949575"/>
            <a:chOff x="0" y="2458"/>
            <a:chExt cx="2142" cy="1858"/>
          </a:xfrm>
        </p:grpSpPr>
        <p:sp>
          <p:nvSpPr>
            <p:cNvPr id="79875" name="Freeform 3">
              <a:extLst>
                <a:ext uri="{FF2B5EF4-FFF2-40B4-BE49-F238E27FC236}">
                  <a16:creationId xmlns:a16="http://schemas.microsoft.com/office/drawing/2014/main" id="{4A877124-F24A-4C56-BF26-B3F0698D555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6" name="Freeform 4">
              <a:extLst>
                <a:ext uri="{FF2B5EF4-FFF2-40B4-BE49-F238E27FC236}">
                  <a16:creationId xmlns:a16="http://schemas.microsoft.com/office/drawing/2014/main" id="{C72658B6-C94B-4CD5-AAAA-4D650E827ABB}"/>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7" name="Freeform 5">
              <a:extLst>
                <a:ext uri="{FF2B5EF4-FFF2-40B4-BE49-F238E27FC236}">
                  <a16:creationId xmlns:a16="http://schemas.microsoft.com/office/drawing/2014/main" id="{379DA0DC-ECBE-45F1-87E2-C58BBA998282}"/>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8" name="Freeform 6">
              <a:extLst>
                <a:ext uri="{FF2B5EF4-FFF2-40B4-BE49-F238E27FC236}">
                  <a16:creationId xmlns:a16="http://schemas.microsoft.com/office/drawing/2014/main" id="{FB1E3C71-03F7-4DA3-828F-7D24CD649885}"/>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9879" name="Oval 7">
              <a:extLst>
                <a:ext uri="{FF2B5EF4-FFF2-40B4-BE49-F238E27FC236}">
                  <a16:creationId xmlns:a16="http://schemas.microsoft.com/office/drawing/2014/main" id="{418E2888-6884-437B-9357-D891E26DFBE3}"/>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0" name="Oval 8">
              <a:extLst>
                <a:ext uri="{FF2B5EF4-FFF2-40B4-BE49-F238E27FC236}">
                  <a16:creationId xmlns:a16="http://schemas.microsoft.com/office/drawing/2014/main" id="{93DAB567-0EFF-4266-A12C-32E12A1EA8A6}"/>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9881" name="Oval 9">
              <a:extLst>
                <a:ext uri="{FF2B5EF4-FFF2-40B4-BE49-F238E27FC236}">
                  <a16:creationId xmlns:a16="http://schemas.microsoft.com/office/drawing/2014/main" id="{8B321126-3211-4948-B9FD-FF5DAAFEDC55}"/>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9882" name="Rectangle 10">
            <a:extLst>
              <a:ext uri="{FF2B5EF4-FFF2-40B4-BE49-F238E27FC236}">
                <a16:creationId xmlns:a16="http://schemas.microsoft.com/office/drawing/2014/main" id="{521ED614-A424-4AD5-89E0-30F22FA7DDE6}"/>
              </a:ext>
            </a:extLst>
          </p:cNvPr>
          <p:cNvSpPr>
            <a:spLocks noGrp="1" noChangeArrowheads="1"/>
          </p:cNvSpPr>
          <p:nvPr>
            <p:ph type="ctrTitle" sz="quarter"/>
          </p:nvPr>
        </p:nvSpPr>
        <p:spPr>
          <a:xfrm>
            <a:off x="685800" y="1873250"/>
            <a:ext cx="7772400" cy="1555750"/>
          </a:xfrm>
        </p:spPr>
        <p:txBody>
          <a:bodyPr/>
          <a:lstStyle>
            <a:lvl1pPr>
              <a:defRPr sz="4800" b="1" i="0">
                <a:latin typeface="Arial" panose="020B0604020202020204" pitchFamily="34" charset="0"/>
              </a:defRPr>
            </a:lvl1pPr>
          </a:lstStyle>
          <a:p>
            <a:pPr lvl="0"/>
            <a:r>
              <a:rPr lang="en-US" altLang="en-US" noProof="0" dirty="0"/>
              <a:t>Click to edit Master title style</a:t>
            </a:r>
          </a:p>
        </p:txBody>
      </p:sp>
      <p:sp>
        <p:nvSpPr>
          <p:cNvPr id="79883" name="Rectangle 11">
            <a:extLst>
              <a:ext uri="{FF2B5EF4-FFF2-40B4-BE49-F238E27FC236}">
                <a16:creationId xmlns:a16="http://schemas.microsoft.com/office/drawing/2014/main" id="{43A00566-BA02-4BFE-B960-ADFD3EC52889}"/>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b="1" i="0">
                <a:latin typeface="Arial" panose="020B0604020202020204" pitchFamily="34" charset="0"/>
              </a:defRPr>
            </a:lvl1pPr>
          </a:lstStyle>
          <a:p>
            <a:pPr lvl="0"/>
            <a:r>
              <a:rPr lang="en-US" altLang="en-US" noProof="0" dirty="0"/>
              <a:t>Click to edit Master subtitle style</a:t>
            </a:r>
          </a:p>
        </p:txBody>
      </p:sp>
      <p:sp>
        <p:nvSpPr>
          <p:cNvPr id="79884" name="Rectangle 12">
            <a:extLst>
              <a:ext uri="{FF2B5EF4-FFF2-40B4-BE49-F238E27FC236}">
                <a16:creationId xmlns:a16="http://schemas.microsoft.com/office/drawing/2014/main" id="{D68B6165-4729-4414-BA86-D8E391B1C653}"/>
              </a:ext>
            </a:extLst>
          </p:cNvPr>
          <p:cNvSpPr>
            <a:spLocks noGrp="1" noChangeArrowheads="1"/>
          </p:cNvSpPr>
          <p:nvPr>
            <p:ph type="dt" sz="quarter" idx="2"/>
          </p:nvPr>
        </p:nvSpPr>
        <p:spPr/>
        <p:txBody>
          <a:bodyPr/>
          <a:lstStyle>
            <a:lvl1pPr>
              <a:defRPr b="1" i="0">
                <a:latin typeface="Arial" panose="020B0604020202020204" pitchFamily="34" charset="0"/>
              </a:defRPr>
            </a:lvl1pPr>
          </a:lstStyle>
          <a:p>
            <a:endParaRPr lang="en-US" altLang="en-US"/>
          </a:p>
        </p:txBody>
      </p:sp>
      <p:sp>
        <p:nvSpPr>
          <p:cNvPr id="79885" name="Rectangle 13">
            <a:extLst>
              <a:ext uri="{FF2B5EF4-FFF2-40B4-BE49-F238E27FC236}">
                <a16:creationId xmlns:a16="http://schemas.microsoft.com/office/drawing/2014/main" id="{84729C9E-B15C-49FD-B9E5-1E22979CC673}"/>
              </a:ext>
            </a:extLst>
          </p:cNvPr>
          <p:cNvSpPr>
            <a:spLocks noGrp="1" noChangeArrowheads="1"/>
          </p:cNvSpPr>
          <p:nvPr>
            <p:ph type="ftr" sz="quarter" idx="3"/>
          </p:nvPr>
        </p:nvSpPr>
        <p:spPr/>
        <p:txBody>
          <a:bodyPr/>
          <a:lstStyle>
            <a:lvl1pPr>
              <a:defRPr b="1" i="0">
                <a:latin typeface="Arial" panose="020B0604020202020204" pitchFamily="34" charset="0"/>
              </a:defRPr>
            </a:lvl1pPr>
          </a:lstStyle>
          <a:p>
            <a:endParaRPr lang="en-US" altLang="en-US"/>
          </a:p>
        </p:txBody>
      </p:sp>
      <p:sp>
        <p:nvSpPr>
          <p:cNvPr id="79886" name="Rectangle 14">
            <a:extLst>
              <a:ext uri="{FF2B5EF4-FFF2-40B4-BE49-F238E27FC236}">
                <a16:creationId xmlns:a16="http://schemas.microsoft.com/office/drawing/2014/main" id="{9F56B625-8FD7-43C2-A030-BE3C52613F42}"/>
              </a:ext>
            </a:extLst>
          </p:cNvPr>
          <p:cNvSpPr>
            <a:spLocks noGrp="1" noChangeArrowheads="1"/>
          </p:cNvSpPr>
          <p:nvPr>
            <p:ph type="sldNum" sz="quarter" idx="4"/>
          </p:nvPr>
        </p:nvSpPr>
        <p:spPr/>
        <p:txBody>
          <a:bodyPr/>
          <a:lstStyle>
            <a:lvl1pPr>
              <a:defRPr b="1" i="0">
                <a:latin typeface="Arial" panose="020B0604020202020204" pitchFamily="34" charset="0"/>
              </a:defRPr>
            </a:lvl1pPr>
          </a:lstStyle>
          <a:p>
            <a:fld id="{B252BA9E-F182-4EE7-A587-74501350DD2C}" type="slidenum">
              <a:rPr lang="en-US" altLang="en-US" smtClean="0"/>
              <a:pPr/>
              <a:t>‹#›</a:t>
            </a:fld>
            <a:endParaRPr lang="en-US" altLang="en-US"/>
          </a:p>
        </p:txBody>
      </p:sp>
    </p:spTree>
    <p:extLst>
      <p:ext uri="{BB962C8B-B14F-4D97-AF65-F5344CB8AC3E}">
        <p14:creationId xmlns:p14="http://schemas.microsoft.com/office/powerpoint/2010/main" val="71234226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951A-F66B-4BA7-AE31-B5B580881CAE}"/>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D0110F6-B544-464E-AFE2-7FDC7BCD3B2A}"/>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693CB007-30BD-49EF-82F1-7471F09F31C8}"/>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ADC19700-1DFA-4852-850F-CD2B0E8A196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67E644B5-FC24-45C5-8BA6-ED8DDF0126A2}"/>
              </a:ext>
            </a:extLst>
          </p:cNvPr>
          <p:cNvSpPr>
            <a:spLocks noGrp="1"/>
          </p:cNvSpPr>
          <p:nvPr>
            <p:ph type="sldNum" sz="quarter" idx="12"/>
          </p:nvPr>
        </p:nvSpPr>
        <p:spPr/>
        <p:txBody>
          <a:bodyPr/>
          <a:lstStyle>
            <a:lvl1pPr>
              <a:defRPr b="1" i="0">
                <a:latin typeface="Arial" panose="020B0604020202020204" pitchFamily="34" charset="0"/>
              </a:defRPr>
            </a:lvl1pPr>
          </a:lstStyle>
          <a:p>
            <a:fld id="{B6E0A42A-7037-4AA1-9E6E-B07BEB627EAE}" type="slidenum">
              <a:rPr lang="en-US" altLang="en-US" smtClean="0"/>
              <a:pPr/>
              <a:t>‹#›</a:t>
            </a:fld>
            <a:endParaRPr lang="en-US" altLang="en-US"/>
          </a:p>
        </p:txBody>
      </p:sp>
    </p:spTree>
    <p:extLst>
      <p:ext uri="{BB962C8B-B14F-4D97-AF65-F5344CB8AC3E}">
        <p14:creationId xmlns:p14="http://schemas.microsoft.com/office/powerpoint/2010/main" val="37393434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590368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0080F-20C4-4490-AF9E-7BA91526EFE9}"/>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CEA2FFE6-6E41-44FF-A4C6-2D8DC67D1DC5}"/>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B40E1F00-F77D-4BD4-B91E-1B8B3868A6C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366B65DF-91DC-451F-A379-77EF6193922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6DF60C6-2D29-4C34-A168-A0584CC564DC}"/>
              </a:ext>
            </a:extLst>
          </p:cNvPr>
          <p:cNvSpPr>
            <a:spLocks noGrp="1"/>
          </p:cNvSpPr>
          <p:nvPr>
            <p:ph type="sldNum" sz="quarter" idx="12"/>
          </p:nvPr>
        </p:nvSpPr>
        <p:spPr/>
        <p:txBody>
          <a:bodyPr/>
          <a:lstStyle>
            <a:lvl1pPr>
              <a:defRPr b="1" i="0">
                <a:latin typeface="Arial" panose="020B0604020202020204" pitchFamily="34" charset="0"/>
              </a:defRPr>
            </a:lvl1pPr>
          </a:lstStyle>
          <a:p>
            <a:fld id="{39AD47E9-17C8-47A8-8186-C004A0E337C0}" type="slidenum">
              <a:rPr lang="en-US" altLang="en-US" smtClean="0"/>
              <a:pPr/>
              <a:t>‹#›</a:t>
            </a:fld>
            <a:endParaRPr lang="en-US" altLang="en-US"/>
          </a:p>
        </p:txBody>
      </p:sp>
    </p:spTree>
    <p:extLst>
      <p:ext uri="{BB962C8B-B14F-4D97-AF65-F5344CB8AC3E}">
        <p14:creationId xmlns:p14="http://schemas.microsoft.com/office/powerpoint/2010/main" val="96088397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BD85D-A967-445E-A0FB-52EBB79C5D9C}"/>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89D58BF3-7C8F-423F-BDA3-A507B95371F2}"/>
              </a:ext>
            </a:extLst>
          </p:cNvPr>
          <p:cNvSpPr>
            <a:spLocks noGrp="1"/>
          </p:cNvSpPr>
          <p:nvPr>
            <p:ph sz="half" idx="1"/>
          </p:nvPr>
        </p:nvSpPr>
        <p:spPr>
          <a:xfrm>
            <a:off x="457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89B7DD5-3345-4A76-9494-077F13C5576B}"/>
              </a:ext>
            </a:extLst>
          </p:cNvPr>
          <p:cNvSpPr>
            <a:spLocks noGrp="1"/>
          </p:cNvSpPr>
          <p:nvPr>
            <p:ph sz="half" idx="2"/>
          </p:nvPr>
        </p:nvSpPr>
        <p:spPr>
          <a:xfrm>
            <a:off x="4648200" y="1600200"/>
            <a:ext cx="4038600" cy="45307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82CC398F-DC43-4A32-ABC2-7BA322D02336}"/>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2E4699F2-795F-4F04-94F4-4E67D3B179C6}"/>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C6C7D4F2-2385-4C40-86BF-02EE808A25C6}"/>
              </a:ext>
            </a:extLst>
          </p:cNvPr>
          <p:cNvSpPr>
            <a:spLocks noGrp="1"/>
          </p:cNvSpPr>
          <p:nvPr>
            <p:ph type="sldNum" sz="quarter" idx="12"/>
          </p:nvPr>
        </p:nvSpPr>
        <p:spPr/>
        <p:txBody>
          <a:bodyPr/>
          <a:lstStyle>
            <a:lvl1pPr>
              <a:defRPr b="1" i="0">
                <a:latin typeface="Arial" panose="020B0604020202020204" pitchFamily="34" charset="0"/>
              </a:defRPr>
            </a:lvl1pPr>
          </a:lstStyle>
          <a:p>
            <a:fld id="{567EC1D5-4284-4933-8F8F-635CEEEAC40C}" type="slidenum">
              <a:rPr lang="en-US" altLang="en-US" smtClean="0"/>
              <a:pPr/>
              <a:t>‹#›</a:t>
            </a:fld>
            <a:endParaRPr lang="en-US" altLang="en-US"/>
          </a:p>
        </p:txBody>
      </p:sp>
    </p:spTree>
    <p:extLst>
      <p:ext uri="{BB962C8B-B14F-4D97-AF65-F5344CB8AC3E}">
        <p14:creationId xmlns:p14="http://schemas.microsoft.com/office/powerpoint/2010/main" val="107418541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55B66-7B04-4744-89A6-8FD80B537601}"/>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8E82C1FA-68A1-4561-9D70-B0985D7E4135}"/>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F88DA32A-97E5-463C-8C29-97BCA6CA1A5D}"/>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3C8EB7C0-A292-465F-ACB1-222467E1E183}"/>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7E126C59-4229-45F7-A10D-223985C56C73}"/>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FCC177A3-21C1-457A-BFEC-9F7D0B0613B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52A8DBB3-B7D0-4282-B018-99952CE2E35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FF983F72-C9AB-4CC5-AB35-4CCF48411F28}"/>
              </a:ext>
            </a:extLst>
          </p:cNvPr>
          <p:cNvSpPr>
            <a:spLocks noGrp="1"/>
          </p:cNvSpPr>
          <p:nvPr>
            <p:ph type="sldNum" sz="quarter" idx="12"/>
          </p:nvPr>
        </p:nvSpPr>
        <p:spPr/>
        <p:txBody>
          <a:bodyPr/>
          <a:lstStyle>
            <a:lvl1pPr>
              <a:defRPr b="1" i="0">
                <a:latin typeface="Arial" panose="020B0604020202020204" pitchFamily="34" charset="0"/>
              </a:defRPr>
            </a:lvl1pPr>
          </a:lstStyle>
          <a:p>
            <a:fld id="{DE17E10F-482E-4298-B205-DE44F76FDFE6}" type="slidenum">
              <a:rPr lang="en-US" altLang="en-US" smtClean="0"/>
              <a:pPr/>
              <a:t>‹#›</a:t>
            </a:fld>
            <a:endParaRPr lang="en-US" altLang="en-US"/>
          </a:p>
        </p:txBody>
      </p:sp>
    </p:spTree>
    <p:extLst>
      <p:ext uri="{BB962C8B-B14F-4D97-AF65-F5344CB8AC3E}">
        <p14:creationId xmlns:p14="http://schemas.microsoft.com/office/powerpoint/2010/main" val="252056691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387DA-7690-40EB-965C-F788527F42E4}"/>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E3F14871-0DCC-448C-85F1-132EE9E7D2A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A5C7E4ED-4216-4BAB-9CB3-ABFD9F719DB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DB8FC160-DD69-4768-B761-FCBA69B02E57}"/>
              </a:ext>
            </a:extLst>
          </p:cNvPr>
          <p:cNvSpPr>
            <a:spLocks noGrp="1"/>
          </p:cNvSpPr>
          <p:nvPr>
            <p:ph type="sldNum" sz="quarter" idx="12"/>
          </p:nvPr>
        </p:nvSpPr>
        <p:spPr/>
        <p:txBody>
          <a:bodyPr/>
          <a:lstStyle>
            <a:lvl1pPr>
              <a:defRPr b="1" i="0">
                <a:latin typeface="Arial" panose="020B0604020202020204" pitchFamily="34" charset="0"/>
              </a:defRPr>
            </a:lvl1pPr>
          </a:lstStyle>
          <a:p>
            <a:fld id="{DADC7399-6EFB-46DB-92B1-0356239CDAAF}" type="slidenum">
              <a:rPr lang="en-US" altLang="en-US" smtClean="0"/>
              <a:pPr/>
              <a:t>‹#›</a:t>
            </a:fld>
            <a:endParaRPr lang="en-US" altLang="en-US"/>
          </a:p>
        </p:txBody>
      </p:sp>
    </p:spTree>
    <p:extLst>
      <p:ext uri="{BB962C8B-B14F-4D97-AF65-F5344CB8AC3E}">
        <p14:creationId xmlns:p14="http://schemas.microsoft.com/office/powerpoint/2010/main" val="378644086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96D06E4-A942-4D41-B151-40A3719CE4B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0EA76B09-8E48-4DF5-AFD1-ED1746D0CCFD}"/>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3EDE482A-B940-4E36-8B4A-5EF2BFC1467D}"/>
              </a:ext>
            </a:extLst>
          </p:cNvPr>
          <p:cNvSpPr>
            <a:spLocks noGrp="1"/>
          </p:cNvSpPr>
          <p:nvPr>
            <p:ph type="sldNum" sz="quarter" idx="12"/>
          </p:nvPr>
        </p:nvSpPr>
        <p:spPr/>
        <p:txBody>
          <a:bodyPr/>
          <a:lstStyle>
            <a:lvl1pPr>
              <a:defRPr b="1" i="0">
                <a:latin typeface="Arial" panose="020B0604020202020204" pitchFamily="34" charset="0"/>
              </a:defRPr>
            </a:lvl1pPr>
          </a:lstStyle>
          <a:p>
            <a:fld id="{D150DC90-9467-48A1-BEDD-3780476AAB6C}" type="slidenum">
              <a:rPr lang="en-US" altLang="en-US" smtClean="0"/>
              <a:pPr/>
              <a:t>‹#›</a:t>
            </a:fld>
            <a:endParaRPr lang="en-US" altLang="en-US"/>
          </a:p>
        </p:txBody>
      </p:sp>
    </p:spTree>
    <p:extLst>
      <p:ext uri="{BB962C8B-B14F-4D97-AF65-F5344CB8AC3E}">
        <p14:creationId xmlns:p14="http://schemas.microsoft.com/office/powerpoint/2010/main" val="10723938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7CEE0-5A4C-4E7F-B231-C0EEFD20F490}"/>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5B8E9398-E514-4AC1-A321-0697E19480F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0CBCC276-32D0-43A2-8790-FE74E721C1C5}"/>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9308CAFB-8670-435F-AD1E-1FA43312923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0CAE48D-A22B-452D-8C33-C9922B54F32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90DC8706-01E1-45C5-B420-198C9C982E22}"/>
              </a:ext>
            </a:extLst>
          </p:cNvPr>
          <p:cNvSpPr>
            <a:spLocks noGrp="1"/>
          </p:cNvSpPr>
          <p:nvPr>
            <p:ph type="sldNum" sz="quarter" idx="12"/>
          </p:nvPr>
        </p:nvSpPr>
        <p:spPr/>
        <p:txBody>
          <a:bodyPr/>
          <a:lstStyle>
            <a:lvl1pPr>
              <a:defRPr b="1" i="0">
                <a:latin typeface="Arial" panose="020B0604020202020204" pitchFamily="34" charset="0"/>
              </a:defRPr>
            </a:lvl1pPr>
          </a:lstStyle>
          <a:p>
            <a:fld id="{DA74BF61-CEA1-4A22-A5CC-A052508D913E}" type="slidenum">
              <a:rPr lang="en-US" altLang="en-US" smtClean="0"/>
              <a:pPr/>
              <a:t>‹#›</a:t>
            </a:fld>
            <a:endParaRPr lang="en-US" altLang="en-US"/>
          </a:p>
        </p:txBody>
      </p:sp>
    </p:spTree>
    <p:extLst>
      <p:ext uri="{BB962C8B-B14F-4D97-AF65-F5344CB8AC3E}">
        <p14:creationId xmlns:p14="http://schemas.microsoft.com/office/powerpoint/2010/main" val="19715401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7CE8F4-30B4-407F-969C-1B774B74479E}"/>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7043A2C-A6AF-4E03-8C83-81E8524B8A5D}"/>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EBEA92F-A584-48CE-A2BB-28EAE76A0A89}"/>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5B8631DA-228D-455B-8FA0-9DCC9282D222}"/>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F552D3AD-ED9E-4923-A39A-994F0ACB9E7B}"/>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6B077DD2-C2EF-4566-A58E-7A0369DA2508}"/>
              </a:ext>
            </a:extLst>
          </p:cNvPr>
          <p:cNvSpPr>
            <a:spLocks noGrp="1"/>
          </p:cNvSpPr>
          <p:nvPr>
            <p:ph type="sldNum" sz="quarter" idx="12"/>
          </p:nvPr>
        </p:nvSpPr>
        <p:spPr/>
        <p:txBody>
          <a:bodyPr/>
          <a:lstStyle>
            <a:lvl1pPr>
              <a:defRPr b="1" i="0">
                <a:latin typeface="Arial" panose="020B0604020202020204" pitchFamily="34" charset="0"/>
              </a:defRPr>
            </a:lvl1pPr>
          </a:lstStyle>
          <a:p>
            <a:fld id="{1D21F0ED-6BDE-40F9-8494-263D0AC0E06F}" type="slidenum">
              <a:rPr lang="en-US" altLang="en-US" smtClean="0"/>
              <a:pPr/>
              <a:t>‹#›</a:t>
            </a:fld>
            <a:endParaRPr lang="en-US" altLang="en-US"/>
          </a:p>
        </p:txBody>
      </p:sp>
    </p:spTree>
    <p:extLst>
      <p:ext uri="{BB962C8B-B14F-4D97-AF65-F5344CB8AC3E}">
        <p14:creationId xmlns:p14="http://schemas.microsoft.com/office/powerpoint/2010/main" val="394936664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7C78A-31A0-4AFF-B3D8-D6EAC324FB23}"/>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5E1AC-A6D8-48EC-8481-03A4169164AE}"/>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93446CA8-20D9-4627-895C-06C11F75226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D81CF632-7FC7-4232-92B9-49D2E292CB9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A70DEDEF-68BE-4EE6-BA1B-C4BCE2301A94}"/>
              </a:ext>
            </a:extLst>
          </p:cNvPr>
          <p:cNvSpPr>
            <a:spLocks noGrp="1"/>
          </p:cNvSpPr>
          <p:nvPr>
            <p:ph type="sldNum" sz="quarter" idx="12"/>
          </p:nvPr>
        </p:nvSpPr>
        <p:spPr/>
        <p:txBody>
          <a:bodyPr/>
          <a:lstStyle>
            <a:lvl1pPr>
              <a:defRPr b="1" i="0">
                <a:latin typeface="Arial" panose="020B0604020202020204" pitchFamily="34" charset="0"/>
              </a:defRPr>
            </a:lvl1pPr>
          </a:lstStyle>
          <a:p>
            <a:fld id="{C82DEBAC-8450-4E1A-AD4F-D11FDACE6451}" type="slidenum">
              <a:rPr lang="en-US" altLang="en-US" smtClean="0"/>
              <a:pPr/>
              <a:t>‹#›</a:t>
            </a:fld>
            <a:endParaRPr lang="en-US" altLang="en-US"/>
          </a:p>
        </p:txBody>
      </p:sp>
    </p:spTree>
    <p:extLst>
      <p:ext uri="{BB962C8B-B14F-4D97-AF65-F5344CB8AC3E}">
        <p14:creationId xmlns:p14="http://schemas.microsoft.com/office/powerpoint/2010/main" val="76640396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42DF261-8A2A-4EB4-8D44-922AAE19CB5A}"/>
              </a:ext>
            </a:extLst>
          </p:cNvPr>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AB327128-9F7A-4A6F-9249-EA9BBEE3FE6D}"/>
              </a:ext>
            </a:extLst>
          </p:cNvPr>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48192E68-9AC0-46BB-8374-4C68692179B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92A04324-62B3-4DE9-9D91-3000367F5FBA}"/>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4DC36ACE-40EF-41F9-8CB7-1AE3CC8BC0D5}"/>
              </a:ext>
            </a:extLst>
          </p:cNvPr>
          <p:cNvSpPr>
            <a:spLocks noGrp="1"/>
          </p:cNvSpPr>
          <p:nvPr>
            <p:ph type="sldNum" sz="quarter" idx="12"/>
          </p:nvPr>
        </p:nvSpPr>
        <p:spPr/>
        <p:txBody>
          <a:bodyPr/>
          <a:lstStyle>
            <a:lvl1pPr>
              <a:defRPr b="1" i="0">
                <a:latin typeface="Arial" panose="020B0604020202020204" pitchFamily="34" charset="0"/>
              </a:defRPr>
            </a:lvl1pPr>
          </a:lstStyle>
          <a:p>
            <a:fld id="{5C310D81-7BE2-4695-B77C-FD8044A6815D}" type="slidenum">
              <a:rPr lang="en-US" altLang="en-US" smtClean="0"/>
              <a:pPr/>
              <a:t>‹#›</a:t>
            </a:fld>
            <a:endParaRPr lang="en-US" altLang="en-US"/>
          </a:p>
        </p:txBody>
      </p:sp>
    </p:spTree>
    <p:extLst>
      <p:ext uri="{BB962C8B-B14F-4D97-AF65-F5344CB8AC3E}">
        <p14:creationId xmlns:p14="http://schemas.microsoft.com/office/powerpoint/2010/main" val="39967222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99FEA5-76CE-42F0-AFC6-BAB155B09DDC}"/>
              </a:ext>
            </a:extLst>
          </p:cNvPr>
          <p:cNvSpPr>
            <a:spLocks noGrp="1"/>
          </p:cNvSpPr>
          <p:nvPr>
            <p:ph type="ctrTitle"/>
          </p:nvPr>
        </p:nvSpPr>
        <p:spPr>
          <a:xfrm>
            <a:off x="1143000" y="1122363"/>
            <a:ext cx="6858000" cy="2387600"/>
          </a:xfrm>
        </p:spPr>
        <p:txBody>
          <a:bodyPr anchor="b"/>
          <a:lstStyle>
            <a:lvl1pPr algn="ctr">
              <a:defRPr sz="6000" b="1" i="0">
                <a:latin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C12B1A71-F89A-4226-845F-5A71029E1CD6}"/>
              </a:ext>
            </a:extLst>
          </p:cNvPr>
          <p:cNvSpPr>
            <a:spLocks noGrp="1"/>
          </p:cNvSpPr>
          <p:nvPr>
            <p:ph type="subTitle" idx="1"/>
          </p:nvPr>
        </p:nvSpPr>
        <p:spPr>
          <a:xfrm>
            <a:off x="1143000" y="3602038"/>
            <a:ext cx="6858000" cy="1655762"/>
          </a:xfrm>
        </p:spPr>
        <p:txBody>
          <a:bodyPr/>
          <a:lstStyle>
            <a:lvl1pPr marL="0" indent="0" algn="ctr">
              <a:buNone/>
              <a:defRPr sz="2400" b="1" i="0">
                <a:latin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7C8BDF9-15EC-4885-AA2F-FB15AC4AC139}"/>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2AB0D985-93A4-4E55-803E-283023B2241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2A434044-EF82-4AB0-8C6A-7341FFF00266}"/>
              </a:ext>
            </a:extLst>
          </p:cNvPr>
          <p:cNvSpPr>
            <a:spLocks noGrp="1"/>
          </p:cNvSpPr>
          <p:nvPr>
            <p:ph type="sldNum" sz="quarter" idx="12"/>
          </p:nvPr>
        </p:nvSpPr>
        <p:spPr/>
        <p:txBody>
          <a:bodyPr/>
          <a:lstStyle>
            <a:lvl1pPr>
              <a:defRPr b="1" i="0">
                <a:latin typeface="Arial" panose="020B0604020202020204" pitchFamily="34" charset="0"/>
              </a:defRPr>
            </a:lvl1pPr>
          </a:lstStyle>
          <a:p>
            <a:fld id="{688AA9D1-774E-4B2B-B11D-E0826E3BBA18}" type="slidenum">
              <a:rPr lang="en-US" altLang="en-US" smtClean="0"/>
              <a:pPr/>
              <a:t>‹#›</a:t>
            </a:fld>
            <a:endParaRPr lang="en-US" altLang="en-US"/>
          </a:p>
        </p:txBody>
      </p:sp>
    </p:spTree>
    <p:extLst>
      <p:ext uri="{BB962C8B-B14F-4D97-AF65-F5344CB8AC3E}">
        <p14:creationId xmlns:p14="http://schemas.microsoft.com/office/powerpoint/2010/main" val="11850260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588309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45C06-9DF7-4064-B652-C8E0FD14DDB5}"/>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756281F2-DD50-4994-B415-DD6BC04B8A88}"/>
              </a:ext>
            </a:extLst>
          </p:cNvPr>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10352684-0016-409E-B6E4-38B850625CE1}"/>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1B530488-FEC3-4914-B473-F6475917181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041A5F7-F093-47D1-A123-EEDB1EF14A51}"/>
              </a:ext>
            </a:extLst>
          </p:cNvPr>
          <p:cNvSpPr>
            <a:spLocks noGrp="1"/>
          </p:cNvSpPr>
          <p:nvPr>
            <p:ph type="sldNum" sz="quarter" idx="12"/>
          </p:nvPr>
        </p:nvSpPr>
        <p:spPr/>
        <p:txBody>
          <a:bodyPr/>
          <a:lstStyle>
            <a:lvl1pPr>
              <a:defRPr b="1" i="0">
                <a:latin typeface="Arial" panose="020B0604020202020204" pitchFamily="34" charset="0"/>
              </a:defRPr>
            </a:lvl1pPr>
          </a:lstStyle>
          <a:p>
            <a:fld id="{DAF26023-0B62-48FC-B7B3-69A2E576177A}" type="slidenum">
              <a:rPr lang="en-US" altLang="en-US" smtClean="0"/>
              <a:pPr/>
              <a:t>‹#›</a:t>
            </a:fld>
            <a:endParaRPr lang="en-US" altLang="en-US"/>
          </a:p>
        </p:txBody>
      </p:sp>
    </p:spTree>
    <p:extLst>
      <p:ext uri="{BB962C8B-B14F-4D97-AF65-F5344CB8AC3E}">
        <p14:creationId xmlns:p14="http://schemas.microsoft.com/office/powerpoint/2010/main" val="290472160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C4BD9-6553-43EC-AFD9-B8DB5C5EB688}"/>
              </a:ext>
            </a:extLst>
          </p:cNvPr>
          <p:cNvSpPr>
            <a:spLocks noGrp="1"/>
          </p:cNvSpPr>
          <p:nvPr>
            <p:ph type="title"/>
          </p:nvPr>
        </p:nvSpPr>
        <p:spPr>
          <a:xfrm>
            <a:off x="623888" y="1709738"/>
            <a:ext cx="7886700" cy="2852737"/>
          </a:xfrm>
        </p:spPr>
        <p:txBody>
          <a:bodyPr anchor="b"/>
          <a:lstStyle>
            <a:lvl1pPr>
              <a:defRPr sz="6000"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60EB2BDF-C75C-4A83-8B0C-1E605716D938}"/>
              </a:ext>
            </a:extLst>
          </p:cNvPr>
          <p:cNvSpPr>
            <a:spLocks noGrp="1"/>
          </p:cNvSpPr>
          <p:nvPr>
            <p:ph type="body" idx="1"/>
          </p:nvPr>
        </p:nvSpPr>
        <p:spPr>
          <a:xfrm>
            <a:off x="623888" y="4589463"/>
            <a:ext cx="7886700" cy="1500187"/>
          </a:xfrm>
        </p:spPr>
        <p:txBody>
          <a:bodyPr/>
          <a:lstStyle>
            <a:lvl1pPr marL="0" indent="0">
              <a:buNone/>
              <a:defRPr sz="2400" b="1" i="0">
                <a:latin typeface="Arial" panose="020B0604020202020204" pitchFamily="34"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Edit Master text styles</a:t>
            </a:r>
          </a:p>
        </p:txBody>
      </p:sp>
      <p:sp>
        <p:nvSpPr>
          <p:cNvPr id="4" name="Date Placeholder 3">
            <a:extLst>
              <a:ext uri="{FF2B5EF4-FFF2-40B4-BE49-F238E27FC236}">
                <a16:creationId xmlns:a16="http://schemas.microsoft.com/office/drawing/2014/main" id="{9192A30A-81CF-455C-B7E6-35B554580E8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328A343-0B1C-4F30-A54D-9FBDDB2ECCC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0B13AD19-8827-462B-AE9C-A3E5EAC819B8}"/>
              </a:ext>
            </a:extLst>
          </p:cNvPr>
          <p:cNvSpPr>
            <a:spLocks noGrp="1"/>
          </p:cNvSpPr>
          <p:nvPr>
            <p:ph type="sldNum" sz="quarter" idx="12"/>
          </p:nvPr>
        </p:nvSpPr>
        <p:spPr/>
        <p:txBody>
          <a:bodyPr/>
          <a:lstStyle>
            <a:lvl1pPr>
              <a:defRPr b="1" i="0">
                <a:latin typeface="Arial" panose="020B0604020202020204" pitchFamily="34" charset="0"/>
              </a:defRPr>
            </a:lvl1pPr>
          </a:lstStyle>
          <a:p>
            <a:fld id="{159E154C-E8EA-4C3A-808F-419E3C730876}" type="slidenum">
              <a:rPr lang="en-US" altLang="en-US" smtClean="0"/>
              <a:pPr/>
              <a:t>‹#›</a:t>
            </a:fld>
            <a:endParaRPr lang="en-US" altLang="en-US"/>
          </a:p>
        </p:txBody>
      </p:sp>
    </p:spTree>
    <p:extLst>
      <p:ext uri="{BB962C8B-B14F-4D97-AF65-F5344CB8AC3E}">
        <p14:creationId xmlns:p14="http://schemas.microsoft.com/office/powerpoint/2010/main" val="266072419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43536-D48F-428C-BCBB-EAA119840630}"/>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26DFB6D-577F-4413-8FBF-91A0294ED9CC}"/>
              </a:ext>
            </a:extLst>
          </p:cNvPr>
          <p:cNvSpPr>
            <a:spLocks noGrp="1"/>
          </p:cNvSpPr>
          <p:nvPr>
            <p:ph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4232C498-7404-4908-9072-084BB9A3CF8A}"/>
              </a:ext>
            </a:extLst>
          </p:cNvPr>
          <p:cNvSpPr>
            <a:spLocks noGrp="1"/>
          </p:cNvSpPr>
          <p:nvPr>
            <p:ph sz="half" idx="2"/>
          </p:nvPr>
        </p:nvSpPr>
        <p:spPr>
          <a:xfrm>
            <a:off x="4648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9CB1B20A-430E-4340-AAF1-0DE610F14CF0}"/>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8025F2E5-1B1E-4E41-B276-C0FA80B3DF5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3BEA4F69-B049-451B-B9B5-EEB3E21A4FED}"/>
              </a:ext>
            </a:extLst>
          </p:cNvPr>
          <p:cNvSpPr>
            <a:spLocks noGrp="1"/>
          </p:cNvSpPr>
          <p:nvPr>
            <p:ph type="sldNum" sz="quarter" idx="12"/>
          </p:nvPr>
        </p:nvSpPr>
        <p:spPr/>
        <p:txBody>
          <a:bodyPr/>
          <a:lstStyle>
            <a:lvl1pPr>
              <a:defRPr b="1" i="0">
                <a:latin typeface="Arial" panose="020B0604020202020204" pitchFamily="34" charset="0"/>
              </a:defRPr>
            </a:lvl1pPr>
          </a:lstStyle>
          <a:p>
            <a:fld id="{E4276F23-B0ED-4E16-B8DD-91D37CCA06F2}" type="slidenum">
              <a:rPr lang="en-US" altLang="en-US" smtClean="0"/>
              <a:pPr/>
              <a:t>‹#›</a:t>
            </a:fld>
            <a:endParaRPr lang="en-US" altLang="en-US"/>
          </a:p>
        </p:txBody>
      </p:sp>
    </p:spTree>
    <p:extLst>
      <p:ext uri="{BB962C8B-B14F-4D97-AF65-F5344CB8AC3E}">
        <p14:creationId xmlns:p14="http://schemas.microsoft.com/office/powerpoint/2010/main" val="150907156"/>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1A85A-6D75-417A-9D28-CAD2C4594FD6}"/>
              </a:ext>
            </a:extLst>
          </p:cNvPr>
          <p:cNvSpPr>
            <a:spLocks noGrp="1"/>
          </p:cNvSpPr>
          <p:nvPr>
            <p:ph type="title"/>
          </p:nvPr>
        </p:nvSpPr>
        <p:spPr>
          <a:xfrm>
            <a:off x="630238" y="365125"/>
            <a:ext cx="7886700" cy="1325563"/>
          </a:xfrm>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B8FFAB9E-2FBE-4662-A122-046EDBCA1989}"/>
              </a:ext>
            </a:extLst>
          </p:cNvPr>
          <p:cNvSpPr>
            <a:spLocks noGrp="1"/>
          </p:cNvSpPr>
          <p:nvPr>
            <p:ph type="body" idx="1"/>
          </p:nvPr>
        </p:nvSpPr>
        <p:spPr>
          <a:xfrm>
            <a:off x="630238" y="1681163"/>
            <a:ext cx="3868737"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6B770B92-C73B-40DE-B39A-7473E9138F5E}"/>
              </a:ext>
            </a:extLst>
          </p:cNvPr>
          <p:cNvSpPr>
            <a:spLocks noGrp="1"/>
          </p:cNvSpPr>
          <p:nvPr>
            <p:ph sz="half" idx="2"/>
          </p:nvPr>
        </p:nvSpPr>
        <p:spPr>
          <a:xfrm>
            <a:off x="630238" y="2505075"/>
            <a:ext cx="3868737"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FC200D40-B29D-4787-9B2B-DA5491770CD2}"/>
              </a:ext>
            </a:extLst>
          </p:cNvPr>
          <p:cNvSpPr>
            <a:spLocks noGrp="1"/>
          </p:cNvSpPr>
          <p:nvPr>
            <p:ph type="body" sz="quarter" idx="3"/>
          </p:nvPr>
        </p:nvSpPr>
        <p:spPr>
          <a:xfrm>
            <a:off x="4629150" y="1681163"/>
            <a:ext cx="3887788" cy="82391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A5DC6FAE-85FB-4623-B876-3AADD3570F2A}"/>
              </a:ext>
            </a:extLst>
          </p:cNvPr>
          <p:cNvSpPr>
            <a:spLocks noGrp="1"/>
          </p:cNvSpPr>
          <p:nvPr>
            <p:ph sz="quarter" idx="4"/>
          </p:nvPr>
        </p:nvSpPr>
        <p:spPr>
          <a:xfrm>
            <a:off x="4629150" y="2505075"/>
            <a:ext cx="3887788" cy="36845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a:extLst>
              <a:ext uri="{FF2B5EF4-FFF2-40B4-BE49-F238E27FC236}">
                <a16:creationId xmlns:a16="http://schemas.microsoft.com/office/drawing/2014/main" id="{77355939-6309-433D-B5CF-2DB2A204DDEB}"/>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8" name="Footer Placeholder 7">
            <a:extLst>
              <a:ext uri="{FF2B5EF4-FFF2-40B4-BE49-F238E27FC236}">
                <a16:creationId xmlns:a16="http://schemas.microsoft.com/office/drawing/2014/main" id="{3F6EA087-2869-49A1-A925-3437F09C6B89}"/>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9" name="Slide Number Placeholder 8">
            <a:extLst>
              <a:ext uri="{FF2B5EF4-FFF2-40B4-BE49-F238E27FC236}">
                <a16:creationId xmlns:a16="http://schemas.microsoft.com/office/drawing/2014/main" id="{91EE134C-8F97-4A81-949A-F3B8444165E9}"/>
              </a:ext>
            </a:extLst>
          </p:cNvPr>
          <p:cNvSpPr>
            <a:spLocks noGrp="1"/>
          </p:cNvSpPr>
          <p:nvPr>
            <p:ph type="sldNum" sz="quarter" idx="12"/>
          </p:nvPr>
        </p:nvSpPr>
        <p:spPr/>
        <p:txBody>
          <a:bodyPr/>
          <a:lstStyle>
            <a:lvl1pPr>
              <a:defRPr b="1" i="0">
                <a:latin typeface="Arial" panose="020B0604020202020204" pitchFamily="34" charset="0"/>
              </a:defRPr>
            </a:lvl1pPr>
          </a:lstStyle>
          <a:p>
            <a:fld id="{607952DE-5395-4D36-9680-2A41D7E89E8D}" type="slidenum">
              <a:rPr lang="en-US" altLang="en-US" smtClean="0"/>
              <a:pPr/>
              <a:t>‹#›</a:t>
            </a:fld>
            <a:endParaRPr lang="en-US" altLang="en-US"/>
          </a:p>
        </p:txBody>
      </p:sp>
    </p:spTree>
    <p:extLst>
      <p:ext uri="{BB962C8B-B14F-4D97-AF65-F5344CB8AC3E}">
        <p14:creationId xmlns:p14="http://schemas.microsoft.com/office/powerpoint/2010/main" val="78065726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D693B-223A-4B61-821A-C2C9B3C8DDE1}"/>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BBABE21B-1818-4A6C-BDF5-D53BB0204023}"/>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4" name="Footer Placeholder 3">
            <a:extLst>
              <a:ext uri="{FF2B5EF4-FFF2-40B4-BE49-F238E27FC236}">
                <a16:creationId xmlns:a16="http://schemas.microsoft.com/office/drawing/2014/main" id="{FAF542B6-B84F-4A1C-845F-3231980CDC87}"/>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5" name="Slide Number Placeholder 4">
            <a:extLst>
              <a:ext uri="{FF2B5EF4-FFF2-40B4-BE49-F238E27FC236}">
                <a16:creationId xmlns:a16="http://schemas.microsoft.com/office/drawing/2014/main" id="{A999288B-F69C-4B81-ADED-DB02CB205D0E}"/>
              </a:ext>
            </a:extLst>
          </p:cNvPr>
          <p:cNvSpPr>
            <a:spLocks noGrp="1"/>
          </p:cNvSpPr>
          <p:nvPr>
            <p:ph type="sldNum" sz="quarter" idx="12"/>
          </p:nvPr>
        </p:nvSpPr>
        <p:spPr/>
        <p:txBody>
          <a:bodyPr/>
          <a:lstStyle>
            <a:lvl1pPr>
              <a:defRPr b="1" i="0">
                <a:latin typeface="Arial" panose="020B0604020202020204" pitchFamily="34" charset="0"/>
              </a:defRPr>
            </a:lvl1pPr>
          </a:lstStyle>
          <a:p>
            <a:fld id="{96B16BFE-ABA6-44DB-BBEE-31EBA694ED9C}" type="slidenum">
              <a:rPr lang="en-US" altLang="en-US" smtClean="0"/>
              <a:pPr/>
              <a:t>‹#›</a:t>
            </a:fld>
            <a:endParaRPr lang="en-US" altLang="en-US"/>
          </a:p>
        </p:txBody>
      </p:sp>
    </p:spTree>
    <p:extLst>
      <p:ext uri="{BB962C8B-B14F-4D97-AF65-F5344CB8AC3E}">
        <p14:creationId xmlns:p14="http://schemas.microsoft.com/office/powerpoint/2010/main" val="3794672220"/>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6476437-5D39-4B78-AEDE-F73E7389EE1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3" name="Footer Placeholder 2">
            <a:extLst>
              <a:ext uri="{FF2B5EF4-FFF2-40B4-BE49-F238E27FC236}">
                <a16:creationId xmlns:a16="http://schemas.microsoft.com/office/drawing/2014/main" id="{D33CEFEF-3D87-42D5-98B5-A9B7CEA776AE}"/>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4" name="Slide Number Placeholder 3">
            <a:extLst>
              <a:ext uri="{FF2B5EF4-FFF2-40B4-BE49-F238E27FC236}">
                <a16:creationId xmlns:a16="http://schemas.microsoft.com/office/drawing/2014/main" id="{59EB81AC-188F-47FE-88F7-D95BB2B73D90}"/>
              </a:ext>
            </a:extLst>
          </p:cNvPr>
          <p:cNvSpPr>
            <a:spLocks noGrp="1"/>
          </p:cNvSpPr>
          <p:nvPr>
            <p:ph type="sldNum" sz="quarter" idx="12"/>
          </p:nvPr>
        </p:nvSpPr>
        <p:spPr/>
        <p:txBody>
          <a:bodyPr/>
          <a:lstStyle>
            <a:lvl1pPr>
              <a:defRPr b="1" i="0">
                <a:latin typeface="Arial" panose="020B0604020202020204" pitchFamily="34" charset="0"/>
              </a:defRPr>
            </a:lvl1pPr>
          </a:lstStyle>
          <a:p>
            <a:fld id="{B0950906-E2F2-4CAB-AB04-D6DF425C6955}" type="slidenum">
              <a:rPr lang="en-US" altLang="en-US" smtClean="0"/>
              <a:pPr/>
              <a:t>‹#›</a:t>
            </a:fld>
            <a:endParaRPr lang="en-US" altLang="en-US"/>
          </a:p>
        </p:txBody>
      </p:sp>
    </p:spTree>
    <p:extLst>
      <p:ext uri="{BB962C8B-B14F-4D97-AF65-F5344CB8AC3E}">
        <p14:creationId xmlns:p14="http://schemas.microsoft.com/office/powerpoint/2010/main" val="206962010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37FD-EA5C-4055-8682-6058F1E40616}"/>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AAC93CF0-20EB-44B5-90E9-C720FE93C9E2}"/>
              </a:ext>
            </a:extLst>
          </p:cNvPr>
          <p:cNvSpPr>
            <a:spLocks noGrp="1"/>
          </p:cNvSpPr>
          <p:nvPr>
            <p:ph idx="1"/>
          </p:nvPr>
        </p:nvSpPr>
        <p:spPr>
          <a:xfrm>
            <a:off x="3887788" y="987425"/>
            <a:ext cx="4629150" cy="4873625"/>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EF2289AF-037D-4355-B6EE-0E934209EE64}"/>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F80F5600-D78B-4502-964E-33B9453CF6FC}"/>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D3C30120-F697-446A-B4E2-963A116A5E78}"/>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2F087D51-9D56-4D25-A040-8ACAA780A62B}"/>
              </a:ext>
            </a:extLst>
          </p:cNvPr>
          <p:cNvSpPr>
            <a:spLocks noGrp="1"/>
          </p:cNvSpPr>
          <p:nvPr>
            <p:ph type="sldNum" sz="quarter" idx="12"/>
          </p:nvPr>
        </p:nvSpPr>
        <p:spPr/>
        <p:txBody>
          <a:bodyPr/>
          <a:lstStyle>
            <a:lvl1pPr>
              <a:defRPr b="1" i="0">
                <a:latin typeface="Arial" panose="020B0604020202020204" pitchFamily="34" charset="0"/>
              </a:defRPr>
            </a:lvl1pPr>
          </a:lstStyle>
          <a:p>
            <a:fld id="{55A04814-A53B-4970-AC7F-8E319934AACC}" type="slidenum">
              <a:rPr lang="en-US" altLang="en-US" smtClean="0"/>
              <a:pPr/>
              <a:t>‹#›</a:t>
            </a:fld>
            <a:endParaRPr lang="en-US" altLang="en-US"/>
          </a:p>
        </p:txBody>
      </p:sp>
    </p:spTree>
    <p:extLst>
      <p:ext uri="{BB962C8B-B14F-4D97-AF65-F5344CB8AC3E}">
        <p14:creationId xmlns:p14="http://schemas.microsoft.com/office/powerpoint/2010/main" val="354399201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BE6DF-0A55-43DB-8293-14D11D7AD2D7}"/>
              </a:ext>
            </a:extLst>
          </p:cNvPr>
          <p:cNvSpPr>
            <a:spLocks noGrp="1"/>
          </p:cNvSpPr>
          <p:nvPr>
            <p:ph type="title"/>
          </p:nvPr>
        </p:nvSpPr>
        <p:spPr>
          <a:xfrm>
            <a:off x="630238" y="457200"/>
            <a:ext cx="2949575" cy="1600200"/>
          </a:xfrm>
        </p:spPr>
        <p:txBody>
          <a:bodyPr anchor="b"/>
          <a:lstStyle>
            <a:lvl1pPr>
              <a:defRPr sz="3200" b="1" i="0">
                <a:latin typeface="Arial" panose="020B0604020202020204" pitchFamily="34" charset="0"/>
              </a:defRPr>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CE41B449-9E6D-494F-A117-1E27D4E66AE9}"/>
              </a:ext>
            </a:extLst>
          </p:cNvPr>
          <p:cNvSpPr>
            <a:spLocks noGrp="1"/>
          </p:cNvSpPr>
          <p:nvPr>
            <p:ph type="pic" idx="1"/>
          </p:nvPr>
        </p:nvSpPr>
        <p:spPr>
          <a:xfrm>
            <a:off x="3887788" y="987425"/>
            <a:ext cx="4629150" cy="4873625"/>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227E00F1-623E-40F5-9418-89F0ACBACD53}"/>
              </a:ext>
            </a:extLst>
          </p:cNvPr>
          <p:cNvSpPr>
            <a:spLocks noGrp="1"/>
          </p:cNvSpPr>
          <p:nvPr>
            <p:ph type="body" sz="half" idx="2"/>
          </p:nvPr>
        </p:nvSpPr>
        <p:spPr>
          <a:xfrm>
            <a:off x="630238" y="2057400"/>
            <a:ext cx="2949575" cy="3811588"/>
          </a:xfrm>
        </p:spPr>
        <p:txBody>
          <a:bodyPr/>
          <a:lstStyle>
            <a:lvl1pPr marL="0" indent="0">
              <a:buNone/>
              <a:defRPr sz="1600" b="1" i="0">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a:extLst>
              <a:ext uri="{FF2B5EF4-FFF2-40B4-BE49-F238E27FC236}">
                <a16:creationId xmlns:a16="http://schemas.microsoft.com/office/drawing/2014/main" id="{3CDCAB0B-E1C7-4DF7-8E2E-1F1ABCDC05EF}"/>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6" name="Footer Placeholder 5">
            <a:extLst>
              <a:ext uri="{FF2B5EF4-FFF2-40B4-BE49-F238E27FC236}">
                <a16:creationId xmlns:a16="http://schemas.microsoft.com/office/drawing/2014/main" id="{199F364F-3D1C-418F-AE3D-A90FAB74CEAF}"/>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7" name="Slide Number Placeholder 6">
            <a:extLst>
              <a:ext uri="{FF2B5EF4-FFF2-40B4-BE49-F238E27FC236}">
                <a16:creationId xmlns:a16="http://schemas.microsoft.com/office/drawing/2014/main" id="{0AC94133-AB8E-45EB-940D-F2B7A75FA75C}"/>
              </a:ext>
            </a:extLst>
          </p:cNvPr>
          <p:cNvSpPr>
            <a:spLocks noGrp="1"/>
          </p:cNvSpPr>
          <p:nvPr>
            <p:ph type="sldNum" sz="quarter" idx="12"/>
          </p:nvPr>
        </p:nvSpPr>
        <p:spPr/>
        <p:txBody>
          <a:bodyPr/>
          <a:lstStyle>
            <a:lvl1pPr>
              <a:defRPr b="1" i="0">
                <a:latin typeface="Arial" panose="020B0604020202020204" pitchFamily="34" charset="0"/>
              </a:defRPr>
            </a:lvl1pPr>
          </a:lstStyle>
          <a:p>
            <a:fld id="{02223C5E-E3DC-49A7-9A3B-9486B4469F66}" type="slidenum">
              <a:rPr lang="en-US" altLang="en-US" smtClean="0"/>
              <a:pPr/>
              <a:t>‹#›</a:t>
            </a:fld>
            <a:endParaRPr lang="en-US" altLang="en-US"/>
          </a:p>
        </p:txBody>
      </p:sp>
    </p:spTree>
    <p:extLst>
      <p:ext uri="{BB962C8B-B14F-4D97-AF65-F5344CB8AC3E}">
        <p14:creationId xmlns:p14="http://schemas.microsoft.com/office/powerpoint/2010/main" val="2600525800"/>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ADA64-2CDC-430D-9D7D-03FF5776B8C6}"/>
              </a:ext>
            </a:extLst>
          </p:cNvPr>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D96EDD78-7707-4B4C-80CD-D19B3D4EAEB9}"/>
              </a:ext>
            </a:extLst>
          </p:cNvPr>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C632440-1777-47C9-8C5C-D713247D241E}"/>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EAB600F6-CF47-4B99-B364-62BA9142F831}"/>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F132FD54-C24A-47FE-A0C0-825F520AD4FF}"/>
              </a:ext>
            </a:extLst>
          </p:cNvPr>
          <p:cNvSpPr>
            <a:spLocks noGrp="1"/>
          </p:cNvSpPr>
          <p:nvPr>
            <p:ph type="sldNum" sz="quarter" idx="12"/>
          </p:nvPr>
        </p:nvSpPr>
        <p:spPr/>
        <p:txBody>
          <a:bodyPr/>
          <a:lstStyle>
            <a:lvl1pPr>
              <a:defRPr b="1" i="0">
                <a:latin typeface="Arial" panose="020B0604020202020204" pitchFamily="34" charset="0"/>
              </a:defRPr>
            </a:lvl1pPr>
          </a:lstStyle>
          <a:p>
            <a:fld id="{CD7C3849-02B8-4F53-BABC-5C009EFACA39}" type="slidenum">
              <a:rPr lang="en-US" altLang="en-US" smtClean="0"/>
              <a:pPr/>
              <a:t>‹#›</a:t>
            </a:fld>
            <a:endParaRPr lang="en-US" altLang="en-US"/>
          </a:p>
        </p:txBody>
      </p:sp>
    </p:spTree>
    <p:extLst>
      <p:ext uri="{BB962C8B-B14F-4D97-AF65-F5344CB8AC3E}">
        <p14:creationId xmlns:p14="http://schemas.microsoft.com/office/powerpoint/2010/main" val="1773247525"/>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440131-3346-4F9B-87D4-F1F3D2A229CB}"/>
              </a:ext>
            </a:extLst>
          </p:cNvPr>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0A97B51E-65E9-463A-9CF8-7AF666058BB5}"/>
              </a:ext>
            </a:extLst>
          </p:cNvPr>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3BD2B7-74D3-48CB-915B-3833E96110DD}"/>
              </a:ext>
            </a:extLst>
          </p:cNvPr>
          <p:cNvSpPr>
            <a:spLocks noGrp="1"/>
          </p:cNvSpPr>
          <p:nvPr>
            <p:ph type="dt" sz="half" idx="10"/>
          </p:nvPr>
        </p:nvSpPr>
        <p:spPr/>
        <p:txBody>
          <a:bodyPr/>
          <a:lstStyle>
            <a:lvl1pPr>
              <a:defRPr b="1" i="0">
                <a:latin typeface="Arial" panose="020B0604020202020204" pitchFamily="34" charset="0"/>
              </a:defRPr>
            </a:lvl1pPr>
          </a:lstStyle>
          <a:p>
            <a:endParaRPr lang="en-US" altLang="en-US"/>
          </a:p>
        </p:txBody>
      </p:sp>
      <p:sp>
        <p:nvSpPr>
          <p:cNvPr id="5" name="Footer Placeholder 4">
            <a:extLst>
              <a:ext uri="{FF2B5EF4-FFF2-40B4-BE49-F238E27FC236}">
                <a16:creationId xmlns:a16="http://schemas.microsoft.com/office/drawing/2014/main" id="{5C9736CB-F0E0-413C-9703-0E6BF82F32D2}"/>
              </a:ext>
            </a:extLst>
          </p:cNvPr>
          <p:cNvSpPr>
            <a:spLocks noGrp="1"/>
          </p:cNvSpPr>
          <p:nvPr>
            <p:ph type="ftr" sz="quarter" idx="11"/>
          </p:nvPr>
        </p:nvSpPr>
        <p:spPr/>
        <p:txBody>
          <a:bodyPr/>
          <a:lstStyle>
            <a:lvl1pPr>
              <a:defRPr b="1" i="0">
                <a:latin typeface="Arial" panose="020B0604020202020204" pitchFamily="34" charset="0"/>
              </a:defRPr>
            </a:lvl1pPr>
          </a:lstStyle>
          <a:p>
            <a:endParaRPr lang="en-US" altLang="en-US"/>
          </a:p>
        </p:txBody>
      </p:sp>
      <p:sp>
        <p:nvSpPr>
          <p:cNvPr id="6" name="Slide Number Placeholder 5">
            <a:extLst>
              <a:ext uri="{FF2B5EF4-FFF2-40B4-BE49-F238E27FC236}">
                <a16:creationId xmlns:a16="http://schemas.microsoft.com/office/drawing/2014/main" id="{8F3A8E53-D797-45DD-B94E-6E51ED58C7BC}"/>
              </a:ext>
            </a:extLst>
          </p:cNvPr>
          <p:cNvSpPr>
            <a:spLocks noGrp="1"/>
          </p:cNvSpPr>
          <p:nvPr>
            <p:ph type="sldNum" sz="quarter" idx="12"/>
          </p:nvPr>
        </p:nvSpPr>
        <p:spPr/>
        <p:txBody>
          <a:bodyPr/>
          <a:lstStyle>
            <a:lvl1pPr>
              <a:defRPr b="1" i="0">
                <a:latin typeface="Arial" panose="020B0604020202020204" pitchFamily="34" charset="0"/>
              </a:defRPr>
            </a:lvl1pPr>
          </a:lstStyle>
          <a:p>
            <a:fld id="{36D539C3-9BC7-423A-9A03-1BD3682D9C96}" type="slidenum">
              <a:rPr lang="en-US" altLang="en-US" smtClean="0"/>
              <a:pPr/>
              <a:t>‹#›</a:t>
            </a:fld>
            <a:endParaRPr lang="en-US" altLang="en-US"/>
          </a:p>
        </p:txBody>
      </p:sp>
    </p:spTree>
    <p:extLst>
      <p:ext uri="{BB962C8B-B14F-4D97-AF65-F5344CB8AC3E}">
        <p14:creationId xmlns:p14="http://schemas.microsoft.com/office/powerpoint/2010/main" val="7548661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a:p>
        </p:txBody>
      </p:sp>
    </p:spTree>
    <p:extLst>
      <p:ext uri="{BB962C8B-B14F-4D97-AF65-F5344CB8AC3E}">
        <p14:creationId xmlns:p14="http://schemas.microsoft.com/office/powerpoint/2010/main" val="3135185066"/>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8245"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38249"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fld id="{1142498C-24E3-6542-BD4A-9123BD2AB440}" type="slidenum">
              <a:rPr lang="en-US"/>
              <a:pPr/>
              <a:t>‹#›</a:t>
            </a:fld>
            <a:endParaRPr lang="en-US"/>
          </a:p>
        </p:txBody>
      </p:sp>
    </p:spTree>
    <p:extLst>
      <p:ext uri="{BB962C8B-B14F-4D97-AF65-F5344CB8AC3E}">
        <p14:creationId xmlns:p14="http://schemas.microsoft.com/office/powerpoint/2010/main" val="25790722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A8CB6B4E-AAAA-A94D-84D1-F6C9D76D89B1}" type="slidenum">
              <a:rPr lang="en-US"/>
              <a:pPr/>
              <a:t>‹#›</a:t>
            </a:fld>
            <a:endParaRPr lang="en-US"/>
          </a:p>
        </p:txBody>
      </p:sp>
    </p:spTree>
    <p:extLst>
      <p:ext uri="{BB962C8B-B14F-4D97-AF65-F5344CB8AC3E}">
        <p14:creationId xmlns:p14="http://schemas.microsoft.com/office/powerpoint/2010/main" val="346094539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620773BC-FA3A-2942-BEAF-02087B6BE742}" type="slidenum">
              <a:rPr lang="en-US"/>
              <a:pPr/>
              <a:t>‹#›</a:t>
            </a:fld>
            <a:endParaRPr lang="en-US"/>
          </a:p>
        </p:txBody>
      </p:sp>
    </p:spTree>
    <p:extLst>
      <p:ext uri="{BB962C8B-B14F-4D97-AF65-F5344CB8AC3E}">
        <p14:creationId xmlns:p14="http://schemas.microsoft.com/office/powerpoint/2010/main" val="148303391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15B5196A-4641-464D-BA39-8452492C702F}" type="slidenum">
              <a:rPr lang="en-US"/>
              <a:pPr/>
              <a:t>‹#›</a:t>
            </a:fld>
            <a:endParaRPr lang="en-US"/>
          </a:p>
        </p:txBody>
      </p:sp>
    </p:spTree>
    <p:extLst>
      <p:ext uri="{BB962C8B-B14F-4D97-AF65-F5344CB8AC3E}">
        <p14:creationId xmlns:p14="http://schemas.microsoft.com/office/powerpoint/2010/main" val="21986385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fld id="{D03B0A97-09FB-0E42-BB20-724A5EAF4180}" type="slidenum">
              <a:rPr lang="en-US"/>
              <a:pPr/>
              <a:t>‹#›</a:t>
            </a:fld>
            <a:endParaRPr lang="en-US"/>
          </a:p>
        </p:txBody>
      </p:sp>
    </p:spTree>
    <p:extLst>
      <p:ext uri="{BB962C8B-B14F-4D97-AF65-F5344CB8AC3E}">
        <p14:creationId xmlns:p14="http://schemas.microsoft.com/office/powerpoint/2010/main" val="2388746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fld id="{FF874FD5-16F4-FC4E-9ABF-47CE3CF7B756}" type="slidenum">
              <a:rPr lang="en-US"/>
              <a:pPr/>
              <a:t>‹#›</a:t>
            </a:fld>
            <a:endParaRPr lang="en-US"/>
          </a:p>
        </p:txBody>
      </p:sp>
    </p:spTree>
    <p:extLst>
      <p:ext uri="{BB962C8B-B14F-4D97-AF65-F5344CB8AC3E}">
        <p14:creationId xmlns:p14="http://schemas.microsoft.com/office/powerpoint/2010/main" val="4174145152"/>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fld id="{7EBD4B47-6862-224C-8098-B7567BF53997}" type="slidenum">
              <a:rPr lang="en-US"/>
              <a:pPr/>
              <a:t>‹#›</a:t>
            </a:fld>
            <a:endParaRPr lang="en-US"/>
          </a:p>
        </p:txBody>
      </p:sp>
    </p:spTree>
    <p:extLst>
      <p:ext uri="{BB962C8B-B14F-4D97-AF65-F5344CB8AC3E}">
        <p14:creationId xmlns:p14="http://schemas.microsoft.com/office/powerpoint/2010/main" val="352772570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CFCCB12C-4D8E-6F42-97BB-F129DDAD16EB}" type="slidenum">
              <a:rPr lang="en-US"/>
              <a:pPr/>
              <a:t>‹#›</a:t>
            </a:fld>
            <a:endParaRPr lang="en-US"/>
          </a:p>
        </p:txBody>
      </p:sp>
    </p:spTree>
    <p:extLst>
      <p:ext uri="{BB962C8B-B14F-4D97-AF65-F5344CB8AC3E}">
        <p14:creationId xmlns:p14="http://schemas.microsoft.com/office/powerpoint/2010/main" val="71192955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fld id="{811C84D1-F237-8047-A976-5EB0F66F7184}" type="slidenum">
              <a:rPr lang="en-US"/>
              <a:pPr/>
              <a:t>‹#›</a:t>
            </a:fld>
            <a:endParaRPr lang="en-US"/>
          </a:p>
        </p:txBody>
      </p:sp>
    </p:spTree>
    <p:extLst>
      <p:ext uri="{BB962C8B-B14F-4D97-AF65-F5344CB8AC3E}">
        <p14:creationId xmlns:p14="http://schemas.microsoft.com/office/powerpoint/2010/main" val="347898790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59946335-5B30-4941-B9C1-8BB62CA0B90C}" type="slidenum">
              <a:rPr lang="en-US"/>
              <a:pPr/>
              <a:t>‹#›</a:t>
            </a:fld>
            <a:endParaRPr lang="en-US"/>
          </a:p>
        </p:txBody>
      </p:sp>
    </p:spTree>
    <p:extLst>
      <p:ext uri="{BB962C8B-B14F-4D97-AF65-F5344CB8AC3E}">
        <p14:creationId xmlns:p14="http://schemas.microsoft.com/office/powerpoint/2010/main" val="20574950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a:p>
        </p:txBody>
      </p:sp>
    </p:spTree>
    <p:extLst>
      <p:ext uri="{BB962C8B-B14F-4D97-AF65-F5344CB8AC3E}">
        <p14:creationId xmlns:p14="http://schemas.microsoft.com/office/powerpoint/2010/main" val="1481991889"/>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fld id="{DC571B3C-9B90-7A40-97C5-FCCF262ABD74}" type="slidenum">
              <a:rPr lang="en-US"/>
              <a:pPr/>
              <a:t>‹#›</a:t>
            </a:fld>
            <a:endParaRPr lang="en-US"/>
          </a:p>
        </p:txBody>
      </p:sp>
    </p:spTree>
    <p:extLst>
      <p:ext uri="{BB962C8B-B14F-4D97-AF65-F5344CB8AC3E}">
        <p14:creationId xmlns:p14="http://schemas.microsoft.com/office/powerpoint/2010/main" val="290363891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pPr/>
              <a:t>‹#›</a:t>
            </a:fld>
            <a:endParaRPr lang="en-US"/>
          </a:p>
        </p:txBody>
      </p:sp>
    </p:spTree>
    <p:extLst>
      <p:ext uri="{BB962C8B-B14F-4D97-AF65-F5344CB8AC3E}">
        <p14:creationId xmlns:p14="http://schemas.microsoft.com/office/powerpoint/2010/main" val="279323123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pPr/>
              <a:t>‹#›</a:t>
            </a:fld>
            <a:endParaRPr lang="en-US"/>
          </a:p>
        </p:txBody>
      </p:sp>
    </p:spTree>
    <p:extLst>
      <p:ext uri="{BB962C8B-B14F-4D97-AF65-F5344CB8AC3E}">
        <p14:creationId xmlns:p14="http://schemas.microsoft.com/office/powerpoint/2010/main" val="667059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pPr/>
              <a:t>‹#›</a:t>
            </a:fld>
            <a:endParaRPr lang="en-US"/>
          </a:p>
        </p:txBody>
      </p:sp>
    </p:spTree>
    <p:extLst>
      <p:ext uri="{BB962C8B-B14F-4D97-AF65-F5344CB8AC3E}">
        <p14:creationId xmlns:p14="http://schemas.microsoft.com/office/powerpoint/2010/main" val="214316516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pPr/>
              <a:t>‹#›</a:t>
            </a:fld>
            <a:endParaRPr lang="en-US"/>
          </a:p>
        </p:txBody>
      </p:sp>
    </p:spTree>
    <p:extLst>
      <p:ext uri="{BB962C8B-B14F-4D97-AF65-F5344CB8AC3E}">
        <p14:creationId xmlns:p14="http://schemas.microsoft.com/office/powerpoint/2010/main" val="386655394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pPr/>
              <a:t>‹#›</a:t>
            </a:fld>
            <a:endParaRPr lang="en-US"/>
          </a:p>
        </p:txBody>
      </p:sp>
    </p:spTree>
    <p:extLst>
      <p:ext uri="{BB962C8B-B14F-4D97-AF65-F5344CB8AC3E}">
        <p14:creationId xmlns:p14="http://schemas.microsoft.com/office/powerpoint/2010/main" val="309328102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pPr/>
              <a:t>‹#›</a:t>
            </a:fld>
            <a:endParaRPr lang="en-US"/>
          </a:p>
        </p:txBody>
      </p:sp>
    </p:spTree>
    <p:extLst>
      <p:ext uri="{BB962C8B-B14F-4D97-AF65-F5344CB8AC3E}">
        <p14:creationId xmlns:p14="http://schemas.microsoft.com/office/powerpoint/2010/main" val="101648910"/>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pPr/>
              <a:t>‹#›</a:t>
            </a:fld>
            <a:endParaRPr lang="en-US"/>
          </a:p>
        </p:txBody>
      </p:sp>
    </p:spTree>
    <p:extLst>
      <p:ext uri="{BB962C8B-B14F-4D97-AF65-F5344CB8AC3E}">
        <p14:creationId xmlns:p14="http://schemas.microsoft.com/office/powerpoint/2010/main" val="404370751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pPr/>
              <a:t>‹#›</a:t>
            </a:fld>
            <a:endParaRPr lang="en-US"/>
          </a:p>
        </p:txBody>
      </p:sp>
    </p:spTree>
    <p:extLst>
      <p:ext uri="{BB962C8B-B14F-4D97-AF65-F5344CB8AC3E}">
        <p14:creationId xmlns:p14="http://schemas.microsoft.com/office/powerpoint/2010/main" val="139113420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pPr/>
              <a:t>‹#›</a:t>
            </a:fld>
            <a:endParaRPr lang="en-US"/>
          </a:p>
        </p:txBody>
      </p:sp>
    </p:spTree>
    <p:extLst>
      <p:ext uri="{BB962C8B-B14F-4D97-AF65-F5344CB8AC3E}">
        <p14:creationId xmlns:p14="http://schemas.microsoft.com/office/powerpoint/2010/main" val="37358836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a:p>
        </p:txBody>
      </p:sp>
    </p:spTree>
    <p:extLst>
      <p:ext uri="{BB962C8B-B14F-4D97-AF65-F5344CB8AC3E}">
        <p14:creationId xmlns:p14="http://schemas.microsoft.com/office/powerpoint/2010/main" val="1406946663"/>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pPr/>
              <a:t>‹#›</a:t>
            </a:fld>
            <a:endParaRPr lang="en-US"/>
          </a:p>
        </p:txBody>
      </p:sp>
    </p:spTree>
    <p:extLst>
      <p:ext uri="{BB962C8B-B14F-4D97-AF65-F5344CB8AC3E}">
        <p14:creationId xmlns:p14="http://schemas.microsoft.com/office/powerpoint/2010/main" val="949279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pPr/>
              <a:t>‹#›</a:t>
            </a:fld>
            <a:endParaRPr lang="en-US"/>
          </a:p>
        </p:txBody>
      </p:sp>
    </p:spTree>
    <p:extLst>
      <p:ext uri="{BB962C8B-B14F-4D97-AF65-F5344CB8AC3E}">
        <p14:creationId xmlns:p14="http://schemas.microsoft.com/office/powerpoint/2010/main" val="79061289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F499E-4224-CA43-AE6E-68FCA88455E5}" type="slidenum">
              <a:rPr lang="en-US" smtClean="0"/>
              <a:pPr/>
              <a:t>‹#›</a:t>
            </a:fld>
            <a:endParaRPr lang="en-US"/>
          </a:p>
        </p:txBody>
      </p:sp>
    </p:spTree>
    <p:extLst>
      <p:ext uri="{BB962C8B-B14F-4D97-AF65-F5344CB8AC3E}">
        <p14:creationId xmlns:p14="http://schemas.microsoft.com/office/powerpoint/2010/main" val="18313023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80C11-B769-9F41-86D4-D214E9A71ED3}" type="slidenum">
              <a:rPr lang="en-US" smtClean="0"/>
              <a:pPr/>
              <a:t>‹#›</a:t>
            </a:fld>
            <a:endParaRPr lang="en-US"/>
          </a:p>
        </p:txBody>
      </p:sp>
    </p:spTree>
    <p:extLst>
      <p:ext uri="{BB962C8B-B14F-4D97-AF65-F5344CB8AC3E}">
        <p14:creationId xmlns:p14="http://schemas.microsoft.com/office/powerpoint/2010/main" val="96382222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AF73CF8-E77D-0241-A7C5-5EB5296516FC}" type="slidenum">
              <a:rPr lang="en-US" smtClean="0"/>
              <a:pPr/>
              <a:t>‹#›</a:t>
            </a:fld>
            <a:endParaRPr lang="en-US"/>
          </a:p>
        </p:txBody>
      </p:sp>
    </p:spTree>
    <p:extLst>
      <p:ext uri="{BB962C8B-B14F-4D97-AF65-F5344CB8AC3E}">
        <p14:creationId xmlns:p14="http://schemas.microsoft.com/office/powerpoint/2010/main" val="295215336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7E72936-3FEC-C34E-A02B-788B952169A7}" type="slidenum">
              <a:rPr lang="en-US" smtClean="0"/>
              <a:pPr/>
              <a:t>‹#›</a:t>
            </a:fld>
            <a:endParaRPr lang="en-US"/>
          </a:p>
        </p:txBody>
      </p:sp>
    </p:spTree>
    <p:extLst>
      <p:ext uri="{BB962C8B-B14F-4D97-AF65-F5344CB8AC3E}">
        <p14:creationId xmlns:p14="http://schemas.microsoft.com/office/powerpoint/2010/main" val="3929951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466B0DF-4CF2-F24E-9BEC-3FE9CD52B632}" type="slidenum">
              <a:rPr lang="en-US" smtClean="0"/>
              <a:pPr/>
              <a:t>‹#›</a:t>
            </a:fld>
            <a:endParaRPr lang="en-US"/>
          </a:p>
        </p:txBody>
      </p:sp>
    </p:spTree>
    <p:extLst>
      <p:ext uri="{BB962C8B-B14F-4D97-AF65-F5344CB8AC3E}">
        <p14:creationId xmlns:p14="http://schemas.microsoft.com/office/powerpoint/2010/main" val="171501920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7D814-E90E-5542-B793-DC480D9765A2}" type="slidenum">
              <a:rPr lang="en-US" smtClean="0"/>
              <a:pPr/>
              <a:t>‹#›</a:t>
            </a:fld>
            <a:endParaRPr lang="en-US"/>
          </a:p>
        </p:txBody>
      </p:sp>
    </p:spTree>
    <p:extLst>
      <p:ext uri="{BB962C8B-B14F-4D97-AF65-F5344CB8AC3E}">
        <p14:creationId xmlns:p14="http://schemas.microsoft.com/office/powerpoint/2010/main" val="3249847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D09623-0788-734F-ABD1-DF5CE48C3640}" type="slidenum">
              <a:rPr lang="en-US" smtClean="0"/>
              <a:pPr/>
              <a:t>‹#›</a:t>
            </a:fld>
            <a:endParaRPr lang="en-US"/>
          </a:p>
        </p:txBody>
      </p:sp>
    </p:spTree>
    <p:extLst>
      <p:ext uri="{BB962C8B-B14F-4D97-AF65-F5344CB8AC3E}">
        <p14:creationId xmlns:p14="http://schemas.microsoft.com/office/powerpoint/2010/main" val="304733086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2C9B095-375E-BE4C-9186-D378F2BAEA2D}" type="slidenum">
              <a:rPr lang="en-US" smtClean="0"/>
              <a:pPr/>
              <a:t>‹#›</a:t>
            </a:fld>
            <a:endParaRPr lang="en-US"/>
          </a:p>
        </p:txBody>
      </p:sp>
    </p:spTree>
    <p:extLst>
      <p:ext uri="{BB962C8B-B14F-4D97-AF65-F5344CB8AC3E}">
        <p14:creationId xmlns:p14="http://schemas.microsoft.com/office/powerpoint/2010/main" val="147613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a:p>
        </p:txBody>
      </p:sp>
    </p:spTree>
    <p:extLst>
      <p:ext uri="{BB962C8B-B14F-4D97-AF65-F5344CB8AC3E}">
        <p14:creationId xmlns:p14="http://schemas.microsoft.com/office/powerpoint/2010/main" val="4278268862"/>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F92712-70DA-4D42-BF22-BA0BF8D00841}" type="slidenum">
              <a:rPr lang="en-US" smtClean="0"/>
              <a:pPr/>
              <a:t>‹#›</a:t>
            </a:fld>
            <a:endParaRPr lang="en-US"/>
          </a:p>
        </p:txBody>
      </p:sp>
    </p:spTree>
    <p:extLst>
      <p:ext uri="{BB962C8B-B14F-4D97-AF65-F5344CB8AC3E}">
        <p14:creationId xmlns:p14="http://schemas.microsoft.com/office/powerpoint/2010/main" val="306500473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BED053-504D-3E49-B4D0-627429777254}" type="slidenum">
              <a:rPr lang="en-US" smtClean="0"/>
              <a:pPr/>
              <a:t>‹#›</a:t>
            </a:fld>
            <a:endParaRPr lang="en-US"/>
          </a:p>
        </p:txBody>
      </p:sp>
    </p:spTree>
    <p:extLst>
      <p:ext uri="{BB962C8B-B14F-4D97-AF65-F5344CB8AC3E}">
        <p14:creationId xmlns:p14="http://schemas.microsoft.com/office/powerpoint/2010/main" val="177136202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92AA1B-7E78-3E45-A449-9A857C4CA791}" type="slidenum">
              <a:rPr lang="en-US" smtClean="0"/>
              <a:pPr/>
              <a:t>‹#›</a:t>
            </a:fld>
            <a:endParaRPr lang="en-US"/>
          </a:p>
        </p:txBody>
      </p:sp>
    </p:spTree>
    <p:extLst>
      <p:ext uri="{BB962C8B-B14F-4D97-AF65-F5344CB8AC3E}">
        <p14:creationId xmlns:p14="http://schemas.microsoft.com/office/powerpoint/2010/main" val="284404368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ffectLst/>
        </p:spPr>
        <p:txBody>
          <a:bodyPr/>
          <a:lstStyle/>
          <a:p>
            <a:pPr>
              <a:defRPr/>
            </a:pPr>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ffectLst/>
        </p:spPr>
        <p:txBody>
          <a:bodyPr/>
          <a:lstStyle/>
          <a:p>
            <a:pPr>
              <a:defRPr/>
            </a:pPr>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ffectLst/>
        </p:spPr>
        <p:txBody>
          <a:bodyPr/>
          <a:lstStyle/>
          <a:p>
            <a:pPr>
              <a:defRPr/>
            </a:pPr>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
        <p:nvSpPr>
          <p:cNvPr id="1741900" name="Rectangle 76"/>
          <p:cNvSpPr>
            <a:spLocks noGrp="1" noChangeArrowheads="1"/>
          </p:cNvSpPr>
          <p:nvPr>
            <p:ph type="ctrTitle" sz="quarter"/>
          </p:nvPr>
        </p:nvSpPr>
        <p:spPr>
          <a:xfrm>
            <a:off x="1066800" y="381000"/>
            <a:ext cx="7772400" cy="1143000"/>
          </a:xfrm>
        </p:spPr>
        <p:txBody>
          <a:bodyPr/>
          <a:lstStyle>
            <a:lvl1pPr algn="ctr">
              <a:defRPr/>
            </a:lvl1pPr>
          </a:lstStyle>
          <a:p>
            <a:pPr lvl="0"/>
            <a:r>
              <a:rPr lang="en-US" noProof="0"/>
              <a:t>Click to edit Master title style</a:t>
            </a:r>
          </a:p>
        </p:txBody>
      </p:sp>
      <p:sp>
        <p:nvSpPr>
          <p:cNvPr id="1741901" name="Rectangle 77"/>
          <p:cNvSpPr>
            <a:spLocks noGrp="1" noChangeArrowheads="1"/>
          </p:cNvSpPr>
          <p:nvPr>
            <p:ph type="subTitle" sz="quarter" idx="1"/>
          </p:nvPr>
        </p:nvSpPr>
        <p:spPr>
          <a:xfrm>
            <a:off x="2562225" y="2286000"/>
            <a:ext cx="5819775" cy="1752600"/>
          </a:xfrm>
        </p:spPr>
        <p:txBody>
          <a:bodyPr/>
          <a:lstStyle>
            <a:lvl1pPr marL="0" indent="0">
              <a:buFont typeface="Wingdings" charset="0"/>
              <a:buNone/>
              <a:defRPr/>
            </a:lvl1pPr>
          </a:lstStyle>
          <a:p>
            <a:pPr lvl="0"/>
            <a:r>
              <a:rPr lang="en-US" noProof="0"/>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fld id="{9E14ADDD-79B1-234C-920D-10C7DDCF24D0}" type="slidenum">
              <a:rPr lang="en-US"/>
              <a:pPr/>
              <a:t>‹#›</a:t>
            </a:fld>
            <a:endParaRPr lang="en-US"/>
          </a:p>
        </p:txBody>
      </p:sp>
    </p:spTree>
    <p:extLst>
      <p:ext uri="{BB962C8B-B14F-4D97-AF65-F5344CB8AC3E}">
        <p14:creationId xmlns:p14="http://schemas.microsoft.com/office/powerpoint/2010/main" val="2618254489"/>
      </p:ext>
    </p:extLst>
  </p:cSld>
  <p:clrMapOvr>
    <a:masterClrMapping/>
  </p:clrMapOvr>
  <p:transition>
    <p:cut/>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CDA0AE5A-63AE-2E43-B416-6136A4D77284}" type="slidenum">
              <a:rPr lang="en-US"/>
              <a:pPr/>
              <a:t>‹#›</a:t>
            </a:fld>
            <a:endParaRPr lang="en-US"/>
          </a:p>
        </p:txBody>
      </p:sp>
    </p:spTree>
    <p:extLst>
      <p:ext uri="{BB962C8B-B14F-4D97-AF65-F5344CB8AC3E}">
        <p14:creationId xmlns:p14="http://schemas.microsoft.com/office/powerpoint/2010/main" val="3478150966"/>
      </p:ext>
    </p:extLst>
  </p:cSld>
  <p:clrMapOvr>
    <a:masterClrMapping/>
  </p:clrMapOvr>
  <p:transition>
    <p:cut/>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B236482C-F48C-D543-833E-55E37CC5BCE2}" type="slidenum">
              <a:rPr lang="en-US"/>
              <a:pPr/>
              <a:t>‹#›</a:t>
            </a:fld>
            <a:endParaRPr lang="en-US"/>
          </a:p>
        </p:txBody>
      </p:sp>
    </p:spTree>
    <p:extLst>
      <p:ext uri="{BB962C8B-B14F-4D97-AF65-F5344CB8AC3E}">
        <p14:creationId xmlns:p14="http://schemas.microsoft.com/office/powerpoint/2010/main" val="4171556404"/>
      </p:ext>
    </p:extLst>
  </p:cSld>
  <p:clrMapOvr>
    <a:masterClrMapping/>
  </p:clrMapOvr>
  <p:transition>
    <p:cu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CCD13725-01F7-384E-905F-748BCDDDAB35}" type="slidenum">
              <a:rPr lang="en-US"/>
              <a:pPr/>
              <a:t>‹#›</a:t>
            </a:fld>
            <a:endParaRPr lang="en-US"/>
          </a:p>
        </p:txBody>
      </p:sp>
    </p:spTree>
    <p:extLst>
      <p:ext uri="{BB962C8B-B14F-4D97-AF65-F5344CB8AC3E}">
        <p14:creationId xmlns:p14="http://schemas.microsoft.com/office/powerpoint/2010/main" val="357536445"/>
      </p:ext>
    </p:extLst>
  </p:cSld>
  <p:clrMapOvr>
    <a:masterClrMapping/>
  </p:clrMapOvr>
  <p:transition>
    <p:cu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fld id="{5195076C-4580-664C-AB82-2CD874E89992}" type="slidenum">
              <a:rPr lang="en-US"/>
              <a:pPr/>
              <a:t>‹#›</a:t>
            </a:fld>
            <a:endParaRPr lang="en-US"/>
          </a:p>
        </p:txBody>
      </p:sp>
    </p:spTree>
    <p:extLst>
      <p:ext uri="{BB962C8B-B14F-4D97-AF65-F5344CB8AC3E}">
        <p14:creationId xmlns:p14="http://schemas.microsoft.com/office/powerpoint/2010/main" val="929554163"/>
      </p:ext>
    </p:extLst>
  </p:cSld>
  <p:clrMapOvr>
    <a:masterClrMapping/>
  </p:clrMapOvr>
  <p:transition>
    <p:cu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fld id="{8C243E33-AFE1-0145-A46B-3A26FF1F947B}" type="slidenum">
              <a:rPr lang="en-US"/>
              <a:pPr/>
              <a:t>‹#›</a:t>
            </a:fld>
            <a:endParaRPr lang="en-US"/>
          </a:p>
        </p:txBody>
      </p:sp>
    </p:spTree>
    <p:extLst>
      <p:ext uri="{BB962C8B-B14F-4D97-AF65-F5344CB8AC3E}">
        <p14:creationId xmlns:p14="http://schemas.microsoft.com/office/powerpoint/2010/main" val="2780384542"/>
      </p:ext>
    </p:extLst>
  </p:cSld>
  <p:clrMapOvr>
    <a:masterClrMapping/>
  </p:clrMapOvr>
  <p:transition>
    <p:cu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fld id="{16200280-F182-1D43-959C-E04ABD705153}" type="slidenum">
              <a:rPr lang="en-US"/>
              <a:pPr/>
              <a:t>‹#›</a:t>
            </a:fld>
            <a:endParaRPr lang="en-US"/>
          </a:p>
        </p:txBody>
      </p:sp>
    </p:spTree>
    <p:extLst>
      <p:ext uri="{BB962C8B-B14F-4D97-AF65-F5344CB8AC3E}">
        <p14:creationId xmlns:p14="http://schemas.microsoft.com/office/powerpoint/2010/main" val="2725824332"/>
      </p:ext>
    </p:extLst>
  </p:cSld>
  <p:clrMapOvr>
    <a:masterClrMapping/>
  </p:clrMapOvr>
  <p:transition>
    <p:cu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a:p>
        </p:txBody>
      </p:sp>
    </p:spTree>
    <p:extLst>
      <p:ext uri="{BB962C8B-B14F-4D97-AF65-F5344CB8AC3E}">
        <p14:creationId xmlns:p14="http://schemas.microsoft.com/office/powerpoint/2010/main" val="2347568559"/>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1A646F18-D783-BE4F-B2F8-124EEADB4FD4}" type="slidenum">
              <a:rPr lang="en-US"/>
              <a:pPr/>
              <a:t>‹#›</a:t>
            </a:fld>
            <a:endParaRPr lang="en-US"/>
          </a:p>
        </p:txBody>
      </p:sp>
    </p:spTree>
    <p:extLst>
      <p:ext uri="{BB962C8B-B14F-4D97-AF65-F5344CB8AC3E}">
        <p14:creationId xmlns:p14="http://schemas.microsoft.com/office/powerpoint/2010/main" val="1375372554"/>
      </p:ext>
    </p:extLst>
  </p:cSld>
  <p:clrMapOvr>
    <a:masterClrMapping/>
  </p:clrMapOvr>
  <p:transition>
    <p:cu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fld id="{B32E70BE-5B03-0A45-9322-2D22DE373B29}" type="slidenum">
              <a:rPr lang="en-US"/>
              <a:pPr/>
              <a:t>‹#›</a:t>
            </a:fld>
            <a:endParaRPr lang="en-US"/>
          </a:p>
        </p:txBody>
      </p:sp>
    </p:spTree>
    <p:extLst>
      <p:ext uri="{BB962C8B-B14F-4D97-AF65-F5344CB8AC3E}">
        <p14:creationId xmlns:p14="http://schemas.microsoft.com/office/powerpoint/2010/main" val="3458680956"/>
      </p:ext>
    </p:extLst>
  </p:cSld>
  <p:clrMapOvr>
    <a:masterClrMapping/>
  </p:clrMapOvr>
  <p:transition>
    <p:cu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8447D36F-545B-BB4D-99B4-6E9D759FC426}" type="slidenum">
              <a:rPr lang="en-US"/>
              <a:pPr/>
              <a:t>‹#›</a:t>
            </a:fld>
            <a:endParaRPr lang="en-US"/>
          </a:p>
        </p:txBody>
      </p:sp>
    </p:spTree>
    <p:extLst>
      <p:ext uri="{BB962C8B-B14F-4D97-AF65-F5344CB8AC3E}">
        <p14:creationId xmlns:p14="http://schemas.microsoft.com/office/powerpoint/2010/main" val="4071837352"/>
      </p:ext>
    </p:extLst>
  </p:cSld>
  <p:clrMapOvr>
    <a:masterClrMapping/>
  </p:clrMapOvr>
  <p:transition>
    <p:cu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fld id="{E8B8001D-DD30-4443-B92A-1E6957A6F5E1}" type="slidenum">
              <a:rPr lang="en-US"/>
              <a:pPr/>
              <a:t>‹#›</a:t>
            </a:fld>
            <a:endParaRPr lang="en-US"/>
          </a:p>
        </p:txBody>
      </p:sp>
    </p:spTree>
    <p:extLst>
      <p:ext uri="{BB962C8B-B14F-4D97-AF65-F5344CB8AC3E}">
        <p14:creationId xmlns:p14="http://schemas.microsoft.com/office/powerpoint/2010/main" val="878491118"/>
      </p:ext>
    </p:extLst>
  </p:cSld>
  <p:clrMapOvr>
    <a:masterClrMapping/>
  </p:clrMapOvr>
  <p:transition>
    <p:cut/>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6" name="AutoShape 4"/>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8" name="AutoShape 6"/>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1" name="AutoShape 13"/>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grpSp>
        <p:nvGrpSpPr>
          <p:cNvPr id="16" name="Group 15"/>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8" name="Freeform 17"/>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Lst>
              <a:ahLst/>
              <a:cxnLst>
                <a:cxn ang="0">
                  <a:pos x="T0" y="T1"/>
                </a:cxn>
                <a:cxn ang="0">
                  <a:pos x="T2" y="T3"/>
                </a:cxn>
                <a:cxn ang="0">
                  <a:pos x="T4" y="T5"/>
                </a:cxn>
                <a:cxn ang="0">
                  <a:pos x="T6" y="T7"/>
                </a:cxn>
                <a:cxn ang="0">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a:effectLst/>
          </p:spPr>
          <p:txBody>
            <a:bodyPr wrap="none" anchor="ctr"/>
            <a:lstStyle/>
            <a:p>
              <a:pPr>
                <a:defRPr/>
              </a:pPr>
              <a:endParaRPr lang="en-US" b="1" i="0">
                <a:latin typeface="Arial" panose="020B0604020202020204" pitchFamily="34" charset="0"/>
              </a:endParaRPr>
            </a:p>
          </p:txBody>
        </p:sp>
        <p:sp>
          <p:nvSpPr>
            <p:cNvPr id="19" name="AutoShape 18"/>
            <p:cNvSpPr>
              <a:spLocks noChangeArrowheads="1"/>
            </p:cNvSpPr>
            <p:nvPr/>
          </p:nvSpPr>
          <p:spPr bwMode="auto">
            <a:xfrm rot="18900000">
              <a:off x="2527" y="2630"/>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1" name="AutoShape 20"/>
            <p:cNvSpPr>
              <a:spLocks noChangeArrowheads="1"/>
            </p:cNvSpPr>
            <p:nvPr/>
          </p:nvSpPr>
          <p:spPr bwMode="auto">
            <a:xfrm rot="16200000">
              <a:off x="4423" y="2927"/>
              <a:ext cx="858" cy="852"/>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a:effectLst/>
          </p:spPr>
          <p:txBody>
            <a:bodyPr wrap="none" anchor="ctr"/>
            <a:lstStyle/>
            <a:p>
              <a:pPr>
                <a:defRPr/>
              </a:pPr>
              <a:endParaRPr lang="en-US" b="1" i="0">
                <a:latin typeface="Arial" panose="020B0604020202020204" pitchFamily="34" charset="0"/>
              </a:endParaRPr>
            </a:p>
          </p:txBody>
        </p:sp>
      </p:grpSp>
      <p:sp>
        <p:nvSpPr>
          <p:cNvPr id="24" name="Rectangle 23"/>
          <p:cNvSpPr>
            <a:spLocks noChangeArrowheads="1"/>
          </p:cNvSpPr>
          <p:nvPr/>
        </p:nvSpPr>
        <p:spPr bwMode="auto">
          <a:xfrm>
            <a:off x="6588125" y="5181600"/>
            <a:ext cx="2555875" cy="381000"/>
          </a:xfrm>
          <a:prstGeom prst="rect">
            <a:avLst/>
          </a:prstGeom>
          <a:solidFill>
            <a:schemeClr val="bg2"/>
          </a:solidFill>
          <a:ln>
            <a:noFill/>
          </a:ln>
          <a:effectLst/>
        </p:spPr>
        <p:txBody>
          <a:bodyPr wrap="none" anchor="ctr"/>
          <a:lstStyle/>
          <a:p>
            <a:pPr eaLnBrk="1" hangingPunct="1">
              <a:defRPr/>
            </a:pPr>
            <a:endParaRPr kumimoji="1" lang="en-US" b="1" i="0">
              <a:latin typeface="Arial" panose="020B0604020202020204" pitchFamily="34" charset="0"/>
            </a:endParaRPr>
          </a:p>
        </p:txBody>
      </p:sp>
      <p:sp>
        <p:nvSpPr>
          <p:cNvPr id="1762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b="1" i="0">
                <a:solidFill>
                  <a:schemeClr val="tx2"/>
                </a:solidFill>
                <a:latin typeface="Arial" panose="020B0604020202020204" pitchFamily="34" charset="0"/>
              </a:defRPr>
            </a:lvl1pPr>
          </a:lstStyle>
          <a:p>
            <a:pPr lvl="0"/>
            <a:r>
              <a:rPr lang="en-US" noProof="0" dirty="0"/>
              <a:t>Click to edit Master title style</a:t>
            </a:r>
          </a:p>
        </p:txBody>
      </p:sp>
      <p:sp>
        <p:nvSpPr>
          <p:cNvPr id="1762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miter lim="800000"/>
            <a:headEnd/>
            <a:tailEnd/>
          </a:ln>
        </p:spPr>
        <p:txBody>
          <a:bodyPr lIns="91440" tIns="0" rIns="91440" bIns="0" anchor="b">
            <a:spAutoFit/>
          </a:bodyPr>
          <a:lstStyle>
            <a:lvl1pPr marL="0" indent="0">
              <a:spcBef>
                <a:spcPct val="0"/>
              </a:spcBef>
              <a:buClrTx/>
              <a:buSzTx/>
              <a:buFontTx/>
              <a:buNone/>
              <a:defRPr sz="2400" b="1" i="0">
                <a:solidFill>
                  <a:schemeClr val="bg1"/>
                </a:solidFill>
                <a:latin typeface="Arial" panose="020B0604020202020204" pitchFamily="34" charset="0"/>
              </a:defRPr>
            </a:lvl1pPr>
          </a:lstStyle>
          <a:p>
            <a:pPr lvl="0"/>
            <a:r>
              <a:rPr lang="en-US" noProof="0" dirty="0"/>
              <a:t>Click to edit Master subtitle style</a:t>
            </a:r>
          </a:p>
        </p:txBody>
      </p:sp>
      <p:sp>
        <p:nvSpPr>
          <p:cNvPr id="25" name="Rectangle 25"/>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26" name="Rectangle 26"/>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b="1" i="0">
                <a:latin typeface="Arial" panose="020B0604020202020204" pitchFamily="34" charset="0"/>
              </a:defRPr>
            </a:lvl1pPr>
          </a:lstStyle>
          <a:p>
            <a:fld id="{2ABEC26D-E988-AC4A-87F9-53324A248550}" type="slidenum">
              <a:rPr lang="en-US" smtClean="0"/>
              <a:pPr/>
              <a:t>‹#›</a:t>
            </a:fld>
            <a:endParaRPr lang="en-US"/>
          </a:p>
        </p:txBody>
      </p:sp>
    </p:spTree>
    <p:extLst>
      <p:ext uri="{BB962C8B-B14F-4D97-AF65-F5344CB8AC3E}">
        <p14:creationId xmlns:p14="http://schemas.microsoft.com/office/powerpoint/2010/main" val="3547259673"/>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0C9262C-5E06-B841-B08E-3884E97F6E1F}" type="slidenum">
              <a:rPr lang="en-US" smtClean="0"/>
              <a:pPr/>
              <a:t>‹#›</a:t>
            </a:fld>
            <a:endParaRPr lang="en-US"/>
          </a:p>
        </p:txBody>
      </p:sp>
    </p:spTree>
    <p:extLst>
      <p:ext uri="{BB962C8B-B14F-4D97-AF65-F5344CB8AC3E}">
        <p14:creationId xmlns:p14="http://schemas.microsoft.com/office/powerpoint/2010/main" val="2559456898"/>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7B09E9-81A3-994B-8966-9EEC927FE69D}" type="slidenum">
              <a:rPr lang="en-US" smtClean="0"/>
              <a:pPr/>
              <a:t>‹#›</a:t>
            </a:fld>
            <a:endParaRPr lang="en-US"/>
          </a:p>
        </p:txBody>
      </p:sp>
    </p:spTree>
    <p:extLst>
      <p:ext uri="{BB962C8B-B14F-4D97-AF65-F5344CB8AC3E}">
        <p14:creationId xmlns:p14="http://schemas.microsoft.com/office/powerpoint/2010/main" val="598952820"/>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64075" y="1795463"/>
            <a:ext cx="3836988"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1DBEFAB-07D9-5741-A55C-BA4075D4D391}" type="slidenum">
              <a:rPr lang="en-US" smtClean="0"/>
              <a:pPr/>
              <a:t>‹#›</a:t>
            </a:fld>
            <a:endParaRPr lang="en-US"/>
          </a:p>
        </p:txBody>
      </p:sp>
    </p:spTree>
    <p:extLst>
      <p:ext uri="{BB962C8B-B14F-4D97-AF65-F5344CB8AC3E}">
        <p14:creationId xmlns:p14="http://schemas.microsoft.com/office/powerpoint/2010/main" val="3762667410"/>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452D4A0-B21E-0F44-BA5E-5803C69A653B}" type="slidenum">
              <a:rPr lang="en-US" smtClean="0"/>
              <a:pPr/>
              <a:t>‹#›</a:t>
            </a:fld>
            <a:endParaRPr lang="en-US"/>
          </a:p>
        </p:txBody>
      </p:sp>
    </p:spTree>
    <p:extLst>
      <p:ext uri="{BB962C8B-B14F-4D97-AF65-F5344CB8AC3E}">
        <p14:creationId xmlns:p14="http://schemas.microsoft.com/office/powerpoint/2010/main" val="2316296356"/>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7B9A0C-0CBD-F94B-8EC2-BB48D67C027D}" type="slidenum">
              <a:rPr lang="en-US" smtClean="0"/>
              <a:pPr/>
              <a:t>‹#›</a:t>
            </a:fld>
            <a:endParaRPr lang="en-US"/>
          </a:p>
        </p:txBody>
      </p:sp>
    </p:spTree>
    <p:extLst>
      <p:ext uri="{BB962C8B-B14F-4D97-AF65-F5344CB8AC3E}">
        <p14:creationId xmlns:p14="http://schemas.microsoft.com/office/powerpoint/2010/main" val="48148259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a:p>
        </p:txBody>
      </p:sp>
    </p:spTree>
    <p:extLst>
      <p:ext uri="{BB962C8B-B14F-4D97-AF65-F5344CB8AC3E}">
        <p14:creationId xmlns:p14="http://schemas.microsoft.com/office/powerpoint/2010/main" val="195321978"/>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37C021-44E3-9740-BE96-04ECCBC06FEE}" type="slidenum">
              <a:rPr lang="en-US" smtClean="0"/>
              <a:pPr/>
              <a:t>‹#›</a:t>
            </a:fld>
            <a:endParaRPr lang="en-US"/>
          </a:p>
        </p:txBody>
      </p:sp>
    </p:spTree>
    <p:extLst>
      <p:ext uri="{BB962C8B-B14F-4D97-AF65-F5344CB8AC3E}">
        <p14:creationId xmlns:p14="http://schemas.microsoft.com/office/powerpoint/2010/main" val="4234458845"/>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F3B1A1B-DF02-974E-9E41-343D2FF79757}" type="slidenum">
              <a:rPr lang="en-US" smtClean="0"/>
              <a:pPr/>
              <a:t>‹#›</a:t>
            </a:fld>
            <a:endParaRPr lang="en-US"/>
          </a:p>
        </p:txBody>
      </p:sp>
    </p:spTree>
    <p:extLst>
      <p:ext uri="{BB962C8B-B14F-4D97-AF65-F5344CB8AC3E}">
        <p14:creationId xmlns:p14="http://schemas.microsoft.com/office/powerpoint/2010/main" val="2346285838"/>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B295C03-6347-934D-8E1C-3925F4FC02F7}" type="slidenum">
              <a:rPr lang="en-US" smtClean="0"/>
              <a:pPr/>
              <a:t>‹#›</a:t>
            </a:fld>
            <a:endParaRPr lang="en-US"/>
          </a:p>
        </p:txBody>
      </p:sp>
    </p:spTree>
    <p:extLst>
      <p:ext uri="{BB962C8B-B14F-4D97-AF65-F5344CB8AC3E}">
        <p14:creationId xmlns:p14="http://schemas.microsoft.com/office/powerpoint/2010/main" val="422817958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212033A-7E16-0A48-9057-D671B59DD967}" type="slidenum">
              <a:rPr lang="en-US" smtClean="0"/>
              <a:pPr/>
              <a:t>‹#›</a:t>
            </a:fld>
            <a:endParaRPr lang="en-US"/>
          </a:p>
        </p:txBody>
      </p:sp>
    </p:spTree>
    <p:extLst>
      <p:ext uri="{BB962C8B-B14F-4D97-AF65-F5344CB8AC3E}">
        <p14:creationId xmlns:p14="http://schemas.microsoft.com/office/powerpoint/2010/main" val="3025232580"/>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077"/>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3078"/>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3079"/>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7F1A34B-6F36-1948-A74C-FC574CDE6756}" type="slidenum">
              <a:rPr lang="en-US" smtClean="0"/>
              <a:pPr/>
              <a:t>‹#›</a:t>
            </a:fld>
            <a:endParaRPr lang="en-US"/>
          </a:p>
        </p:txBody>
      </p:sp>
    </p:spTree>
    <p:extLst>
      <p:ext uri="{BB962C8B-B14F-4D97-AF65-F5344CB8AC3E}">
        <p14:creationId xmlns:p14="http://schemas.microsoft.com/office/powerpoint/2010/main" val="891698326"/>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F4D2B295-4D05-CE42-9C2F-85DEA3C04B78}" type="slidenum">
              <a:rPr lang="en-US"/>
              <a:pPr/>
              <a:t>‹#›</a:t>
            </a:fld>
            <a:endParaRPr lang="en-US"/>
          </a:p>
        </p:txBody>
      </p:sp>
    </p:spTree>
    <p:extLst>
      <p:ext uri="{BB962C8B-B14F-4D97-AF65-F5344CB8AC3E}">
        <p14:creationId xmlns:p14="http://schemas.microsoft.com/office/powerpoint/2010/main" val="19061064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59CAE1A-2A1A-8B48-8A5F-7C5CD19A4A9B}" type="slidenum">
              <a:rPr lang="en-US"/>
              <a:pPr/>
              <a:t>‹#›</a:t>
            </a:fld>
            <a:endParaRPr lang="en-US"/>
          </a:p>
        </p:txBody>
      </p:sp>
    </p:spTree>
    <p:extLst>
      <p:ext uri="{BB962C8B-B14F-4D97-AF65-F5344CB8AC3E}">
        <p14:creationId xmlns:p14="http://schemas.microsoft.com/office/powerpoint/2010/main" val="44203224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600E4C9-AE08-0341-8245-304526C9E9B8}" type="slidenum">
              <a:rPr lang="en-US"/>
              <a:pPr/>
              <a:t>‹#›</a:t>
            </a:fld>
            <a:endParaRPr lang="en-US"/>
          </a:p>
        </p:txBody>
      </p:sp>
    </p:spTree>
    <p:extLst>
      <p:ext uri="{BB962C8B-B14F-4D97-AF65-F5344CB8AC3E}">
        <p14:creationId xmlns:p14="http://schemas.microsoft.com/office/powerpoint/2010/main" val="362609231"/>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89863D0-8D09-E844-BE43-A1FEE412E4CC}" type="slidenum">
              <a:rPr lang="en-US"/>
              <a:pPr/>
              <a:t>‹#›</a:t>
            </a:fld>
            <a:endParaRPr lang="en-US"/>
          </a:p>
        </p:txBody>
      </p:sp>
    </p:spTree>
    <p:extLst>
      <p:ext uri="{BB962C8B-B14F-4D97-AF65-F5344CB8AC3E}">
        <p14:creationId xmlns:p14="http://schemas.microsoft.com/office/powerpoint/2010/main" val="1572826203"/>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D95C1E82-5F40-F548-A51B-6D4206D71477}" type="slidenum">
              <a:rPr lang="en-US"/>
              <a:pPr/>
              <a:t>‹#›</a:t>
            </a:fld>
            <a:endParaRPr lang="en-US"/>
          </a:p>
        </p:txBody>
      </p:sp>
    </p:spTree>
    <p:extLst>
      <p:ext uri="{BB962C8B-B14F-4D97-AF65-F5344CB8AC3E}">
        <p14:creationId xmlns:p14="http://schemas.microsoft.com/office/powerpoint/2010/main" val="3023227196"/>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a:p>
        </p:txBody>
      </p:sp>
    </p:spTree>
    <p:extLst>
      <p:ext uri="{BB962C8B-B14F-4D97-AF65-F5344CB8AC3E}">
        <p14:creationId xmlns:p14="http://schemas.microsoft.com/office/powerpoint/2010/main" val="1386364359"/>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3D0B29-2F3F-0041-826D-B4405F041FED}" type="slidenum">
              <a:rPr lang="en-US"/>
              <a:pPr/>
              <a:t>‹#›</a:t>
            </a:fld>
            <a:endParaRPr lang="en-US"/>
          </a:p>
        </p:txBody>
      </p:sp>
    </p:spTree>
    <p:extLst>
      <p:ext uri="{BB962C8B-B14F-4D97-AF65-F5344CB8AC3E}">
        <p14:creationId xmlns:p14="http://schemas.microsoft.com/office/powerpoint/2010/main" val="1505287397"/>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B6AFDAA2-A9B7-F040-BAEE-699FE93185E4}" type="slidenum">
              <a:rPr lang="en-US"/>
              <a:pPr/>
              <a:t>‹#›</a:t>
            </a:fld>
            <a:endParaRPr lang="en-US"/>
          </a:p>
        </p:txBody>
      </p:sp>
    </p:spTree>
    <p:extLst>
      <p:ext uri="{BB962C8B-B14F-4D97-AF65-F5344CB8AC3E}">
        <p14:creationId xmlns:p14="http://schemas.microsoft.com/office/powerpoint/2010/main" val="2043124536"/>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1A47358-9689-4246-B079-9E2228F0FCAA}" type="slidenum">
              <a:rPr lang="en-US"/>
              <a:pPr/>
              <a:t>‹#›</a:t>
            </a:fld>
            <a:endParaRPr lang="en-US"/>
          </a:p>
        </p:txBody>
      </p:sp>
    </p:spTree>
    <p:extLst>
      <p:ext uri="{BB962C8B-B14F-4D97-AF65-F5344CB8AC3E}">
        <p14:creationId xmlns:p14="http://schemas.microsoft.com/office/powerpoint/2010/main" val="2282767985"/>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D34B557E-7BFF-2647-A6CD-2D0FA46852BA}" type="slidenum">
              <a:rPr lang="en-US"/>
              <a:pPr/>
              <a:t>‹#›</a:t>
            </a:fld>
            <a:endParaRPr lang="en-US"/>
          </a:p>
        </p:txBody>
      </p:sp>
    </p:spTree>
    <p:extLst>
      <p:ext uri="{BB962C8B-B14F-4D97-AF65-F5344CB8AC3E}">
        <p14:creationId xmlns:p14="http://schemas.microsoft.com/office/powerpoint/2010/main" val="1206861001"/>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BE375C5-0923-AB42-AAD0-2B2A590F78DA}" type="slidenum">
              <a:rPr lang="en-US"/>
              <a:pPr/>
              <a:t>‹#›</a:t>
            </a:fld>
            <a:endParaRPr lang="en-US"/>
          </a:p>
        </p:txBody>
      </p:sp>
    </p:spTree>
    <p:extLst>
      <p:ext uri="{BB962C8B-B14F-4D97-AF65-F5344CB8AC3E}">
        <p14:creationId xmlns:p14="http://schemas.microsoft.com/office/powerpoint/2010/main" val="593616081"/>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22FC060-0B2C-F04B-872E-97C20E7B10DC}" type="slidenum">
              <a:rPr lang="en-US"/>
              <a:pPr/>
              <a:t>‹#›</a:t>
            </a:fld>
            <a:endParaRPr lang="en-US"/>
          </a:p>
        </p:txBody>
      </p:sp>
    </p:spTree>
    <p:extLst>
      <p:ext uri="{BB962C8B-B14F-4D97-AF65-F5344CB8AC3E}">
        <p14:creationId xmlns:p14="http://schemas.microsoft.com/office/powerpoint/2010/main" val="3455437270"/>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
        <p:nvSpPr>
          <p:cNvPr id="1760258"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pPr lvl="0"/>
            <a:r>
              <a:rPr lang="en-US" noProof="0"/>
              <a:t>Click to edit Master title style</a:t>
            </a:r>
          </a:p>
        </p:txBody>
      </p:sp>
      <p:sp>
        <p:nvSpPr>
          <p:cNvPr id="1760259"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pPr lvl="0"/>
            <a:r>
              <a:rPr lang="en-US" noProof="0"/>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fld id="{43E7F8F8-28DD-F94D-8130-04696949F606}" type="slidenum">
              <a:rPr lang="en-US"/>
              <a:pPr/>
              <a:t>‹#›</a:t>
            </a:fld>
            <a:endParaRPr lang="en-US"/>
          </a:p>
        </p:txBody>
      </p:sp>
    </p:spTree>
    <p:extLst>
      <p:ext uri="{BB962C8B-B14F-4D97-AF65-F5344CB8AC3E}">
        <p14:creationId xmlns:p14="http://schemas.microsoft.com/office/powerpoint/2010/main" val="3843156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0A600CD-6E6E-684B-B8BD-8735BEB32682}" type="slidenum">
              <a:rPr lang="en-US"/>
              <a:pPr/>
              <a:t>‹#›</a:t>
            </a:fld>
            <a:endParaRPr lang="en-US"/>
          </a:p>
        </p:txBody>
      </p:sp>
    </p:spTree>
    <p:extLst>
      <p:ext uri="{BB962C8B-B14F-4D97-AF65-F5344CB8AC3E}">
        <p14:creationId xmlns:p14="http://schemas.microsoft.com/office/powerpoint/2010/main" val="3460971221"/>
      </p:ext>
    </p:extLst>
  </p:cSld>
  <p:clrMapOvr>
    <a:masterClrMapping/>
  </p:clrMapOvr>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758C3BB-A681-F04D-AD23-6FA0547859E5}" type="slidenum">
              <a:rPr lang="en-US"/>
              <a:pPr/>
              <a:t>‹#›</a:t>
            </a:fld>
            <a:endParaRPr lang="en-US"/>
          </a:p>
        </p:txBody>
      </p:sp>
    </p:spTree>
    <p:extLst>
      <p:ext uri="{BB962C8B-B14F-4D97-AF65-F5344CB8AC3E}">
        <p14:creationId xmlns:p14="http://schemas.microsoft.com/office/powerpoint/2010/main" val="3454054830"/>
      </p:ext>
    </p:extLst>
  </p:cSld>
  <p:clrMapOvr>
    <a:masterClrMapping/>
  </p:clrMapOvr>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7720746B-5F22-5042-A14B-5F6ED1644C79}" type="slidenum">
              <a:rPr lang="en-US"/>
              <a:pPr/>
              <a:t>‹#›</a:t>
            </a:fld>
            <a:endParaRPr lang="en-US"/>
          </a:p>
        </p:txBody>
      </p:sp>
    </p:spTree>
    <p:extLst>
      <p:ext uri="{BB962C8B-B14F-4D97-AF65-F5344CB8AC3E}">
        <p14:creationId xmlns:p14="http://schemas.microsoft.com/office/powerpoint/2010/main" val="25156346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a:p>
        </p:txBody>
      </p:sp>
    </p:spTree>
    <p:extLst>
      <p:ext uri="{BB962C8B-B14F-4D97-AF65-F5344CB8AC3E}">
        <p14:creationId xmlns:p14="http://schemas.microsoft.com/office/powerpoint/2010/main" val="778844530"/>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A7E5F8B3-12A0-884D-81E7-C9D4F04ABBD6}" type="slidenum">
              <a:rPr lang="en-US"/>
              <a:pPr/>
              <a:t>‹#›</a:t>
            </a:fld>
            <a:endParaRPr lang="en-US"/>
          </a:p>
        </p:txBody>
      </p:sp>
    </p:spTree>
    <p:extLst>
      <p:ext uri="{BB962C8B-B14F-4D97-AF65-F5344CB8AC3E}">
        <p14:creationId xmlns:p14="http://schemas.microsoft.com/office/powerpoint/2010/main" val="2526656028"/>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2D82420F-596E-1947-9E17-08DFDE3E9114}" type="slidenum">
              <a:rPr lang="en-US"/>
              <a:pPr/>
              <a:t>‹#›</a:t>
            </a:fld>
            <a:endParaRPr lang="en-US"/>
          </a:p>
        </p:txBody>
      </p:sp>
    </p:spTree>
    <p:extLst>
      <p:ext uri="{BB962C8B-B14F-4D97-AF65-F5344CB8AC3E}">
        <p14:creationId xmlns:p14="http://schemas.microsoft.com/office/powerpoint/2010/main" val="959334224"/>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57CC74A-528C-8F4F-9548-28C8F6D9BBA8}" type="slidenum">
              <a:rPr lang="en-US"/>
              <a:pPr/>
              <a:t>‹#›</a:t>
            </a:fld>
            <a:endParaRPr lang="en-US"/>
          </a:p>
        </p:txBody>
      </p:sp>
    </p:spTree>
    <p:extLst>
      <p:ext uri="{BB962C8B-B14F-4D97-AF65-F5344CB8AC3E}">
        <p14:creationId xmlns:p14="http://schemas.microsoft.com/office/powerpoint/2010/main" val="1343059272"/>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1367644-65AA-324A-B621-227294F874F5}" type="slidenum">
              <a:rPr lang="en-US"/>
              <a:pPr/>
              <a:t>‹#›</a:t>
            </a:fld>
            <a:endParaRPr lang="en-US"/>
          </a:p>
        </p:txBody>
      </p:sp>
    </p:spTree>
    <p:extLst>
      <p:ext uri="{BB962C8B-B14F-4D97-AF65-F5344CB8AC3E}">
        <p14:creationId xmlns:p14="http://schemas.microsoft.com/office/powerpoint/2010/main" val="596416723"/>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D70BC2C-40DD-EA43-B204-128D68778FF4}" type="slidenum">
              <a:rPr lang="en-US"/>
              <a:pPr/>
              <a:t>‹#›</a:t>
            </a:fld>
            <a:endParaRPr lang="en-US"/>
          </a:p>
        </p:txBody>
      </p:sp>
    </p:spTree>
    <p:extLst>
      <p:ext uri="{BB962C8B-B14F-4D97-AF65-F5344CB8AC3E}">
        <p14:creationId xmlns:p14="http://schemas.microsoft.com/office/powerpoint/2010/main" val="680485651"/>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67A951C-F0A7-5842-864A-EEDF9BA1B39B}" type="slidenum">
              <a:rPr lang="en-US"/>
              <a:pPr/>
              <a:t>‹#›</a:t>
            </a:fld>
            <a:endParaRPr lang="en-US"/>
          </a:p>
        </p:txBody>
      </p:sp>
    </p:spTree>
    <p:extLst>
      <p:ext uri="{BB962C8B-B14F-4D97-AF65-F5344CB8AC3E}">
        <p14:creationId xmlns:p14="http://schemas.microsoft.com/office/powerpoint/2010/main" val="886977655"/>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6C71BD7-EBA5-E54C-A4EB-99FCC20BC79A}" type="slidenum">
              <a:rPr lang="en-US"/>
              <a:pPr/>
              <a:t>‹#›</a:t>
            </a:fld>
            <a:endParaRPr lang="en-US"/>
          </a:p>
        </p:txBody>
      </p:sp>
    </p:spTree>
    <p:extLst>
      <p:ext uri="{BB962C8B-B14F-4D97-AF65-F5344CB8AC3E}">
        <p14:creationId xmlns:p14="http://schemas.microsoft.com/office/powerpoint/2010/main" val="3021364441"/>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532587518"/>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63535575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872720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a:p>
        </p:txBody>
      </p:sp>
    </p:spTree>
    <p:extLst>
      <p:ext uri="{BB962C8B-B14F-4D97-AF65-F5344CB8AC3E}">
        <p14:creationId xmlns:p14="http://schemas.microsoft.com/office/powerpoint/2010/main" val="4195462642"/>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168148666"/>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3285322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76404355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0885347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59542065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303838388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26310814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sldNum" sz="quarter" idx="11"/>
          </p:nvPr>
        </p:nvSpPr>
        <p:spPr>
          <a:ln/>
        </p:spPr>
        <p:txBody>
          <a:bodyPr/>
          <a:lstStyle>
            <a:lvl1pPr>
              <a:defRPr/>
            </a:lvl1pPr>
          </a:lstStyle>
          <a:p>
            <a:r>
              <a:rPr lang="en-US"/>
              <a:t>Source</a:t>
            </a:r>
            <a:endParaRPr lang="en-US" sz="1400"/>
          </a:p>
        </p:txBody>
      </p:sp>
    </p:spTree>
    <p:extLst>
      <p:ext uri="{BB962C8B-B14F-4D97-AF65-F5344CB8AC3E}">
        <p14:creationId xmlns:p14="http://schemas.microsoft.com/office/powerpoint/2010/main" val="13969955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206A076-6831-2F45-97B3-C30140A4BBDF}" type="slidenum">
              <a:rPr lang="en-US"/>
              <a:pPr/>
              <a:t>‹#›</a:t>
            </a:fld>
            <a:endParaRPr lang="en-US"/>
          </a:p>
        </p:txBody>
      </p:sp>
    </p:spTree>
    <p:extLst>
      <p:ext uri="{BB962C8B-B14F-4D97-AF65-F5344CB8AC3E}">
        <p14:creationId xmlns:p14="http://schemas.microsoft.com/office/powerpoint/2010/main" val="163514588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EC31ECDC-F53C-CC4D-8816-8E40BD70545B}" type="slidenum">
              <a:rPr lang="en-US"/>
              <a:pPr/>
              <a:t>‹#›</a:t>
            </a:fld>
            <a:endParaRPr lang="en-US"/>
          </a:p>
        </p:txBody>
      </p:sp>
    </p:spTree>
    <p:extLst>
      <p:ext uri="{BB962C8B-B14F-4D97-AF65-F5344CB8AC3E}">
        <p14:creationId xmlns:p14="http://schemas.microsoft.com/office/powerpoint/2010/main" val="17698569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a:p>
        </p:txBody>
      </p:sp>
    </p:spTree>
    <p:extLst>
      <p:ext uri="{BB962C8B-B14F-4D97-AF65-F5344CB8AC3E}">
        <p14:creationId xmlns:p14="http://schemas.microsoft.com/office/powerpoint/2010/main" val="298544912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644660C0-602B-7F45-BC2E-A23D190C4C03}" type="slidenum">
              <a:rPr lang="en-US"/>
              <a:pPr/>
              <a:t>‹#›</a:t>
            </a:fld>
            <a:endParaRPr lang="en-US"/>
          </a:p>
        </p:txBody>
      </p:sp>
    </p:spTree>
    <p:extLst>
      <p:ext uri="{BB962C8B-B14F-4D97-AF65-F5344CB8AC3E}">
        <p14:creationId xmlns:p14="http://schemas.microsoft.com/office/powerpoint/2010/main" val="57012785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0021E1E-DA74-D241-91A9-4C7B1320E229}" type="slidenum">
              <a:rPr lang="en-US"/>
              <a:pPr/>
              <a:t>‹#›</a:t>
            </a:fld>
            <a:endParaRPr lang="en-US"/>
          </a:p>
        </p:txBody>
      </p:sp>
    </p:spTree>
    <p:extLst>
      <p:ext uri="{BB962C8B-B14F-4D97-AF65-F5344CB8AC3E}">
        <p14:creationId xmlns:p14="http://schemas.microsoft.com/office/powerpoint/2010/main" val="378646413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99AB7BAD-029B-C243-80A3-DB29844F8E07}" type="slidenum">
              <a:rPr lang="en-US"/>
              <a:pPr/>
              <a:t>‹#›</a:t>
            </a:fld>
            <a:endParaRPr lang="en-US"/>
          </a:p>
        </p:txBody>
      </p:sp>
    </p:spTree>
    <p:extLst>
      <p:ext uri="{BB962C8B-B14F-4D97-AF65-F5344CB8AC3E}">
        <p14:creationId xmlns:p14="http://schemas.microsoft.com/office/powerpoint/2010/main" val="3894574002"/>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E45B162F-7A43-1E4E-9E1F-7638FD277311}" type="slidenum">
              <a:rPr lang="en-US"/>
              <a:pPr/>
              <a:t>‹#›</a:t>
            </a:fld>
            <a:endParaRPr lang="en-US"/>
          </a:p>
        </p:txBody>
      </p:sp>
    </p:spTree>
    <p:extLst>
      <p:ext uri="{BB962C8B-B14F-4D97-AF65-F5344CB8AC3E}">
        <p14:creationId xmlns:p14="http://schemas.microsoft.com/office/powerpoint/2010/main" val="277918606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4FDC408A-30A6-7748-8004-B36080E4BFC1}" type="slidenum">
              <a:rPr lang="en-US"/>
              <a:pPr/>
              <a:t>‹#›</a:t>
            </a:fld>
            <a:endParaRPr lang="en-US"/>
          </a:p>
        </p:txBody>
      </p:sp>
    </p:spTree>
    <p:extLst>
      <p:ext uri="{BB962C8B-B14F-4D97-AF65-F5344CB8AC3E}">
        <p14:creationId xmlns:p14="http://schemas.microsoft.com/office/powerpoint/2010/main" val="60872111"/>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FF14FB59-9D2A-FC4E-B9F7-F2FF5C3E9DED}" type="slidenum">
              <a:rPr lang="en-US"/>
              <a:pPr/>
              <a:t>‹#›</a:t>
            </a:fld>
            <a:endParaRPr lang="en-US"/>
          </a:p>
        </p:txBody>
      </p:sp>
    </p:spTree>
    <p:extLst>
      <p:ext uri="{BB962C8B-B14F-4D97-AF65-F5344CB8AC3E}">
        <p14:creationId xmlns:p14="http://schemas.microsoft.com/office/powerpoint/2010/main" val="165474909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4FEB1034-1D1A-E44F-83A4-6C14E1514A33}" type="slidenum">
              <a:rPr lang="en-US"/>
              <a:pPr/>
              <a:t>‹#›</a:t>
            </a:fld>
            <a:endParaRPr lang="en-US"/>
          </a:p>
        </p:txBody>
      </p:sp>
    </p:spTree>
    <p:extLst>
      <p:ext uri="{BB962C8B-B14F-4D97-AF65-F5344CB8AC3E}">
        <p14:creationId xmlns:p14="http://schemas.microsoft.com/office/powerpoint/2010/main" val="161219641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4B926D8-5912-4E4B-96BA-5B329775D75A}" type="slidenum">
              <a:rPr lang="en-US"/>
              <a:pPr/>
              <a:t>‹#›</a:t>
            </a:fld>
            <a:endParaRPr lang="en-US"/>
          </a:p>
        </p:txBody>
      </p:sp>
    </p:spTree>
    <p:extLst>
      <p:ext uri="{BB962C8B-B14F-4D97-AF65-F5344CB8AC3E}">
        <p14:creationId xmlns:p14="http://schemas.microsoft.com/office/powerpoint/2010/main" val="421636471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1F36231-4CBB-AB49-93AD-FDD7410A9BBF}" type="slidenum">
              <a:rPr lang="en-US"/>
              <a:pPr/>
              <a:t>‹#›</a:t>
            </a:fld>
            <a:endParaRPr lang="en-US"/>
          </a:p>
        </p:txBody>
      </p:sp>
    </p:spTree>
    <p:extLst>
      <p:ext uri="{BB962C8B-B14F-4D97-AF65-F5344CB8AC3E}">
        <p14:creationId xmlns:p14="http://schemas.microsoft.com/office/powerpoint/2010/main" val="26716967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B016B4E-DD4B-8647-9F61-8603177CA3DA}" type="slidenum">
              <a:rPr lang="en-US" smtClean="0"/>
              <a:pPr/>
              <a:t>‹#›</a:t>
            </a:fld>
            <a:endParaRPr lang="en-US"/>
          </a:p>
        </p:txBody>
      </p:sp>
    </p:spTree>
    <p:extLst>
      <p:ext uri="{BB962C8B-B14F-4D97-AF65-F5344CB8AC3E}">
        <p14:creationId xmlns:p14="http://schemas.microsoft.com/office/powerpoint/2010/main" val="2246491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a:p>
        </p:txBody>
      </p:sp>
    </p:spTree>
    <p:extLst>
      <p:ext uri="{BB962C8B-B14F-4D97-AF65-F5344CB8AC3E}">
        <p14:creationId xmlns:p14="http://schemas.microsoft.com/office/powerpoint/2010/main" val="1899326483"/>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C7EC86C-C70C-B146-B7EE-FFFD14864698}" type="slidenum">
              <a:rPr lang="en-US" smtClean="0"/>
              <a:pPr/>
              <a:t>‹#›</a:t>
            </a:fld>
            <a:endParaRPr lang="en-US"/>
          </a:p>
        </p:txBody>
      </p:sp>
    </p:spTree>
    <p:extLst>
      <p:ext uri="{BB962C8B-B14F-4D97-AF65-F5344CB8AC3E}">
        <p14:creationId xmlns:p14="http://schemas.microsoft.com/office/powerpoint/2010/main" val="1927660943"/>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CD265C-CFF3-9E44-9589-2C563B89B057}" type="slidenum">
              <a:rPr lang="en-US" smtClean="0"/>
              <a:pPr/>
              <a:t>‹#›</a:t>
            </a:fld>
            <a:endParaRPr lang="en-US"/>
          </a:p>
        </p:txBody>
      </p:sp>
    </p:spTree>
    <p:extLst>
      <p:ext uri="{BB962C8B-B14F-4D97-AF65-F5344CB8AC3E}">
        <p14:creationId xmlns:p14="http://schemas.microsoft.com/office/powerpoint/2010/main" val="1805017843"/>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9843FC4-3911-5A4F-8AC6-5AAC4AABD439}" type="slidenum">
              <a:rPr lang="en-US" smtClean="0"/>
              <a:pPr/>
              <a:t>‹#›</a:t>
            </a:fld>
            <a:endParaRPr lang="en-US"/>
          </a:p>
        </p:txBody>
      </p:sp>
    </p:spTree>
    <p:extLst>
      <p:ext uri="{BB962C8B-B14F-4D97-AF65-F5344CB8AC3E}">
        <p14:creationId xmlns:p14="http://schemas.microsoft.com/office/powerpoint/2010/main" val="21030284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5E9403-0225-8442-BEBE-4B9272727256}" type="slidenum">
              <a:rPr lang="en-US" smtClean="0"/>
              <a:pPr/>
              <a:t>‹#›</a:t>
            </a:fld>
            <a:endParaRPr lang="en-US"/>
          </a:p>
        </p:txBody>
      </p:sp>
    </p:spTree>
    <p:extLst>
      <p:ext uri="{BB962C8B-B14F-4D97-AF65-F5344CB8AC3E}">
        <p14:creationId xmlns:p14="http://schemas.microsoft.com/office/powerpoint/2010/main" val="1622711320"/>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5B0C6C2-8682-B443-8C48-012B008E4531}" type="slidenum">
              <a:rPr lang="en-US" smtClean="0"/>
              <a:pPr/>
              <a:t>‹#›</a:t>
            </a:fld>
            <a:endParaRPr lang="en-US"/>
          </a:p>
        </p:txBody>
      </p:sp>
    </p:spTree>
    <p:extLst>
      <p:ext uri="{BB962C8B-B14F-4D97-AF65-F5344CB8AC3E}">
        <p14:creationId xmlns:p14="http://schemas.microsoft.com/office/powerpoint/2010/main" val="22573858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44DF3BA0-8161-9442-9418-9302FE8484F6}" type="slidenum">
              <a:rPr lang="en-US" smtClean="0"/>
              <a:pPr/>
              <a:t>‹#›</a:t>
            </a:fld>
            <a:endParaRPr lang="en-US"/>
          </a:p>
        </p:txBody>
      </p:sp>
    </p:spTree>
    <p:extLst>
      <p:ext uri="{BB962C8B-B14F-4D97-AF65-F5344CB8AC3E}">
        <p14:creationId xmlns:p14="http://schemas.microsoft.com/office/powerpoint/2010/main" val="296110777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7166EEA-532E-0C44-8358-051E9EBA12E8}" type="slidenum">
              <a:rPr lang="en-US" smtClean="0"/>
              <a:pPr/>
              <a:t>‹#›</a:t>
            </a:fld>
            <a:endParaRPr lang="en-US"/>
          </a:p>
        </p:txBody>
      </p:sp>
    </p:spTree>
    <p:extLst>
      <p:ext uri="{BB962C8B-B14F-4D97-AF65-F5344CB8AC3E}">
        <p14:creationId xmlns:p14="http://schemas.microsoft.com/office/powerpoint/2010/main" val="698740021"/>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FE04C9A-B3D7-0A4F-8331-E58C618D5A2F}" type="slidenum">
              <a:rPr lang="en-US" smtClean="0"/>
              <a:pPr/>
              <a:t>‹#›</a:t>
            </a:fld>
            <a:endParaRPr lang="en-US"/>
          </a:p>
        </p:txBody>
      </p:sp>
    </p:spTree>
    <p:extLst>
      <p:ext uri="{BB962C8B-B14F-4D97-AF65-F5344CB8AC3E}">
        <p14:creationId xmlns:p14="http://schemas.microsoft.com/office/powerpoint/2010/main" val="18979781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9CF9A7C-2659-2A40-A45C-20975FC2939B}" type="slidenum">
              <a:rPr lang="en-US" smtClean="0"/>
              <a:pPr/>
              <a:t>‹#›</a:t>
            </a:fld>
            <a:endParaRPr lang="en-US"/>
          </a:p>
        </p:txBody>
      </p:sp>
    </p:spTree>
    <p:extLst>
      <p:ext uri="{BB962C8B-B14F-4D97-AF65-F5344CB8AC3E}">
        <p14:creationId xmlns:p14="http://schemas.microsoft.com/office/powerpoint/2010/main" val="370600773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D575A6-E89C-5C47-8CA5-53532FCDA121}" type="slidenum">
              <a:rPr lang="en-US" smtClean="0"/>
              <a:pPr/>
              <a:t>‹#›</a:t>
            </a:fld>
            <a:endParaRPr lang="en-US"/>
          </a:p>
        </p:txBody>
      </p:sp>
    </p:spTree>
    <p:extLst>
      <p:ext uri="{BB962C8B-B14F-4D97-AF65-F5344CB8AC3E}">
        <p14:creationId xmlns:p14="http://schemas.microsoft.com/office/powerpoint/2010/main" val="2856650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260D57-83FF-5F46-B361-179B0B82F8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492915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0D327719-1A5F-3841-91CF-B9A7527EED74}" type="slidenum">
              <a:rPr lang="en-US" smtClean="0"/>
              <a:pPr/>
              <a:t>‹#›</a:t>
            </a:fld>
            <a:endParaRPr lang="en-US"/>
          </a:p>
        </p:txBody>
      </p:sp>
    </p:spTree>
    <p:extLst>
      <p:ext uri="{BB962C8B-B14F-4D97-AF65-F5344CB8AC3E}">
        <p14:creationId xmlns:p14="http://schemas.microsoft.com/office/powerpoint/2010/main" val="156735639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C54879B-2E3F-F64C-8B6C-DA781E0F91AD}" type="slidenum">
              <a:rPr lang="en-US" smtClean="0"/>
              <a:pPr/>
              <a:t>‹#›</a:t>
            </a:fld>
            <a:endParaRPr lang="en-US"/>
          </a:p>
        </p:txBody>
      </p:sp>
    </p:spTree>
    <p:extLst>
      <p:ext uri="{BB962C8B-B14F-4D97-AF65-F5344CB8AC3E}">
        <p14:creationId xmlns:p14="http://schemas.microsoft.com/office/powerpoint/2010/main" val="12800349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DA98131-6DB3-FB47-A000-661EC76923AA}" type="slidenum">
              <a:rPr lang="en-US" smtClean="0"/>
              <a:pPr/>
              <a:t>‹#›</a:t>
            </a:fld>
            <a:endParaRPr lang="en-US"/>
          </a:p>
        </p:txBody>
      </p:sp>
    </p:spTree>
    <p:extLst>
      <p:ext uri="{BB962C8B-B14F-4D97-AF65-F5344CB8AC3E}">
        <p14:creationId xmlns:p14="http://schemas.microsoft.com/office/powerpoint/2010/main" val="416240748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C1D9824-8EC1-E74D-A38A-353BFBF5C32D}" type="slidenum">
              <a:rPr lang="en-US" smtClean="0"/>
              <a:pPr/>
              <a:t>‹#›</a:t>
            </a:fld>
            <a:endParaRPr lang="en-US"/>
          </a:p>
        </p:txBody>
      </p:sp>
    </p:spTree>
    <p:extLst>
      <p:ext uri="{BB962C8B-B14F-4D97-AF65-F5344CB8AC3E}">
        <p14:creationId xmlns:p14="http://schemas.microsoft.com/office/powerpoint/2010/main" val="3437731552"/>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5247491-92A0-7E4F-9E78-3D43552456A6}" type="slidenum">
              <a:rPr lang="en-US" smtClean="0"/>
              <a:pPr/>
              <a:t>‹#›</a:t>
            </a:fld>
            <a:endParaRPr lang="en-US"/>
          </a:p>
        </p:txBody>
      </p:sp>
    </p:spTree>
    <p:extLst>
      <p:ext uri="{BB962C8B-B14F-4D97-AF65-F5344CB8AC3E}">
        <p14:creationId xmlns:p14="http://schemas.microsoft.com/office/powerpoint/2010/main" val="285598544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ADD3509-C07B-2948-9A69-98129E96401E}" type="slidenum">
              <a:rPr lang="en-US" smtClean="0"/>
              <a:pPr/>
              <a:t>‹#›</a:t>
            </a:fld>
            <a:endParaRPr lang="en-US"/>
          </a:p>
        </p:txBody>
      </p:sp>
    </p:spTree>
    <p:extLst>
      <p:ext uri="{BB962C8B-B14F-4D97-AF65-F5344CB8AC3E}">
        <p14:creationId xmlns:p14="http://schemas.microsoft.com/office/powerpoint/2010/main" val="2966815582"/>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26622BD-3B03-C941-9A99-2D5919B249EC}" type="slidenum">
              <a:rPr lang="en-US" smtClean="0"/>
              <a:pPr/>
              <a:t>‹#›</a:t>
            </a:fld>
            <a:endParaRPr lang="en-US"/>
          </a:p>
        </p:txBody>
      </p:sp>
    </p:spTree>
    <p:extLst>
      <p:ext uri="{BB962C8B-B14F-4D97-AF65-F5344CB8AC3E}">
        <p14:creationId xmlns:p14="http://schemas.microsoft.com/office/powerpoint/2010/main" val="2440929187"/>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8CD417F-49DE-3E4A-B049-C51CA267917B}" type="slidenum">
              <a:rPr lang="en-US" smtClean="0"/>
              <a:pPr/>
              <a:t>‹#›</a:t>
            </a:fld>
            <a:endParaRPr lang="en-US"/>
          </a:p>
        </p:txBody>
      </p:sp>
    </p:spTree>
    <p:extLst>
      <p:ext uri="{BB962C8B-B14F-4D97-AF65-F5344CB8AC3E}">
        <p14:creationId xmlns:p14="http://schemas.microsoft.com/office/powerpoint/2010/main" val="363730762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5FB5982-EFA2-7A41-ABC0-1E377BDD3F7F}" type="slidenum">
              <a:rPr lang="en-US" smtClean="0"/>
              <a:pPr/>
              <a:t>‹#›</a:t>
            </a:fld>
            <a:endParaRPr lang="en-US"/>
          </a:p>
        </p:txBody>
      </p:sp>
    </p:spTree>
    <p:extLst>
      <p:ext uri="{BB962C8B-B14F-4D97-AF65-F5344CB8AC3E}">
        <p14:creationId xmlns:p14="http://schemas.microsoft.com/office/powerpoint/2010/main" val="3134945055"/>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543241A-EF3A-4A49-9083-0C04655998D9}" type="slidenum">
              <a:rPr lang="en-US" smtClean="0"/>
              <a:pPr/>
              <a:t>‹#›</a:t>
            </a:fld>
            <a:endParaRPr lang="en-US"/>
          </a:p>
        </p:txBody>
      </p:sp>
    </p:spTree>
    <p:extLst>
      <p:ext uri="{BB962C8B-B14F-4D97-AF65-F5344CB8AC3E}">
        <p14:creationId xmlns:p14="http://schemas.microsoft.com/office/powerpoint/2010/main" val="6545031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958550B-3443-FB4B-BB34-AA6BFBE0EC61}"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4810110"/>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49A6A67-2B9B-8543-95EC-38488CACD972}" type="slidenum">
              <a:rPr lang="en-US" smtClean="0"/>
              <a:pPr/>
              <a:t>‹#›</a:t>
            </a:fld>
            <a:endParaRPr lang="en-US"/>
          </a:p>
        </p:txBody>
      </p:sp>
    </p:spTree>
    <p:extLst>
      <p:ext uri="{BB962C8B-B14F-4D97-AF65-F5344CB8AC3E}">
        <p14:creationId xmlns:p14="http://schemas.microsoft.com/office/powerpoint/2010/main" val="399125172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1774597" name="Rectangle 5"/>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b="1" i="0">
                <a:latin typeface="Arial" panose="020B0604020202020204" pitchFamily="34" charset="0"/>
              </a:defRPr>
            </a:lvl1pPr>
          </a:lstStyle>
          <a:p>
            <a:pPr lvl="0"/>
            <a:r>
              <a:rPr lang="en-US" noProof="0" dirty="0"/>
              <a:t>Click to edit Master title style</a:t>
            </a:r>
          </a:p>
        </p:txBody>
      </p:sp>
      <p:sp>
        <p:nvSpPr>
          <p:cNvPr id="1774598" name="Rectangle 6"/>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charset="0"/>
              <a:buNone/>
              <a:defRPr sz="3400" b="1" i="0">
                <a:latin typeface="Arial" panose="020B0604020202020204" pitchFamily="34" charset="0"/>
              </a:defRPr>
            </a:lvl1pPr>
          </a:lstStyle>
          <a:p>
            <a:pPr lvl="0"/>
            <a:r>
              <a:rPr lang="en-US" noProof="0" dirty="0"/>
              <a:t>Click to edit Master subtitle style</a:t>
            </a:r>
          </a:p>
        </p:txBody>
      </p:sp>
      <p:sp>
        <p:nvSpPr>
          <p:cNvPr id="4" name="Rectangle 2"/>
          <p:cNvSpPr>
            <a:spLocks noGrp="1" noChangeArrowheads="1"/>
          </p:cNvSpPr>
          <p:nvPr>
            <p:ph type="dt" sz="quarter" idx="10"/>
          </p:nvPr>
        </p:nvSpPr>
        <p:spPr>
          <a:xfrm>
            <a:off x="685800" y="6400800"/>
            <a:ext cx="22098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5" name="Rectangle 3"/>
          <p:cNvSpPr>
            <a:spLocks noGrp="1" noChangeArrowheads="1"/>
          </p:cNvSpPr>
          <p:nvPr>
            <p:ph type="ftr" sz="quarter" idx="11"/>
          </p:nvPr>
        </p:nvSpPr>
        <p:spPr>
          <a:xfrm>
            <a:off x="2971800" y="6400800"/>
            <a:ext cx="3429000" cy="457200"/>
          </a:xfrm>
        </p:spPr>
        <p:txBody>
          <a:bodyPr anchor="ctr"/>
          <a:lstStyle>
            <a:lvl1pPr>
              <a:defRPr b="1" i="0">
                <a:solidFill>
                  <a:schemeClr val="bg1"/>
                </a:solidFill>
                <a:latin typeface="Arial" panose="020B0604020202020204" pitchFamily="34" charset="0"/>
              </a:defRPr>
            </a:lvl1pPr>
          </a:lstStyle>
          <a:p>
            <a:pPr>
              <a:defRPr/>
            </a:pPr>
            <a:endParaRPr lang="en-US"/>
          </a:p>
        </p:txBody>
      </p:sp>
      <p:sp>
        <p:nvSpPr>
          <p:cNvPr id="6" name="Rectangle 4"/>
          <p:cNvSpPr>
            <a:spLocks noGrp="1" noChangeArrowheads="1"/>
          </p:cNvSpPr>
          <p:nvPr>
            <p:ph type="sldNum" sz="quarter" idx="12"/>
          </p:nvPr>
        </p:nvSpPr>
        <p:spPr>
          <a:xfrm>
            <a:off x="6553200" y="6400800"/>
            <a:ext cx="1917700" cy="457200"/>
          </a:xfrm>
        </p:spPr>
        <p:txBody>
          <a:bodyPr anchor="ctr"/>
          <a:lstStyle>
            <a:lvl1pPr>
              <a:defRPr b="1" i="0">
                <a:solidFill>
                  <a:schemeClr val="bg1"/>
                </a:solidFill>
                <a:latin typeface="Arial" panose="020B0604020202020204" pitchFamily="34" charset="0"/>
              </a:defRPr>
            </a:lvl1pPr>
          </a:lstStyle>
          <a:p>
            <a:fld id="{D9069D99-5142-0942-B748-43496856E04D}" type="slidenum">
              <a:rPr lang="en-US" smtClean="0"/>
              <a:pPr/>
              <a:t>‹#›</a:t>
            </a:fld>
            <a:endParaRPr lang="en-US"/>
          </a:p>
        </p:txBody>
      </p:sp>
    </p:spTree>
    <p:extLst>
      <p:ext uri="{BB962C8B-B14F-4D97-AF65-F5344CB8AC3E}">
        <p14:creationId xmlns:p14="http://schemas.microsoft.com/office/powerpoint/2010/main" val="403519271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A9425E2-118F-604B-BB0B-65DD62F21C05}" type="slidenum">
              <a:rPr lang="en-US" smtClean="0"/>
              <a:pPr/>
              <a:t>‹#›</a:t>
            </a:fld>
            <a:endParaRPr lang="en-US"/>
          </a:p>
        </p:txBody>
      </p:sp>
    </p:spTree>
    <p:extLst>
      <p:ext uri="{BB962C8B-B14F-4D97-AF65-F5344CB8AC3E}">
        <p14:creationId xmlns:p14="http://schemas.microsoft.com/office/powerpoint/2010/main" val="34771344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02704D9-2691-DD42-BD11-888087FE981D}" type="slidenum">
              <a:rPr lang="en-US" smtClean="0"/>
              <a:pPr/>
              <a:t>‹#›</a:t>
            </a:fld>
            <a:endParaRPr lang="en-US"/>
          </a:p>
        </p:txBody>
      </p:sp>
    </p:spTree>
    <p:extLst>
      <p:ext uri="{BB962C8B-B14F-4D97-AF65-F5344CB8AC3E}">
        <p14:creationId xmlns:p14="http://schemas.microsoft.com/office/powerpoint/2010/main" val="331939176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752600"/>
            <a:ext cx="3848100" cy="44291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360A96-743F-1143-96B8-A36FC49CE626}" type="slidenum">
              <a:rPr lang="en-US" smtClean="0"/>
              <a:pPr/>
              <a:t>‹#›</a:t>
            </a:fld>
            <a:endParaRPr lang="en-US"/>
          </a:p>
        </p:txBody>
      </p:sp>
    </p:spTree>
    <p:extLst>
      <p:ext uri="{BB962C8B-B14F-4D97-AF65-F5344CB8AC3E}">
        <p14:creationId xmlns:p14="http://schemas.microsoft.com/office/powerpoint/2010/main" val="364580894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2F5F116-E74E-5543-8276-F5D39B4028D3}" type="slidenum">
              <a:rPr lang="en-US" smtClean="0"/>
              <a:pPr/>
              <a:t>‹#›</a:t>
            </a:fld>
            <a:endParaRPr lang="en-US"/>
          </a:p>
        </p:txBody>
      </p:sp>
    </p:spTree>
    <p:extLst>
      <p:ext uri="{BB962C8B-B14F-4D97-AF65-F5344CB8AC3E}">
        <p14:creationId xmlns:p14="http://schemas.microsoft.com/office/powerpoint/2010/main" val="64863753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CCE5C82A-D21D-0A43-8934-E0226053F073}" type="slidenum">
              <a:rPr lang="en-US" smtClean="0"/>
              <a:pPr/>
              <a:t>‹#›</a:t>
            </a:fld>
            <a:endParaRPr lang="en-US"/>
          </a:p>
        </p:txBody>
      </p:sp>
    </p:spTree>
    <p:extLst>
      <p:ext uri="{BB962C8B-B14F-4D97-AF65-F5344CB8AC3E}">
        <p14:creationId xmlns:p14="http://schemas.microsoft.com/office/powerpoint/2010/main" val="102821437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6A924C2-C1B0-424C-B413-FEC601472004}" type="slidenum">
              <a:rPr lang="en-US" smtClean="0"/>
              <a:pPr/>
              <a:t>‹#›</a:t>
            </a:fld>
            <a:endParaRPr lang="en-US"/>
          </a:p>
        </p:txBody>
      </p:sp>
    </p:spTree>
    <p:extLst>
      <p:ext uri="{BB962C8B-B14F-4D97-AF65-F5344CB8AC3E}">
        <p14:creationId xmlns:p14="http://schemas.microsoft.com/office/powerpoint/2010/main" val="4152583834"/>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6E38D51-DF17-1C4C-A385-3207356F97B8}" type="slidenum">
              <a:rPr lang="en-US" smtClean="0"/>
              <a:pPr/>
              <a:t>‹#›</a:t>
            </a:fld>
            <a:endParaRPr lang="en-US"/>
          </a:p>
        </p:txBody>
      </p:sp>
    </p:spTree>
    <p:extLst>
      <p:ext uri="{BB962C8B-B14F-4D97-AF65-F5344CB8AC3E}">
        <p14:creationId xmlns:p14="http://schemas.microsoft.com/office/powerpoint/2010/main" val="381830130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E249BD3E-8585-A74D-BD47-C7386F111ED2}" type="slidenum">
              <a:rPr lang="en-US" smtClean="0"/>
              <a:pPr/>
              <a:t>‹#›</a:t>
            </a:fld>
            <a:endParaRPr lang="en-US"/>
          </a:p>
        </p:txBody>
      </p:sp>
    </p:spTree>
    <p:extLst>
      <p:ext uri="{BB962C8B-B14F-4D97-AF65-F5344CB8AC3E}">
        <p14:creationId xmlns:p14="http://schemas.microsoft.com/office/powerpoint/2010/main" val="32483682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FFDA08C-7148-3846-AD81-BD957C17960A}"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355965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E1D2013-9C37-2640-A8FE-AC413ECD37C7}" type="slidenum">
              <a:rPr lang="en-US" smtClean="0"/>
              <a:pPr/>
              <a:t>‹#›</a:t>
            </a:fld>
            <a:endParaRPr lang="en-US"/>
          </a:p>
        </p:txBody>
      </p:sp>
    </p:spTree>
    <p:extLst>
      <p:ext uri="{BB962C8B-B14F-4D97-AF65-F5344CB8AC3E}">
        <p14:creationId xmlns:p14="http://schemas.microsoft.com/office/powerpoint/2010/main" val="404851331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A13EF07-A217-7C4A-8777-80A11A4BEFF3}" type="slidenum">
              <a:rPr lang="en-US" smtClean="0"/>
              <a:pPr/>
              <a:t>‹#›</a:t>
            </a:fld>
            <a:endParaRPr lang="en-US"/>
          </a:p>
        </p:txBody>
      </p:sp>
    </p:spTree>
    <p:extLst>
      <p:ext uri="{BB962C8B-B14F-4D97-AF65-F5344CB8AC3E}">
        <p14:creationId xmlns:p14="http://schemas.microsoft.com/office/powerpoint/2010/main" val="8980721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C4009F0-1DDB-B743-90A6-72DD97F2DA7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93231231"/>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41D1D9E-9CA8-CC45-ABBA-C50219066C9B}"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6705994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F27F1F8-65C8-BF4D-AC72-4A2434DB4F1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1651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F5C23DF-1305-4740-A1A3-6F1F990566A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6655394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CE36492-8B81-7946-BC3A-1F8182ADA057}"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9328102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35AAFAB-0E2F-0F4D-A3AE-1C7715703AE2}"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164891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9E8E0E9-7F89-7E45-A25D-6BCE167D2FE6}"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4370751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91BA1F3-3217-7042-90B6-1113A8D47280}"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11342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DFD999-6572-FF49-BEA1-0D059E856774}"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02007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6A5E4BDC-F2E6-5D42-8743-04D639AF8923}"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3588364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2A551CD-7233-4F45-8CCB-9B440AA26B3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49279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6DEAC2A-C6EC-6F4B-8A6C-46786619B81F}"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06128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89DB8148-6939-2B46-8FEC-099FE4C146AE}" type="slidenum">
              <a:rPr lang="en-US" smtClean="0"/>
              <a:pPr>
                <a:defRPr/>
              </a:pPr>
              <a:t>‹#›</a:t>
            </a:fld>
            <a:endParaRPr lang="en-US"/>
          </a:p>
        </p:txBody>
      </p:sp>
    </p:spTree>
    <p:extLst>
      <p:ext uri="{BB962C8B-B14F-4D97-AF65-F5344CB8AC3E}">
        <p14:creationId xmlns:p14="http://schemas.microsoft.com/office/powerpoint/2010/main" val="1198007817"/>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4"/>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91" indent="0" algn="ctr">
              <a:buNone/>
              <a:defRPr/>
            </a:lvl2pPr>
            <a:lvl3pPr marL="642782" indent="0" algn="ctr">
              <a:buNone/>
              <a:defRPr/>
            </a:lvl3pPr>
            <a:lvl4pPr marL="964174" indent="0" algn="ctr">
              <a:buNone/>
              <a:defRPr/>
            </a:lvl4pPr>
            <a:lvl5pPr marL="1285564" indent="0" algn="ctr">
              <a:buNone/>
              <a:defRPr/>
            </a:lvl5pPr>
            <a:lvl6pPr marL="1606956" indent="0" algn="ctr">
              <a:buNone/>
              <a:defRPr/>
            </a:lvl6pPr>
            <a:lvl7pPr marL="1928348" indent="0" algn="ctr">
              <a:buNone/>
              <a:defRPr/>
            </a:lvl7pPr>
            <a:lvl8pPr marL="2249741" indent="0" algn="ctr">
              <a:buNone/>
              <a:defRPr/>
            </a:lvl8pPr>
            <a:lvl9pPr marL="2571128"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1EF41E9C-FCC4-0845-B13C-D029E11382E4}" type="slidenum">
              <a:rPr lang="en-US" smtClean="0"/>
              <a:pPr/>
              <a:t>‹#›</a:t>
            </a:fld>
            <a:endParaRPr lang="en-US"/>
          </a:p>
        </p:txBody>
      </p:sp>
    </p:spTree>
    <p:extLst>
      <p:ext uri="{BB962C8B-B14F-4D97-AF65-F5344CB8AC3E}">
        <p14:creationId xmlns:p14="http://schemas.microsoft.com/office/powerpoint/2010/main" val="11684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35F5AAE-18B5-C549-82A9-C358FA4C4E1B}" type="slidenum">
              <a:rPr lang="en-US" smtClean="0"/>
              <a:pPr/>
              <a:t>‹#›</a:t>
            </a:fld>
            <a:endParaRPr lang="en-US"/>
          </a:p>
        </p:txBody>
      </p:sp>
    </p:spTree>
    <p:extLst>
      <p:ext uri="{BB962C8B-B14F-4D97-AF65-F5344CB8AC3E}">
        <p14:creationId xmlns:p14="http://schemas.microsoft.com/office/powerpoint/2010/main" val="178713710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4" y="4406409"/>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4" y="2907086"/>
            <a:ext cx="7772009" cy="1499316"/>
          </a:xfrm>
        </p:spPr>
        <p:txBody>
          <a:bodyPr anchor="b"/>
          <a:lstStyle>
            <a:lvl1pPr marL="0" indent="0">
              <a:buNone/>
              <a:defRPr sz="1400" b="1" i="0">
                <a:latin typeface="Arial" panose="020B0604020202020204" pitchFamily="34" charset="0"/>
              </a:defRPr>
            </a:lvl1pPr>
            <a:lvl2pPr marL="321391" indent="0">
              <a:buNone/>
              <a:defRPr sz="1300"/>
            </a:lvl2pPr>
            <a:lvl3pPr marL="642782" indent="0">
              <a:buNone/>
              <a:defRPr sz="1100"/>
            </a:lvl3pPr>
            <a:lvl4pPr marL="964174" indent="0">
              <a:buNone/>
              <a:defRPr sz="1000"/>
            </a:lvl4pPr>
            <a:lvl5pPr marL="1285564" indent="0">
              <a:buNone/>
              <a:defRPr sz="1000"/>
            </a:lvl5pPr>
            <a:lvl6pPr marL="1606956" indent="0">
              <a:buNone/>
              <a:defRPr sz="1000"/>
            </a:lvl6pPr>
            <a:lvl7pPr marL="1928348" indent="0">
              <a:buNone/>
              <a:defRPr sz="1000"/>
            </a:lvl7pPr>
            <a:lvl8pPr marL="2249741" indent="0">
              <a:buNone/>
              <a:defRPr sz="1000"/>
            </a:lvl8pPr>
            <a:lvl9pPr marL="2571128"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01BEB1E2-3F96-AC47-8481-BF028103ECD6}" type="slidenum">
              <a:rPr lang="en-US" smtClean="0"/>
              <a:pPr/>
              <a:t>‹#›</a:t>
            </a:fld>
            <a:endParaRPr lang="en-US"/>
          </a:p>
        </p:txBody>
      </p:sp>
    </p:spTree>
    <p:extLst>
      <p:ext uri="{BB962C8B-B14F-4D97-AF65-F5344CB8AC3E}">
        <p14:creationId xmlns:p14="http://schemas.microsoft.com/office/powerpoint/2010/main" val="244643725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15" y="1125331"/>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1"/>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DFBBB9E-F704-DF46-BDAE-B7E5EE704513}" type="slidenum">
              <a:rPr lang="en-US" smtClean="0"/>
              <a:pPr/>
              <a:t>‹#›</a:t>
            </a:fld>
            <a:endParaRPr lang="en-US"/>
          </a:p>
        </p:txBody>
      </p:sp>
    </p:spTree>
    <p:extLst>
      <p:ext uri="{BB962C8B-B14F-4D97-AF65-F5344CB8AC3E}">
        <p14:creationId xmlns:p14="http://schemas.microsoft.com/office/powerpoint/2010/main" val="8242349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0" y="1535040"/>
            <a:ext cx="4040061"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0"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91" indent="0">
              <a:buNone/>
              <a:defRPr sz="1400" b="1"/>
            </a:lvl2pPr>
            <a:lvl3pPr marL="642782" indent="0">
              <a:buNone/>
              <a:defRPr sz="1300" b="1"/>
            </a:lvl3pPr>
            <a:lvl4pPr marL="964174" indent="0">
              <a:buNone/>
              <a:defRPr sz="1100" b="1"/>
            </a:lvl4pPr>
            <a:lvl5pPr marL="1285564" indent="0">
              <a:buNone/>
              <a:defRPr sz="1100" b="1"/>
            </a:lvl5pPr>
            <a:lvl6pPr marL="1606956" indent="0">
              <a:buNone/>
              <a:defRPr sz="1100" b="1"/>
            </a:lvl6pPr>
            <a:lvl7pPr marL="1928348" indent="0">
              <a:buNone/>
              <a:defRPr sz="1100" b="1"/>
            </a:lvl7pPr>
            <a:lvl8pPr marL="2249741" indent="0">
              <a:buNone/>
              <a:defRPr sz="1100" b="1"/>
            </a:lvl8pPr>
            <a:lvl9pPr marL="2571128"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5A45C15-3BC7-8947-A15B-466B5F139AF0}" type="slidenum">
              <a:rPr lang="en-US" smtClean="0"/>
              <a:pPr/>
              <a:t>‹#›</a:t>
            </a:fld>
            <a:endParaRPr lang="en-US"/>
          </a:p>
        </p:txBody>
      </p:sp>
    </p:spTree>
    <p:extLst>
      <p:ext uri="{BB962C8B-B14F-4D97-AF65-F5344CB8AC3E}">
        <p14:creationId xmlns:p14="http://schemas.microsoft.com/office/powerpoint/2010/main" val="31589294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EFF36B93-C845-6D4E-BE54-2A45B0D264D8}" type="slidenum">
              <a:rPr lang="en-US" smtClean="0"/>
              <a:pPr/>
              <a:t>‹#›</a:t>
            </a:fld>
            <a:endParaRPr lang="en-US"/>
          </a:p>
        </p:txBody>
      </p:sp>
    </p:spTree>
    <p:extLst>
      <p:ext uri="{BB962C8B-B14F-4D97-AF65-F5344CB8AC3E}">
        <p14:creationId xmlns:p14="http://schemas.microsoft.com/office/powerpoint/2010/main" val="3358565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902DC1D-8C7A-4249-B63C-731CD264F66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0954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7F8D5342-3211-E344-8557-1825DED4C4CD}" type="slidenum">
              <a:rPr lang="en-US" smtClean="0"/>
              <a:pPr/>
              <a:t>‹#›</a:t>
            </a:fld>
            <a:endParaRPr lang="en-US"/>
          </a:p>
        </p:txBody>
      </p:sp>
    </p:spTree>
    <p:extLst>
      <p:ext uri="{BB962C8B-B14F-4D97-AF65-F5344CB8AC3E}">
        <p14:creationId xmlns:p14="http://schemas.microsoft.com/office/powerpoint/2010/main" val="87943545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0"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0" y="1434565"/>
            <a:ext cx="3007439" cy="4691082"/>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15B7B0F-B5B7-6848-BC14-2CC8FF8DA19D}" type="slidenum">
              <a:rPr lang="en-US" smtClean="0"/>
              <a:pPr/>
              <a:t>‹#›</a:t>
            </a:fld>
            <a:endParaRPr lang="en-US"/>
          </a:p>
        </p:txBody>
      </p:sp>
    </p:spTree>
    <p:extLst>
      <p:ext uri="{BB962C8B-B14F-4D97-AF65-F5344CB8AC3E}">
        <p14:creationId xmlns:p14="http://schemas.microsoft.com/office/powerpoint/2010/main" val="22251121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5"/>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7"/>
            <a:ext cx="5486846" cy="4115023"/>
          </a:xfrm>
        </p:spPr>
        <p:txBody>
          <a:bodyPr/>
          <a:lstStyle>
            <a:lvl1pPr marL="0" indent="0">
              <a:buNone/>
              <a:defRPr sz="2300" b="1" i="0">
                <a:latin typeface="Arial" panose="020B0604020202020204" pitchFamily="34" charset="0"/>
              </a:defRPr>
            </a:lvl1pPr>
            <a:lvl2pPr marL="321391" indent="0">
              <a:buNone/>
              <a:defRPr sz="2000"/>
            </a:lvl2pPr>
            <a:lvl3pPr marL="642782" indent="0">
              <a:buNone/>
              <a:defRPr sz="1700"/>
            </a:lvl3pPr>
            <a:lvl4pPr marL="964174" indent="0">
              <a:buNone/>
              <a:defRPr sz="1400"/>
            </a:lvl4pPr>
            <a:lvl5pPr marL="1285564" indent="0">
              <a:buNone/>
              <a:defRPr sz="1400"/>
            </a:lvl5pPr>
            <a:lvl6pPr marL="1606956" indent="0">
              <a:buNone/>
              <a:defRPr sz="1400"/>
            </a:lvl6pPr>
            <a:lvl7pPr marL="1928348" indent="0">
              <a:buNone/>
              <a:defRPr sz="1400"/>
            </a:lvl7pPr>
            <a:lvl8pPr marL="2249741" indent="0">
              <a:buNone/>
              <a:defRPr sz="1400"/>
            </a:lvl8pPr>
            <a:lvl9pPr marL="2571128" indent="0">
              <a:buNone/>
              <a:defRPr sz="1400"/>
            </a:lvl9pPr>
          </a:lstStyle>
          <a:p>
            <a:endParaRPr lang="en-US"/>
          </a:p>
        </p:txBody>
      </p:sp>
      <p:sp>
        <p:nvSpPr>
          <p:cNvPr id="4" name="Text Placeholder 3"/>
          <p:cNvSpPr>
            <a:spLocks noGrp="1"/>
          </p:cNvSpPr>
          <p:nvPr>
            <p:ph type="body" sz="half" idx="2"/>
          </p:nvPr>
        </p:nvSpPr>
        <p:spPr>
          <a:xfrm>
            <a:off x="1791738" y="5367623"/>
            <a:ext cx="5486846" cy="804919"/>
          </a:xfrm>
        </p:spPr>
        <p:txBody>
          <a:bodyPr/>
          <a:lstStyle>
            <a:lvl1pPr marL="0" indent="0">
              <a:buNone/>
              <a:defRPr sz="1000" b="1" i="0">
                <a:latin typeface="Arial" panose="020B0604020202020204" pitchFamily="34" charset="0"/>
              </a:defRPr>
            </a:lvl1pPr>
            <a:lvl2pPr marL="321391" indent="0">
              <a:buNone/>
              <a:defRPr sz="800"/>
            </a:lvl2pPr>
            <a:lvl3pPr marL="642782" indent="0">
              <a:buNone/>
              <a:defRPr sz="700"/>
            </a:lvl3pPr>
            <a:lvl4pPr marL="964174" indent="0">
              <a:buNone/>
              <a:defRPr sz="600"/>
            </a:lvl4pPr>
            <a:lvl5pPr marL="1285564" indent="0">
              <a:buNone/>
              <a:defRPr sz="600"/>
            </a:lvl5pPr>
            <a:lvl6pPr marL="1606956" indent="0">
              <a:buNone/>
              <a:defRPr sz="600"/>
            </a:lvl6pPr>
            <a:lvl7pPr marL="1928348" indent="0">
              <a:buNone/>
              <a:defRPr sz="600"/>
            </a:lvl7pPr>
            <a:lvl8pPr marL="2249741" indent="0">
              <a:buNone/>
              <a:defRPr sz="600"/>
            </a:lvl8pPr>
            <a:lvl9pPr marL="2571128"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D4458B16-C2EC-8F4A-B2BA-465333B3642C}" type="slidenum">
              <a:rPr lang="en-US" smtClean="0"/>
              <a:pPr/>
              <a:t>‹#›</a:t>
            </a:fld>
            <a:endParaRPr lang="en-US"/>
          </a:p>
        </p:txBody>
      </p:sp>
    </p:spTree>
    <p:extLst>
      <p:ext uri="{BB962C8B-B14F-4D97-AF65-F5344CB8AC3E}">
        <p14:creationId xmlns:p14="http://schemas.microsoft.com/office/powerpoint/2010/main" val="3436443609"/>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06857C5-805C-BF45-BAE0-CDF3AC170739}" type="slidenum">
              <a:rPr lang="en-US" smtClean="0"/>
              <a:pPr/>
              <a:t>‹#›</a:t>
            </a:fld>
            <a:endParaRPr lang="en-US"/>
          </a:p>
        </p:txBody>
      </p:sp>
    </p:spTree>
    <p:extLst>
      <p:ext uri="{BB962C8B-B14F-4D97-AF65-F5344CB8AC3E}">
        <p14:creationId xmlns:p14="http://schemas.microsoft.com/office/powerpoint/2010/main" val="286239940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0D25307-6816-2542-9240-2C9CE7F42DD3}" type="slidenum">
              <a:rPr lang="en-US" smtClean="0"/>
              <a:pPr/>
              <a:t>‹#›</a:t>
            </a:fld>
            <a:endParaRPr lang="en-US"/>
          </a:p>
        </p:txBody>
      </p:sp>
    </p:spTree>
    <p:extLst>
      <p:ext uri="{BB962C8B-B14F-4D97-AF65-F5344CB8AC3E}">
        <p14:creationId xmlns:p14="http://schemas.microsoft.com/office/powerpoint/2010/main" val="42149105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177" indent="0" algn="ctr">
              <a:buNone/>
              <a:defRPr/>
            </a:lvl2pPr>
            <a:lvl3pPr marL="914353" indent="0" algn="ctr">
              <a:buNone/>
              <a:defRPr/>
            </a:lvl3pPr>
            <a:lvl4pPr marL="1371530" indent="0" algn="ctr">
              <a:buNone/>
              <a:defRPr/>
            </a:lvl4pPr>
            <a:lvl5pPr marL="1828706" indent="0" algn="ctr">
              <a:buNone/>
              <a:defRPr/>
            </a:lvl5pPr>
            <a:lvl6pPr marL="2285883" indent="0" algn="ctr">
              <a:buNone/>
              <a:defRPr/>
            </a:lvl6pPr>
            <a:lvl7pPr marL="2743060" indent="0" algn="ctr">
              <a:buNone/>
              <a:defRPr/>
            </a:lvl7pPr>
            <a:lvl8pPr marL="3200236" indent="0" algn="ctr">
              <a:buNone/>
              <a:defRPr/>
            </a:lvl8pPr>
            <a:lvl9pPr marL="365741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217487150"/>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980780703"/>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177" indent="0">
              <a:buNone/>
              <a:defRPr sz="1800"/>
            </a:lvl2pPr>
            <a:lvl3pPr marL="914353" indent="0">
              <a:buNone/>
              <a:defRPr sz="1600"/>
            </a:lvl3pPr>
            <a:lvl4pPr marL="1371530" indent="0">
              <a:buNone/>
              <a:defRPr sz="1400"/>
            </a:lvl4pPr>
            <a:lvl5pPr marL="1828706" indent="0">
              <a:buNone/>
              <a:defRPr sz="1400"/>
            </a:lvl5pPr>
            <a:lvl6pPr marL="2285883" indent="0">
              <a:buNone/>
              <a:defRPr sz="1400"/>
            </a:lvl6pPr>
            <a:lvl7pPr marL="2743060" indent="0">
              <a:buNone/>
              <a:defRPr sz="1400"/>
            </a:lvl7pPr>
            <a:lvl8pPr marL="3200236" indent="0">
              <a:buNone/>
              <a:defRPr sz="1400"/>
            </a:lvl8pPr>
            <a:lvl9pPr marL="365741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60475450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62959195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177" indent="0">
              <a:buNone/>
              <a:defRPr sz="2000" b="1"/>
            </a:lvl2pPr>
            <a:lvl3pPr marL="914353" indent="0">
              <a:buNone/>
              <a:defRPr sz="1800" b="1"/>
            </a:lvl3pPr>
            <a:lvl4pPr marL="1371530" indent="0">
              <a:buNone/>
              <a:defRPr sz="1600" b="1"/>
            </a:lvl4pPr>
            <a:lvl5pPr marL="1828706" indent="0">
              <a:buNone/>
              <a:defRPr sz="1600" b="1"/>
            </a:lvl5pPr>
            <a:lvl6pPr marL="2285883" indent="0">
              <a:buNone/>
              <a:defRPr sz="1600" b="1"/>
            </a:lvl6pPr>
            <a:lvl7pPr marL="2743060" indent="0">
              <a:buNone/>
              <a:defRPr sz="1600" b="1"/>
            </a:lvl7pPr>
            <a:lvl8pPr marL="3200236" indent="0">
              <a:buNone/>
              <a:defRPr sz="1600" b="1"/>
            </a:lvl8pPr>
            <a:lvl9pPr marL="365741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257807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8EF48BB-F565-E847-990E-AE6D66287A12}"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743892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81441936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6200981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737156765"/>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177" indent="0">
              <a:buNone/>
              <a:defRPr sz="2800"/>
            </a:lvl2pPr>
            <a:lvl3pPr marL="914353" indent="0">
              <a:buNone/>
              <a:defRPr sz="2400"/>
            </a:lvl3pPr>
            <a:lvl4pPr marL="1371530" indent="0">
              <a:buNone/>
              <a:defRPr sz="2000"/>
            </a:lvl4pPr>
            <a:lvl5pPr marL="1828706" indent="0">
              <a:buNone/>
              <a:defRPr sz="2000"/>
            </a:lvl5pPr>
            <a:lvl6pPr marL="2285883" indent="0">
              <a:buNone/>
              <a:defRPr sz="2000"/>
            </a:lvl6pPr>
            <a:lvl7pPr marL="2743060" indent="0">
              <a:buNone/>
              <a:defRPr sz="2000"/>
            </a:lvl7pPr>
            <a:lvl8pPr marL="3200236" indent="0">
              <a:buNone/>
              <a:defRPr sz="2000"/>
            </a:lvl8pPr>
            <a:lvl9pPr marL="365741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177" indent="0">
              <a:buNone/>
              <a:defRPr sz="1200"/>
            </a:lvl2pPr>
            <a:lvl3pPr marL="914353" indent="0">
              <a:buNone/>
              <a:defRPr sz="1000"/>
            </a:lvl3pPr>
            <a:lvl4pPr marL="1371530" indent="0">
              <a:buNone/>
              <a:defRPr sz="900"/>
            </a:lvl4pPr>
            <a:lvl5pPr marL="1828706" indent="0">
              <a:buNone/>
              <a:defRPr sz="900"/>
            </a:lvl5pPr>
            <a:lvl6pPr marL="2285883" indent="0">
              <a:buNone/>
              <a:defRPr sz="900"/>
            </a:lvl6pPr>
            <a:lvl7pPr marL="2743060" indent="0">
              <a:buNone/>
              <a:defRPr sz="900"/>
            </a:lvl7pPr>
            <a:lvl8pPr marL="3200236" indent="0">
              <a:buNone/>
              <a:defRPr sz="900"/>
            </a:lvl8pPr>
            <a:lvl9pPr marL="365741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0840688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784900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96485667"/>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44738957"/>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1"/>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608945902"/>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a:p>
        </p:txBody>
      </p:sp>
    </p:spTree>
    <p:extLst>
      <p:ext uri="{BB962C8B-B14F-4D97-AF65-F5344CB8AC3E}">
        <p14:creationId xmlns:p14="http://schemas.microsoft.com/office/powerpoint/2010/main" val="2845779194"/>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999A226-0507-3242-89AA-1B2D61CE8474}" type="slidenum">
              <a:rPr lang="en-US" smtClean="0"/>
              <a:pPr>
                <a:defRPr/>
              </a:pPr>
              <a:t>‹#›</a:t>
            </a:fld>
            <a:endParaRPr lang="en-US"/>
          </a:p>
        </p:txBody>
      </p:sp>
    </p:spTree>
    <p:extLst>
      <p:ext uri="{BB962C8B-B14F-4D97-AF65-F5344CB8AC3E}">
        <p14:creationId xmlns:p14="http://schemas.microsoft.com/office/powerpoint/2010/main" val="219277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C6B065B-65A7-5141-89A6-A26064F05FF0}"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41988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85E8E1F-CB7D-5746-916C-71752A9E62AB}" type="slidenum">
              <a:rPr lang="en-US" smtClean="0"/>
              <a:pPr>
                <a:defRPr/>
              </a:pPr>
              <a:t>‹#›</a:t>
            </a:fld>
            <a:endParaRPr lang="en-US"/>
          </a:p>
        </p:txBody>
      </p:sp>
    </p:spTree>
    <p:extLst>
      <p:ext uri="{BB962C8B-B14F-4D97-AF65-F5344CB8AC3E}">
        <p14:creationId xmlns:p14="http://schemas.microsoft.com/office/powerpoint/2010/main" val="358423296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9071A4-B972-EB4D-B49A-2939D44AD320}" type="slidenum">
              <a:rPr lang="en-US" smtClean="0"/>
              <a:pPr>
                <a:defRPr/>
              </a:pPr>
              <a:t>‹#›</a:t>
            </a:fld>
            <a:endParaRPr lang="en-US"/>
          </a:p>
        </p:txBody>
      </p:sp>
    </p:spTree>
    <p:extLst>
      <p:ext uri="{BB962C8B-B14F-4D97-AF65-F5344CB8AC3E}">
        <p14:creationId xmlns:p14="http://schemas.microsoft.com/office/powerpoint/2010/main" val="4209843582"/>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A4A33B-8059-744E-83EF-33D75EC7E008}" type="slidenum">
              <a:rPr lang="en-US" smtClean="0"/>
              <a:pPr>
                <a:defRPr/>
              </a:pPr>
              <a:t>‹#›</a:t>
            </a:fld>
            <a:endParaRPr lang="en-US"/>
          </a:p>
        </p:txBody>
      </p:sp>
    </p:spTree>
    <p:extLst>
      <p:ext uri="{BB962C8B-B14F-4D97-AF65-F5344CB8AC3E}">
        <p14:creationId xmlns:p14="http://schemas.microsoft.com/office/powerpoint/2010/main" val="237570425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7C9D9DC-B969-4543-8A4E-FC4E28F91C0F}" type="slidenum">
              <a:rPr lang="en-US" smtClean="0"/>
              <a:pPr>
                <a:defRPr/>
              </a:pPr>
              <a:t>‹#›</a:t>
            </a:fld>
            <a:endParaRPr lang="en-US"/>
          </a:p>
        </p:txBody>
      </p:sp>
    </p:spTree>
    <p:extLst>
      <p:ext uri="{BB962C8B-B14F-4D97-AF65-F5344CB8AC3E}">
        <p14:creationId xmlns:p14="http://schemas.microsoft.com/office/powerpoint/2010/main" val="290131624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E424EE4-8251-D048-AAE6-16F3B9688BC8}" type="slidenum">
              <a:rPr lang="en-US" smtClean="0"/>
              <a:pPr>
                <a:defRPr/>
              </a:pPr>
              <a:t>‹#›</a:t>
            </a:fld>
            <a:endParaRPr lang="en-US"/>
          </a:p>
        </p:txBody>
      </p:sp>
    </p:spTree>
    <p:extLst>
      <p:ext uri="{BB962C8B-B14F-4D97-AF65-F5344CB8AC3E}">
        <p14:creationId xmlns:p14="http://schemas.microsoft.com/office/powerpoint/2010/main" val="2265121747"/>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AB45693-83DE-C241-9962-3518062EF7F3}" type="slidenum">
              <a:rPr lang="en-US" smtClean="0"/>
              <a:pPr>
                <a:defRPr/>
              </a:pPr>
              <a:t>‹#›</a:t>
            </a:fld>
            <a:endParaRPr lang="en-US"/>
          </a:p>
        </p:txBody>
      </p:sp>
    </p:spTree>
    <p:extLst>
      <p:ext uri="{BB962C8B-B14F-4D97-AF65-F5344CB8AC3E}">
        <p14:creationId xmlns:p14="http://schemas.microsoft.com/office/powerpoint/2010/main" val="22273523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FD12139-A9DC-D94C-A552-CF2DC30029C6}" type="slidenum">
              <a:rPr lang="en-US" smtClean="0"/>
              <a:pPr>
                <a:defRPr/>
              </a:pPr>
              <a:t>‹#›</a:t>
            </a:fld>
            <a:endParaRPr lang="en-US"/>
          </a:p>
        </p:txBody>
      </p:sp>
    </p:spTree>
    <p:extLst>
      <p:ext uri="{BB962C8B-B14F-4D97-AF65-F5344CB8AC3E}">
        <p14:creationId xmlns:p14="http://schemas.microsoft.com/office/powerpoint/2010/main" val="277412590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550F061-961E-7B41-BDC2-A0D27409EAED}" type="slidenum">
              <a:rPr lang="en-US" smtClean="0"/>
              <a:pPr>
                <a:defRPr/>
              </a:pPr>
              <a:t>‹#›</a:t>
            </a:fld>
            <a:endParaRPr lang="en-US"/>
          </a:p>
        </p:txBody>
      </p:sp>
    </p:spTree>
    <p:extLst>
      <p:ext uri="{BB962C8B-B14F-4D97-AF65-F5344CB8AC3E}">
        <p14:creationId xmlns:p14="http://schemas.microsoft.com/office/powerpoint/2010/main" val="3129420446"/>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5B8E63F-E26E-9D45-8525-F091887A4D38}" type="slidenum">
              <a:rPr lang="en-US" smtClean="0"/>
              <a:pPr>
                <a:defRPr/>
              </a:pPr>
              <a:t>‹#›</a:t>
            </a:fld>
            <a:endParaRPr lang="en-US"/>
          </a:p>
        </p:txBody>
      </p:sp>
    </p:spTree>
    <p:extLst>
      <p:ext uri="{BB962C8B-B14F-4D97-AF65-F5344CB8AC3E}">
        <p14:creationId xmlns:p14="http://schemas.microsoft.com/office/powerpoint/2010/main" val="42554358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D4B46B3-FBF1-314B-8204-1203D3E02E3F}" type="slidenum">
              <a:rPr lang="en-US" smtClean="0"/>
              <a:pPr>
                <a:defRPr/>
              </a:pPr>
              <a:t>‹#›</a:t>
            </a:fld>
            <a:endParaRPr lang="en-US"/>
          </a:p>
        </p:txBody>
      </p:sp>
    </p:spTree>
    <p:extLst>
      <p:ext uri="{BB962C8B-B14F-4D97-AF65-F5344CB8AC3E}">
        <p14:creationId xmlns:p14="http://schemas.microsoft.com/office/powerpoint/2010/main" val="19453120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DDD306E-992C-1E4E-97A9-FEBBA540905D}"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40921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442DDD-BD58-2246-84A8-1A389BAE27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7884091"/>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FC408D-21ED-8748-8B68-C41D517B261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426256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B0001D7-6901-8E4F-973A-18F2D0A4B1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82638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22E649-D261-054D-AB7E-CE07B90A28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0509996"/>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BA594A0-61CC-0E4A-99C1-B26353BC8DD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01862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BFA4182-673A-AA45-BB24-E339E2C56C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679862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96E75BE-31B7-DE44-A97B-C3F4FCCD68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213565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8BE762-8EA5-C843-82C8-57A9E0C2B86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969350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985772E-3B09-704E-9E83-18BCB3AACD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2629020"/>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2784EC-0711-A948-AE4B-347580A40E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91919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6048E8-A159-5A4C-B064-36E2D20E640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8934178"/>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E2067E-63B3-9942-AF93-C946252C478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166508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9DC4A062-FFF7-7344-982A-6D2B6FEDE4CF}" type="slidenum">
              <a:rPr lang="en-GB"/>
              <a:pPr>
                <a:defRPr/>
              </a:pPr>
              <a:t>‹#›</a:t>
            </a:fld>
            <a:endParaRPr lang="en-GB"/>
          </a:p>
        </p:txBody>
      </p:sp>
    </p:spTree>
    <p:extLst>
      <p:ext uri="{BB962C8B-B14F-4D97-AF65-F5344CB8AC3E}">
        <p14:creationId xmlns:p14="http://schemas.microsoft.com/office/powerpoint/2010/main" val="40428881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GB"/>
          </a:p>
        </p:txBody>
      </p:sp>
      <p:sp>
        <p:nvSpPr>
          <p:cNvPr id="3" name="Rectangle 5"/>
          <p:cNvSpPr>
            <a:spLocks noGrp="1" noChangeArrowheads="1"/>
          </p:cNvSpPr>
          <p:nvPr>
            <p:ph type="ftr" sz="quarter" idx="11"/>
          </p:nvPr>
        </p:nvSpPr>
        <p:spPr/>
        <p:txBody>
          <a:bodyPr/>
          <a:lstStyle>
            <a:lvl1pPr>
              <a:defRPr/>
            </a:lvl1pPr>
          </a:lstStyle>
          <a:p>
            <a:pPr>
              <a:defRPr/>
            </a:pPr>
            <a:endParaRPr lang="en-GB"/>
          </a:p>
        </p:txBody>
      </p:sp>
      <p:sp>
        <p:nvSpPr>
          <p:cNvPr id="4" name="Rectangle 6"/>
          <p:cNvSpPr>
            <a:spLocks noGrp="1" noChangeArrowheads="1"/>
          </p:cNvSpPr>
          <p:nvPr>
            <p:ph type="sldNum" sz="quarter" idx="12"/>
          </p:nvPr>
        </p:nvSpPr>
        <p:spPr/>
        <p:txBody>
          <a:bodyPr/>
          <a:lstStyle>
            <a:lvl1pPr>
              <a:defRPr/>
            </a:lvl1pPr>
          </a:lstStyle>
          <a:p>
            <a:pPr>
              <a:defRPr/>
            </a:pPr>
            <a:fld id="{E8385102-CCE0-3947-9D9A-614661443D29}" type="slidenum">
              <a:rPr lang="en-GB"/>
              <a:pPr>
                <a:defRPr/>
              </a:pPr>
              <a:t>‹#›</a:t>
            </a:fld>
            <a:endParaRPr lang="en-GB"/>
          </a:p>
        </p:txBody>
      </p:sp>
    </p:spTree>
    <p:extLst>
      <p:ext uri="{BB962C8B-B14F-4D97-AF65-F5344CB8AC3E}">
        <p14:creationId xmlns:p14="http://schemas.microsoft.com/office/powerpoint/2010/main" val="364465690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25388504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35875829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77779026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63474507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97436777"/>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5962821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62680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9C8BB1D-CC13-EE4C-B117-703D4E048AE8}"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245582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200768480"/>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45099494"/>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04838267"/>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390134821"/>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08498909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6833094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6952" indent="0" algn="ctr">
              <a:buNone/>
              <a:defRPr/>
            </a:lvl2pPr>
            <a:lvl3pPr marL="913905" indent="0" algn="ctr">
              <a:buNone/>
              <a:defRPr/>
            </a:lvl3pPr>
            <a:lvl4pPr marL="1370852" indent="0" algn="ctr">
              <a:buNone/>
              <a:defRPr/>
            </a:lvl4pPr>
            <a:lvl5pPr marL="1827807" indent="0" algn="ctr">
              <a:buNone/>
              <a:defRPr/>
            </a:lvl5pPr>
            <a:lvl6pPr marL="2284752" indent="0" algn="ctr">
              <a:buNone/>
              <a:defRPr/>
            </a:lvl6pPr>
            <a:lvl7pPr marL="2741704" indent="0" algn="ctr">
              <a:buNone/>
              <a:defRPr/>
            </a:lvl7pPr>
            <a:lvl8pPr marL="3198654" indent="0" algn="ctr">
              <a:buNone/>
              <a:defRPr/>
            </a:lvl8pPr>
            <a:lvl9pPr marL="3655603"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256812097"/>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02806836"/>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8654113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10850193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8FE597B-2E86-C742-9AEE-AEDDCFAF8BD9}"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9439892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76116259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47567636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305051142"/>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74493568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6089926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783834740"/>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98751359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20650038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181862765"/>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0C5B3E-9547-D642-9855-28DB1B3896AE}" type="slidenum">
              <a:rPr lang="en-US" smtClean="0"/>
              <a:pPr/>
              <a:t>‹#›</a:t>
            </a:fld>
            <a:endParaRPr lang="en-US"/>
          </a:p>
        </p:txBody>
      </p:sp>
    </p:spTree>
    <p:extLst>
      <p:ext uri="{BB962C8B-B14F-4D97-AF65-F5344CB8AC3E}">
        <p14:creationId xmlns:p14="http://schemas.microsoft.com/office/powerpoint/2010/main" val="26438103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457200" y="1600200"/>
            <a:ext cx="4038600" cy="45259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lipArt Placeholder 3"/>
          <p:cNvSpPr>
            <a:spLocks noGrp="1"/>
          </p:cNvSpPr>
          <p:nvPr>
            <p:ph type="clipArt" sz="half" idx="2"/>
          </p:nvPr>
        </p:nvSpPr>
        <p:spPr>
          <a:xfrm>
            <a:off x="4648200" y="1600200"/>
            <a:ext cx="4038600" cy="4525963"/>
          </a:xfrm>
        </p:spPr>
        <p:txBody>
          <a:bodyPr/>
          <a:lstStyle>
            <a:lvl1pPr>
              <a:defRPr b="1" i="0">
                <a:latin typeface="Arial" panose="020B0604020202020204" pitchFamily="34" charset="0"/>
              </a:defRPr>
            </a:lvl1pPr>
          </a:lstStyle>
          <a:p>
            <a:pPr lvl="0"/>
            <a:endParaRPr lang="en-US" noProof="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48EB08-5597-314A-97DA-855E9376E776}"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891107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F60E381B-319F-DC4E-89C6-E33F56842455}" type="slidenum">
              <a:rPr lang="en-US" smtClean="0"/>
              <a:pPr/>
              <a:t>‹#›</a:t>
            </a:fld>
            <a:endParaRPr lang="en-US"/>
          </a:p>
        </p:txBody>
      </p:sp>
    </p:spTree>
    <p:extLst>
      <p:ext uri="{BB962C8B-B14F-4D97-AF65-F5344CB8AC3E}">
        <p14:creationId xmlns:p14="http://schemas.microsoft.com/office/powerpoint/2010/main" val="314442463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b="1" i="0">
                <a:latin typeface="Arial" panose="020B0604020202020204" pitchFamily="34" charset="0"/>
              </a:defRPr>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A5A218F-849F-8A4C-B7AC-53F4AE69ACB7}" type="slidenum">
              <a:rPr lang="en-US" smtClean="0"/>
              <a:pPr/>
              <a:t>‹#›</a:t>
            </a:fld>
            <a:endParaRPr lang="en-US"/>
          </a:p>
        </p:txBody>
      </p:sp>
    </p:spTree>
    <p:extLst>
      <p:ext uri="{BB962C8B-B14F-4D97-AF65-F5344CB8AC3E}">
        <p14:creationId xmlns:p14="http://schemas.microsoft.com/office/powerpoint/2010/main" val="3864873039"/>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36"/>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977AE0B1-5D10-294D-B1E9-EA9AFEBE2382}" type="slidenum">
              <a:rPr lang="en-US" smtClean="0"/>
              <a:pPr/>
              <a:t>‹#›</a:t>
            </a:fld>
            <a:endParaRPr lang="en-US"/>
          </a:p>
        </p:txBody>
      </p:sp>
    </p:spTree>
    <p:extLst>
      <p:ext uri="{BB962C8B-B14F-4D97-AF65-F5344CB8AC3E}">
        <p14:creationId xmlns:p14="http://schemas.microsoft.com/office/powerpoint/2010/main" val="24675932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0CA6B0D9-2619-3C45-B8CA-706F3EF4821C}" type="slidenum">
              <a:rPr lang="en-US" smtClean="0"/>
              <a:pPr/>
              <a:t>‹#›</a:t>
            </a:fld>
            <a:endParaRPr lang="en-US"/>
          </a:p>
        </p:txBody>
      </p:sp>
    </p:spTree>
    <p:extLst>
      <p:ext uri="{BB962C8B-B14F-4D97-AF65-F5344CB8AC3E}">
        <p14:creationId xmlns:p14="http://schemas.microsoft.com/office/powerpoint/2010/main" val="40579875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AF545251-EC3C-D649-B2BD-863F121F397A}" type="slidenum">
              <a:rPr lang="en-US" smtClean="0"/>
              <a:pPr/>
              <a:t>‹#›</a:t>
            </a:fld>
            <a:endParaRPr lang="en-US"/>
          </a:p>
        </p:txBody>
      </p:sp>
    </p:spTree>
    <p:extLst>
      <p:ext uri="{BB962C8B-B14F-4D97-AF65-F5344CB8AC3E}">
        <p14:creationId xmlns:p14="http://schemas.microsoft.com/office/powerpoint/2010/main" val="1103171439"/>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3DADEDDB-E0F2-294F-9627-6F85CBA1D62D}" type="slidenum">
              <a:rPr lang="en-US" smtClean="0"/>
              <a:pPr/>
              <a:t>‹#›</a:t>
            </a:fld>
            <a:endParaRPr lang="en-US"/>
          </a:p>
        </p:txBody>
      </p:sp>
    </p:spTree>
    <p:extLst>
      <p:ext uri="{BB962C8B-B14F-4D97-AF65-F5344CB8AC3E}">
        <p14:creationId xmlns:p14="http://schemas.microsoft.com/office/powerpoint/2010/main" val="400203224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7081DBFA-4B68-6A42-A7E2-0F2A80FD334F}" type="slidenum">
              <a:rPr lang="en-US" smtClean="0"/>
              <a:pPr/>
              <a:t>‹#›</a:t>
            </a:fld>
            <a:endParaRPr lang="en-US"/>
          </a:p>
        </p:txBody>
      </p:sp>
    </p:spTree>
    <p:extLst>
      <p:ext uri="{BB962C8B-B14F-4D97-AF65-F5344CB8AC3E}">
        <p14:creationId xmlns:p14="http://schemas.microsoft.com/office/powerpoint/2010/main" val="396752092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b="1" i="0">
                <a:latin typeface="Arial" panose="020B0604020202020204" pitchFamily="34" charset="0"/>
              </a:defRPr>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b="1" i="0">
                <a:latin typeface="Arial" panose="020B0604020202020204" pitchFamily="34" charset="0"/>
              </a:defRPr>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4B3B1424-6478-AB4C-80DB-D828B3C73F48}" type="slidenum">
              <a:rPr lang="en-US" smtClean="0"/>
              <a:pPr/>
              <a:t>‹#›</a:t>
            </a:fld>
            <a:endParaRPr lang="en-US"/>
          </a:p>
        </p:txBody>
      </p:sp>
    </p:spTree>
    <p:extLst>
      <p:ext uri="{BB962C8B-B14F-4D97-AF65-F5344CB8AC3E}">
        <p14:creationId xmlns:p14="http://schemas.microsoft.com/office/powerpoint/2010/main" val="4196030172"/>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74B51CC8-F77A-6B4D-8CE3-C59CD6B9C722}" type="slidenum">
              <a:rPr lang="en-US" smtClean="0"/>
              <a:pPr/>
              <a:t>‹#›</a:t>
            </a:fld>
            <a:endParaRPr lang="en-US"/>
          </a:p>
        </p:txBody>
      </p:sp>
    </p:spTree>
    <p:extLst>
      <p:ext uri="{BB962C8B-B14F-4D97-AF65-F5344CB8AC3E}">
        <p14:creationId xmlns:p14="http://schemas.microsoft.com/office/powerpoint/2010/main" val="3166372379"/>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D7E75C74-4659-854B-A7BA-B572B868C92A}" type="slidenum">
              <a:rPr lang="en-US" smtClean="0"/>
              <a:pPr/>
              <a:t>‹#›</a:t>
            </a:fld>
            <a:endParaRPr lang="en-US"/>
          </a:p>
        </p:txBody>
      </p:sp>
    </p:spTree>
    <p:extLst>
      <p:ext uri="{BB962C8B-B14F-4D97-AF65-F5344CB8AC3E}">
        <p14:creationId xmlns:p14="http://schemas.microsoft.com/office/powerpoint/2010/main" val="12107229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653EC008-758F-7B42-9E0B-92277D0CCD5D}" type="slidenum">
              <a:rPr lang="en-US" smtClean="0"/>
              <a:pPr/>
              <a:t>‹#›</a:t>
            </a:fld>
            <a:endParaRPr lang="en-US"/>
          </a:p>
        </p:txBody>
      </p:sp>
    </p:spTree>
    <p:extLst>
      <p:ext uri="{BB962C8B-B14F-4D97-AF65-F5344CB8AC3E}">
        <p14:creationId xmlns:p14="http://schemas.microsoft.com/office/powerpoint/2010/main" val="335222576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p:cNvSpPr>
          <p:nvPr/>
        </p:nvSpPr>
        <p:spPr bwMode="auto">
          <a:xfrm>
            <a:off x="3024188" y="46038"/>
            <a:ext cx="3144837" cy="1046162"/>
          </a:xfrm>
          <a:custGeom>
            <a:avLst/>
            <a:gdLst>
              <a:gd name="T0" fmla="*/ 26 w 1981"/>
              <a:gd name="T1" fmla="*/ 107 h 659"/>
              <a:gd name="T2" fmla="*/ 42 w 1981"/>
              <a:gd name="T3" fmla="*/ 100 h 659"/>
              <a:gd name="T4" fmla="*/ 717 w 1981"/>
              <a:gd name="T5" fmla="*/ 100 h 659"/>
              <a:gd name="T6" fmla="*/ 767 w 1981"/>
              <a:gd name="T7" fmla="*/ 64 h 659"/>
              <a:gd name="T8" fmla="*/ 801 w 1981"/>
              <a:gd name="T9" fmla="*/ 44 h 659"/>
              <a:gd name="T10" fmla="*/ 835 w 1981"/>
              <a:gd name="T11" fmla="*/ 28 h 659"/>
              <a:gd name="T12" fmla="*/ 877 w 1981"/>
              <a:gd name="T13" fmla="*/ 18 h 659"/>
              <a:gd name="T14" fmla="*/ 917 w 1981"/>
              <a:gd name="T15" fmla="*/ 9 h 659"/>
              <a:gd name="T16" fmla="*/ 960 w 1981"/>
              <a:gd name="T17" fmla="*/ 4 h 659"/>
              <a:gd name="T18" fmla="*/ 1014 w 1981"/>
              <a:gd name="T19" fmla="*/ 0 h 659"/>
              <a:gd name="T20" fmla="*/ 1076 w 1981"/>
              <a:gd name="T21" fmla="*/ 9 h 659"/>
              <a:gd name="T22" fmla="*/ 1133 w 1981"/>
              <a:gd name="T23" fmla="*/ 24 h 659"/>
              <a:gd name="T24" fmla="*/ 1174 w 1981"/>
              <a:gd name="T25" fmla="*/ 44 h 659"/>
              <a:gd name="T26" fmla="*/ 1219 w 1981"/>
              <a:gd name="T27" fmla="*/ 64 h 659"/>
              <a:gd name="T28" fmla="*/ 1247 w 1981"/>
              <a:gd name="T29" fmla="*/ 82 h 659"/>
              <a:gd name="T30" fmla="*/ 1273 w 1981"/>
              <a:gd name="T31" fmla="*/ 103 h 659"/>
              <a:gd name="T32" fmla="*/ 1919 w 1981"/>
              <a:gd name="T33" fmla="*/ 100 h 659"/>
              <a:gd name="T34" fmla="*/ 1941 w 1981"/>
              <a:gd name="T35" fmla="*/ 105 h 659"/>
              <a:gd name="T36" fmla="*/ 1956 w 1981"/>
              <a:gd name="T37" fmla="*/ 116 h 659"/>
              <a:gd name="T38" fmla="*/ 1970 w 1981"/>
              <a:gd name="T39" fmla="*/ 146 h 659"/>
              <a:gd name="T40" fmla="*/ 1978 w 1981"/>
              <a:gd name="T41" fmla="*/ 180 h 659"/>
              <a:gd name="T42" fmla="*/ 1980 w 1981"/>
              <a:gd name="T43" fmla="*/ 220 h 659"/>
              <a:gd name="T44" fmla="*/ 1980 w 1981"/>
              <a:gd name="T45" fmla="*/ 559 h 659"/>
              <a:gd name="T46" fmla="*/ 1284 w 1981"/>
              <a:gd name="T47" fmla="*/ 560 h 659"/>
              <a:gd name="T48" fmla="*/ 1112 w 1981"/>
              <a:gd name="T49" fmla="*/ 656 h 659"/>
              <a:gd name="T50" fmla="*/ 829 w 1981"/>
              <a:gd name="T51" fmla="*/ 658 h 659"/>
              <a:gd name="T52" fmla="*/ 694 w 1981"/>
              <a:gd name="T53" fmla="*/ 554 h 659"/>
              <a:gd name="T54" fmla="*/ 74 w 1981"/>
              <a:gd name="T55" fmla="*/ 559 h 659"/>
              <a:gd name="T56" fmla="*/ 0 w 1981"/>
              <a:gd name="T57" fmla="*/ 559 h 659"/>
              <a:gd name="T58" fmla="*/ 0 w 1981"/>
              <a:gd name="T59" fmla="*/ 243 h 659"/>
              <a:gd name="T60" fmla="*/ 0 w 1981"/>
              <a:gd name="T61" fmla="*/ 196 h 659"/>
              <a:gd name="T62" fmla="*/ 8 w 1981"/>
              <a:gd name="T63" fmla="*/ 151 h 659"/>
              <a:gd name="T64" fmla="*/ 15 w 1981"/>
              <a:gd name="T65" fmla="*/ 128 h 659"/>
              <a:gd name="T66" fmla="*/ 26 w 1981"/>
              <a:gd name="T67" fmla="*/ 107 h 659"/>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981" h="659">
                <a:moveTo>
                  <a:pt x="26" y="107"/>
                </a:moveTo>
                <a:lnTo>
                  <a:pt x="42" y="100"/>
                </a:lnTo>
                <a:lnTo>
                  <a:pt x="717" y="100"/>
                </a:lnTo>
                <a:lnTo>
                  <a:pt x="767" y="64"/>
                </a:lnTo>
                <a:lnTo>
                  <a:pt x="801" y="44"/>
                </a:lnTo>
                <a:lnTo>
                  <a:pt x="835" y="28"/>
                </a:lnTo>
                <a:lnTo>
                  <a:pt x="877" y="18"/>
                </a:lnTo>
                <a:lnTo>
                  <a:pt x="917" y="9"/>
                </a:lnTo>
                <a:lnTo>
                  <a:pt x="960" y="4"/>
                </a:lnTo>
                <a:lnTo>
                  <a:pt x="1014" y="0"/>
                </a:lnTo>
                <a:lnTo>
                  <a:pt x="1076" y="9"/>
                </a:lnTo>
                <a:lnTo>
                  <a:pt x="1133" y="24"/>
                </a:lnTo>
                <a:lnTo>
                  <a:pt x="1174" y="44"/>
                </a:lnTo>
                <a:lnTo>
                  <a:pt x="1219" y="64"/>
                </a:lnTo>
                <a:lnTo>
                  <a:pt x="1247" y="82"/>
                </a:lnTo>
                <a:lnTo>
                  <a:pt x="1273" y="103"/>
                </a:lnTo>
                <a:lnTo>
                  <a:pt x="1919" y="100"/>
                </a:lnTo>
                <a:lnTo>
                  <a:pt x="1941" y="105"/>
                </a:lnTo>
                <a:lnTo>
                  <a:pt x="1956" y="116"/>
                </a:lnTo>
                <a:lnTo>
                  <a:pt x="1970" y="146"/>
                </a:lnTo>
                <a:lnTo>
                  <a:pt x="1978" y="180"/>
                </a:lnTo>
                <a:lnTo>
                  <a:pt x="1980" y="220"/>
                </a:lnTo>
                <a:lnTo>
                  <a:pt x="1980" y="559"/>
                </a:lnTo>
                <a:lnTo>
                  <a:pt x="1284" y="560"/>
                </a:lnTo>
                <a:lnTo>
                  <a:pt x="1112" y="656"/>
                </a:lnTo>
                <a:lnTo>
                  <a:pt x="829" y="658"/>
                </a:lnTo>
                <a:lnTo>
                  <a:pt x="694" y="554"/>
                </a:lnTo>
                <a:lnTo>
                  <a:pt x="74" y="559"/>
                </a:lnTo>
                <a:lnTo>
                  <a:pt x="0" y="559"/>
                </a:lnTo>
                <a:lnTo>
                  <a:pt x="0" y="243"/>
                </a:lnTo>
                <a:lnTo>
                  <a:pt x="0" y="196"/>
                </a:lnTo>
                <a:lnTo>
                  <a:pt x="8" y="151"/>
                </a:lnTo>
                <a:lnTo>
                  <a:pt x="15" y="128"/>
                </a:lnTo>
                <a:lnTo>
                  <a:pt x="26" y="10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5" name="Oval 8"/>
          <p:cNvSpPr>
            <a:spLocks noChangeArrowheads="1"/>
          </p:cNvSpPr>
          <p:nvPr/>
        </p:nvSpPr>
        <p:spPr bwMode="auto">
          <a:xfrm>
            <a:off x="4003675" y="57150"/>
            <a:ext cx="1217613" cy="10795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6" name="Freeform 9"/>
          <p:cNvSpPr>
            <a:spLocks/>
          </p:cNvSpPr>
          <p:nvPr/>
        </p:nvSpPr>
        <p:spPr bwMode="auto">
          <a:xfrm>
            <a:off x="3022600" y="684213"/>
            <a:ext cx="3146425" cy="485775"/>
          </a:xfrm>
          <a:custGeom>
            <a:avLst/>
            <a:gdLst>
              <a:gd name="T0" fmla="*/ 96 w 1982"/>
              <a:gd name="T1" fmla="*/ 68 h 306"/>
              <a:gd name="T2" fmla="*/ 156 w 1982"/>
              <a:gd name="T3" fmla="*/ 68 h 306"/>
              <a:gd name="T4" fmla="*/ 203 w 1982"/>
              <a:gd name="T5" fmla="*/ 101 h 306"/>
              <a:gd name="T6" fmla="*/ 279 w 1982"/>
              <a:gd name="T7" fmla="*/ 82 h 306"/>
              <a:gd name="T8" fmla="*/ 366 w 1982"/>
              <a:gd name="T9" fmla="*/ 71 h 306"/>
              <a:gd name="T10" fmla="*/ 427 w 1982"/>
              <a:gd name="T11" fmla="*/ 92 h 306"/>
              <a:gd name="T12" fmla="*/ 493 w 1982"/>
              <a:gd name="T13" fmla="*/ 82 h 306"/>
              <a:gd name="T14" fmla="*/ 599 w 1982"/>
              <a:gd name="T15" fmla="*/ 87 h 306"/>
              <a:gd name="T16" fmla="*/ 667 w 1982"/>
              <a:gd name="T17" fmla="*/ 101 h 306"/>
              <a:gd name="T18" fmla="*/ 766 w 1982"/>
              <a:gd name="T19" fmla="*/ 128 h 306"/>
              <a:gd name="T20" fmla="*/ 814 w 1982"/>
              <a:gd name="T21" fmla="*/ 158 h 306"/>
              <a:gd name="T22" fmla="*/ 850 w 1982"/>
              <a:gd name="T23" fmla="*/ 208 h 306"/>
              <a:gd name="T24" fmla="*/ 917 w 1982"/>
              <a:gd name="T25" fmla="*/ 206 h 306"/>
              <a:gd name="T26" fmla="*/ 979 w 1982"/>
              <a:gd name="T27" fmla="*/ 222 h 306"/>
              <a:gd name="T28" fmla="*/ 1033 w 1982"/>
              <a:gd name="T29" fmla="*/ 210 h 306"/>
              <a:gd name="T30" fmla="*/ 1091 w 1982"/>
              <a:gd name="T31" fmla="*/ 194 h 306"/>
              <a:gd name="T32" fmla="*/ 1156 w 1982"/>
              <a:gd name="T33" fmla="*/ 162 h 306"/>
              <a:gd name="T34" fmla="*/ 1220 w 1982"/>
              <a:gd name="T35" fmla="*/ 109 h 306"/>
              <a:gd name="T36" fmla="*/ 1291 w 1982"/>
              <a:gd name="T37" fmla="*/ 83 h 306"/>
              <a:gd name="T38" fmla="*/ 1339 w 1982"/>
              <a:gd name="T39" fmla="*/ 90 h 306"/>
              <a:gd name="T40" fmla="*/ 1398 w 1982"/>
              <a:gd name="T41" fmla="*/ 91 h 306"/>
              <a:gd name="T42" fmla="*/ 1480 w 1982"/>
              <a:gd name="T43" fmla="*/ 111 h 306"/>
              <a:gd name="T44" fmla="*/ 1527 w 1982"/>
              <a:gd name="T45" fmla="*/ 82 h 306"/>
              <a:gd name="T46" fmla="*/ 1569 w 1982"/>
              <a:gd name="T47" fmla="*/ 88 h 306"/>
              <a:gd name="T48" fmla="*/ 1642 w 1982"/>
              <a:gd name="T49" fmla="*/ 53 h 306"/>
              <a:gd name="T50" fmla="*/ 1687 w 1982"/>
              <a:gd name="T51" fmla="*/ 57 h 306"/>
              <a:gd name="T52" fmla="*/ 1739 w 1982"/>
              <a:gd name="T53" fmla="*/ 11 h 306"/>
              <a:gd name="T54" fmla="*/ 1792 w 1982"/>
              <a:gd name="T55" fmla="*/ 51 h 306"/>
              <a:gd name="T56" fmla="*/ 1847 w 1982"/>
              <a:gd name="T57" fmla="*/ 0 h 306"/>
              <a:gd name="T58" fmla="*/ 1896 w 1982"/>
              <a:gd name="T59" fmla="*/ 61 h 306"/>
              <a:gd name="T60" fmla="*/ 1946 w 1982"/>
              <a:gd name="T61" fmla="*/ 26 h 306"/>
              <a:gd name="T62" fmla="*/ 1981 w 1982"/>
              <a:gd name="T63" fmla="*/ 46 h 306"/>
              <a:gd name="T64" fmla="*/ 1304 w 1982"/>
              <a:gd name="T65" fmla="*/ 230 h 306"/>
              <a:gd name="T66" fmla="*/ 893 w 1982"/>
              <a:gd name="T67" fmla="*/ 305 h 306"/>
              <a:gd name="T68" fmla="*/ 699 w 1982"/>
              <a:gd name="T69" fmla="*/ 157 h 306"/>
              <a:gd name="T70" fmla="*/ 0 w 1982"/>
              <a:gd name="T71" fmla="*/ 31 h 306"/>
              <a:gd name="T72" fmla="*/ 29 w 1982"/>
              <a:gd name="T73" fmla="*/ 53 h 306"/>
              <a:gd name="T74" fmla="*/ 68 w 1982"/>
              <a:gd name="T75" fmla="*/ 61 h 30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982" h="306">
                <a:moveTo>
                  <a:pt x="68" y="61"/>
                </a:moveTo>
                <a:lnTo>
                  <a:pt x="96" y="68"/>
                </a:lnTo>
                <a:lnTo>
                  <a:pt x="126" y="61"/>
                </a:lnTo>
                <a:lnTo>
                  <a:pt x="156" y="68"/>
                </a:lnTo>
                <a:lnTo>
                  <a:pt x="178" y="86"/>
                </a:lnTo>
                <a:lnTo>
                  <a:pt x="203" y="101"/>
                </a:lnTo>
                <a:lnTo>
                  <a:pt x="244" y="88"/>
                </a:lnTo>
                <a:lnTo>
                  <a:pt x="279" y="82"/>
                </a:lnTo>
                <a:lnTo>
                  <a:pt x="330" y="82"/>
                </a:lnTo>
                <a:lnTo>
                  <a:pt x="366" y="71"/>
                </a:lnTo>
                <a:lnTo>
                  <a:pt x="398" y="81"/>
                </a:lnTo>
                <a:lnTo>
                  <a:pt x="427" y="92"/>
                </a:lnTo>
                <a:lnTo>
                  <a:pt x="452" y="95"/>
                </a:lnTo>
                <a:lnTo>
                  <a:pt x="493" y="82"/>
                </a:lnTo>
                <a:lnTo>
                  <a:pt x="536" y="82"/>
                </a:lnTo>
                <a:lnTo>
                  <a:pt x="599" y="87"/>
                </a:lnTo>
                <a:lnTo>
                  <a:pt x="625" y="105"/>
                </a:lnTo>
                <a:lnTo>
                  <a:pt x="667" y="101"/>
                </a:lnTo>
                <a:lnTo>
                  <a:pt x="725" y="95"/>
                </a:lnTo>
                <a:lnTo>
                  <a:pt x="766" y="128"/>
                </a:lnTo>
                <a:lnTo>
                  <a:pt x="790" y="135"/>
                </a:lnTo>
                <a:lnTo>
                  <a:pt x="814" y="158"/>
                </a:lnTo>
                <a:lnTo>
                  <a:pt x="826" y="194"/>
                </a:lnTo>
                <a:lnTo>
                  <a:pt x="850" y="208"/>
                </a:lnTo>
                <a:lnTo>
                  <a:pt x="880" y="208"/>
                </a:lnTo>
                <a:lnTo>
                  <a:pt x="917" y="206"/>
                </a:lnTo>
                <a:lnTo>
                  <a:pt x="953" y="208"/>
                </a:lnTo>
                <a:lnTo>
                  <a:pt x="979" y="222"/>
                </a:lnTo>
                <a:lnTo>
                  <a:pt x="999" y="211"/>
                </a:lnTo>
                <a:lnTo>
                  <a:pt x="1033" y="210"/>
                </a:lnTo>
                <a:lnTo>
                  <a:pt x="1065" y="189"/>
                </a:lnTo>
                <a:lnTo>
                  <a:pt x="1091" y="194"/>
                </a:lnTo>
                <a:lnTo>
                  <a:pt x="1136" y="187"/>
                </a:lnTo>
                <a:lnTo>
                  <a:pt x="1156" y="162"/>
                </a:lnTo>
                <a:lnTo>
                  <a:pt x="1208" y="141"/>
                </a:lnTo>
                <a:lnTo>
                  <a:pt x="1220" y="109"/>
                </a:lnTo>
                <a:lnTo>
                  <a:pt x="1246" y="93"/>
                </a:lnTo>
                <a:lnTo>
                  <a:pt x="1291" y="83"/>
                </a:lnTo>
                <a:lnTo>
                  <a:pt x="1315" y="95"/>
                </a:lnTo>
                <a:lnTo>
                  <a:pt x="1339" y="90"/>
                </a:lnTo>
                <a:lnTo>
                  <a:pt x="1368" y="101"/>
                </a:lnTo>
                <a:lnTo>
                  <a:pt x="1398" y="91"/>
                </a:lnTo>
                <a:lnTo>
                  <a:pt x="1455" y="101"/>
                </a:lnTo>
                <a:lnTo>
                  <a:pt x="1480" y="111"/>
                </a:lnTo>
                <a:lnTo>
                  <a:pt x="1508" y="84"/>
                </a:lnTo>
                <a:lnTo>
                  <a:pt x="1527" y="82"/>
                </a:lnTo>
                <a:lnTo>
                  <a:pt x="1549" y="92"/>
                </a:lnTo>
                <a:lnTo>
                  <a:pt x="1569" y="88"/>
                </a:lnTo>
                <a:lnTo>
                  <a:pt x="1596" y="61"/>
                </a:lnTo>
                <a:lnTo>
                  <a:pt x="1642" y="53"/>
                </a:lnTo>
                <a:lnTo>
                  <a:pt x="1664" y="57"/>
                </a:lnTo>
                <a:lnTo>
                  <a:pt x="1687" y="57"/>
                </a:lnTo>
                <a:lnTo>
                  <a:pt x="1720" y="23"/>
                </a:lnTo>
                <a:lnTo>
                  <a:pt x="1739" y="11"/>
                </a:lnTo>
                <a:lnTo>
                  <a:pt x="1764" y="16"/>
                </a:lnTo>
                <a:lnTo>
                  <a:pt x="1792" y="51"/>
                </a:lnTo>
                <a:lnTo>
                  <a:pt x="1820" y="29"/>
                </a:lnTo>
                <a:lnTo>
                  <a:pt x="1847" y="0"/>
                </a:lnTo>
                <a:lnTo>
                  <a:pt x="1870" y="1"/>
                </a:lnTo>
                <a:lnTo>
                  <a:pt x="1896" y="61"/>
                </a:lnTo>
                <a:lnTo>
                  <a:pt x="1917" y="51"/>
                </a:lnTo>
                <a:lnTo>
                  <a:pt x="1946" y="26"/>
                </a:lnTo>
                <a:lnTo>
                  <a:pt x="1969" y="25"/>
                </a:lnTo>
                <a:lnTo>
                  <a:pt x="1981" y="46"/>
                </a:lnTo>
                <a:lnTo>
                  <a:pt x="1981" y="196"/>
                </a:lnTo>
                <a:lnTo>
                  <a:pt x="1304" y="230"/>
                </a:lnTo>
                <a:lnTo>
                  <a:pt x="1098" y="293"/>
                </a:lnTo>
                <a:lnTo>
                  <a:pt x="893" y="305"/>
                </a:lnTo>
                <a:lnTo>
                  <a:pt x="792" y="250"/>
                </a:lnTo>
                <a:lnTo>
                  <a:pt x="699" y="157"/>
                </a:lnTo>
                <a:lnTo>
                  <a:pt x="0" y="141"/>
                </a:lnTo>
                <a:lnTo>
                  <a:pt x="0" y="31"/>
                </a:lnTo>
                <a:lnTo>
                  <a:pt x="12" y="47"/>
                </a:lnTo>
                <a:lnTo>
                  <a:pt x="29" y="53"/>
                </a:lnTo>
                <a:lnTo>
                  <a:pt x="51" y="55"/>
                </a:lnTo>
                <a:lnTo>
                  <a:pt x="68" y="61"/>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7" name="Freeform 10"/>
          <p:cNvSpPr>
            <a:spLocks/>
          </p:cNvSpPr>
          <p:nvPr/>
        </p:nvSpPr>
        <p:spPr bwMode="auto">
          <a:xfrm>
            <a:off x="3022600" y="771525"/>
            <a:ext cx="3146425" cy="490538"/>
          </a:xfrm>
          <a:custGeom>
            <a:avLst/>
            <a:gdLst>
              <a:gd name="T0" fmla="*/ 42 w 1982"/>
              <a:gd name="T1" fmla="*/ 200 h 309"/>
              <a:gd name="T2" fmla="*/ 714 w 1982"/>
              <a:gd name="T3" fmla="*/ 201 h 309"/>
              <a:gd name="T4" fmla="*/ 772 w 1982"/>
              <a:gd name="T5" fmla="*/ 249 h 309"/>
              <a:gd name="T6" fmla="*/ 844 w 1982"/>
              <a:gd name="T7" fmla="*/ 281 h 309"/>
              <a:gd name="T8" fmla="*/ 932 w 1982"/>
              <a:gd name="T9" fmla="*/ 301 h 309"/>
              <a:gd name="T10" fmla="*/ 1065 w 1982"/>
              <a:gd name="T11" fmla="*/ 301 h 309"/>
              <a:gd name="T12" fmla="*/ 1221 w 1982"/>
              <a:gd name="T13" fmla="*/ 253 h 309"/>
              <a:gd name="T14" fmla="*/ 1287 w 1982"/>
              <a:gd name="T15" fmla="*/ 200 h 309"/>
              <a:gd name="T16" fmla="*/ 1942 w 1982"/>
              <a:gd name="T17" fmla="*/ 199 h 309"/>
              <a:gd name="T18" fmla="*/ 1971 w 1982"/>
              <a:gd name="T19" fmla="*/ 184 h 309"/>
              <a:gd name="T20" fmla="*/ 1981 w 1982"/>
              <a:gd name="T21" fmla="*/ 155 h 309"/>
              <a:gd name="T22" fmla="*/ 1964 w 1982"/>
              <a:gd name="T23" fmla="*/ 0 h 309"/>
              <a:gd name="T24" fmla="*/ 1946 w 1982"/>
              <a:gd name="T25" fmla="*/ 29 h 309"/>
              <a:gd name="T26" fmla="*/ 1931 w 1982"/>
              <a:gd name="T27" fmla="*/ 53 h 309"/>
              <a:gd name="T28" fmla="*/ 1897 w 1982"/>
              <a:gd name="T29" fmla="*/ 38 h 309"/>
              <a:gd name="T30" fmla="*/ 1856 w 1982"/>
              <a:gd name="T31" fmla="*/ 23 h 309"/>
              <a:gd name="T32" fmla="*/ 1805 w 1982"/>
              <a:gd name="T33" fmla="*/ 53 h 309"/>
              <a:gd name="T34" fmla="*/ 1771 w 1982"/>
              <a:gd name="T35" fmla="*/ 38 h 309"/>
              <a:gd name="T36" fmla="*/ 1727 w 1982"/>
              <a:gd name="T37" fmla="*/ 31 h 309"/>
              <a:gd name="T38" fmla="*/ 1705 w 1982"/>
              <a:gd name="T39" fmla="*/ 61 h 309"/>
              <a:gd name="T40" fmla="*/ 1660 w 1982"/>
              <a:gd name="T41" fmla="*/ 53 h 309"/>
              <a:gd name="T42" fmla="*/ 1597 w 1982"/>
              <a:gd name="T43" fmla="*/ 61 h 309"/>
              <a:gd name="T44" fmla="*/ 1538 w 1982"/>
              <a:gd name="T45" fmla="*/ 53 h 309"/>
              <a:gd name="T46" fmla="*/ 1479 w 1982"/>
              <a:gd name="T47" fmla="*/ 76 h 309"/>
              <a:gd name="T48" fmla="*/ 1429 w 1982"/>
              <a:gd name="T49" fmla="*/ 55 h 309"/>
              <a:gd name="T50" fmla="*/ 1344 w 1982"/>
              <a:gd name="T51" fmla="*/ 72 h 309"/>
              <a:gd name="T52" fmla="*/ 1281 w 1982"/>
              <a:gd name="T53" fmla="*/ 69 h 309"/>
              <a:gd name="T54" fmla="*/ 1242 w 1982"/>
              <a:gd name="T55" fmla="*/ 130 h 309"/>
              <a:gd name="T56" fmla="*/ 1214 w 1982"/>
              <a:gd name="T57" fmla="*/ 178 h 309"/>
              <a:gd name="T58" fmla="*/ 1156 w 1982"/>
              <a:gd name="T59" fmla="*/ 196 h 309"/>
              <a:gd name="T60" fmla="*/ 1106 w 1982"/>
              <a:gd name="T61" fmla="*/ 213 h 309"/>
              <a:gd name="T62" fmla="*/ 1005 w 1982"/>
              <a:gd name="T63" fmla="*/ 221 h 309"/>
              <a:gd name="T64" fmla="*/ 883 w 1982"/>
              <a:gd name="T65" fmla="*/ 233 h 309"/>
              <a:gd name="T66" fmla="*/ 792 w 1982"/>
              <a:gd name="T67" fmla="*/ 186 h 309"/>
              <a:gd name="T68" fmla="*/ 721 w 1982"/>
              <a:gd name="T69" fmla="*/ 91 h 309"/>
              <a:gd name="T70" fmla="*/ 634 w 1982"/>
              <a:gd name="T71" fmla="*/ 76 h 309"/>
              <a:gd name="T72" fmla="*/ 526 w 1982"/>
              <a:gd name="T73" fmla="*/ 53 h 309"/>
              <a:gd name="T74" fmla="*/ 415 w 1982"/>
              <a:gd name="T75" fmla="*/ 38 h 309"/>
              <a:gd name="T76" fmla="*/ 339 w 1982"/>
              <a:gd name="T77" fmla="*/ 57 h 309"/>
              <a:gd name="T78" fmla="*/ 295 w 1982"/>
              <a:gd name="T79" fmla="*/ 51 h 309"/>
              <a:gd name="T80" fmla="*/ 231 w 1982"/>
              <a:gd name="T81" fmla="*/ 59 h 309"/>
              <a:gd name="T82" fmla="*/ 162 w 1982"/>
              <a:gd name="T83" fmla="*/ 57 h 309"/>
              <a:gd name="T84" fmla="*/ 90 w 1982"/>
              <a:gd name="T85" fmla="*/ 70 h 309"/>
              <a:gd name="T86" fmla="*/ 18 w 1982"/>
              <a:gd name="T87" fmla="*/ 61 h 309"/>
              <a:gd name="T88" fmla="*/ 2 w 1982"/>
              <a:gd name="T89" fmla="*/ 120 h 309"/>
              <a:gd name="T90" fmla="*/ 14 w 1982"/>
              <a:gd name="T91" fmla="*/ 190 h 30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982" h="309">
                <a:moveTo>
                  <a:pt x="26" y="196"/>
                </a:moveTo>
                <a:lnTo>
                  <a:pt x="42" y="200"/>
                </a:lnTo>
                <a:lnTo>
                  <a:pt x="61" y="201"/>
                </a:lnTo>
                <a:lnTo>
                  <a:pt x="714" y="201"/>
                </a:lnTo>
                <a:lnTo>
                  <a:pt x="727" y="217"/>
                </a:lnTo>
                <a:lnTo>
                  <a:pt x="772" y="249"/>
                </a:lnTo>
                <a:lnTo>
                  <a:pt x="811" y="267"/>
                </a:lnTo>
                <a:lnTo>
                  <a:pt x="844" y="281"/>
                </a:lnTo>
                <a:lnTo>
                  <a:pt x="887" y="296"/>
                </a:lnTo>
                <a:lnTo>
                  <a:pt x="932" y="301"/>
                </a:lnTo>
                <a:lnTo>
                  <a:pt x="1001" y="308"/>
                </a:lnTo>
                <a:lnTo>
                  <a:pt x="1065" y="301"/>
                </a:lnTo>
                <a:lnTo>
                  <a:pt x="1147" y="285"/>
                </a:lnTo>
                <a:lnTo>
                  <a:pt x="1221" y="253"/>
                </a:lnTo>
                <a:lnTo>
                  <a:pt x="1264" y="221"/>
                </a:lnTo>
                <a:lnTo>
                  <a:pt x="1287" y="200"/>
                </a:lnTo>
                <a:lnTo>
                  <a:pt x="1920" y="201"/>
                </a:lnTo>
                <a:lnTo>
                  <a:pt x="1942" y="199"/>
                </a:lnTo>
                <a:lnTo>
                  <a:pt x="1957" y="195"/>
                </a:lnTo>
                <a:lnTo>
                  <a:pt x="1971" y="184"/>
                </a:lnTo>
                <a:lnTo>
                  <a:pt x="1979" y="170"/>
                </a:lnTo>
                <a:lnTo>
                  <a:pt x="1981" y="155"/>
                </a:lnTo>
                <a:lnTo>
                  <a:pt x="1981" y="23"/>
                </a:lnTo>
                <a:lnTo>
                  <a:pt x="1964" y="0"/>
                </a:lnTo>
                <a:lnTo>
                  <a:pt x="1955" y="7"/>
                </a:lnTo>
                <a:lnTo>
                  <a:pt x="1946" y="29"/>
                </a:lnTo>
                <a:lnTo>
                  <a:pt x="1940" y="55"/>
                </a:lnTo>
                <a:lnTo>
                  <a:pt x="1931" y="53"/>
                </a:lnTo>
                <a:lnTo>
                  <a:pt x="1920" y="51"/>
                </a:lnTo>
                <a:lnTo>
                  <a:pt x="1897" y="38"/>
                </a:lnTo>
                <a:lnTo>
                  <a:pt x="1881" y="27"/>
                </a:lnTo>
                <a:lnTo>
                  <a:pt x="1856" y="23"/>
                </a:lnTo>
                <a:lnTo>
                  <a:pt x="1830" y="35"/>
                </a:lnTo>
                <a:lnTo>
                  <a:pt x="1805" y="53"/>
                </a:lnTo>
                <a:lnTo>
                  <a:pt x="1787" y="40"/>
                </a:lnTo>
                <a:lnTo>
                  <a:pt x="1771" y="38"/>
                </a:lnTo>
                <a:lnTo>
                  <a:pt x="1749" y="27"/>
                </a:lnTo>
                <a:lnTo>
                  <a:pt x="1727" y="31"/>
                </a:lnTo>
                <a:lnTo>
                  <a:pt x="1711" y="44"/>
                </a:lnTo>
                <a:lnTo>
                  <a:pt x="1705" y="61"/>
                </a:lnTo>
                <a:lnTo>
                  <a:pt x="1686" y="53"/>
                </a:lnTo>
                <a:lnTo>
                  <a:pt x="1660" y="53"/>
                </a:lnTo>
                <a:lnTo>
                  <a:pt x="1627" y="46"/>
                </a:lnTo>
                <a:lnTo>
                  <a:pt x="1597" y="61"/>
                </a:lnTo>
                <a:lnTo>
                  <a:pt x="1571" y="39"/>
                </a:lnTo>
                <a:lnTo>
                  <a:pt x="1538" y="53"/>
                </a:lnTo>
                <a:lnTo>
                  <a:pt x="1505" y="89"/>
                </a:lnTo>
                <a:lnTo>
                  <a:pt x="1479" y="76"/>
                </a:lnTo>
                <a:lnTo>
                  <a:pt x="1455" y="62"/>
                </a:lnTo>
                <a:lnTo>
                  <a:pt x="1429" y="55"/>
                </a:lnTo>
                <a:lnTo>
                  <a:pt x="1396" y="61"/>
                </a:lnTo>
                <a:lnTo>
                  <a:pt x="1344" y="72"/>
                </a:lnTo>
                <a:lnTo>
                  <a:pt x="1297" y="60"/>
                </a:lnTo>
                <a:lnTo>
                  <a:pt x="1281" y="69"/>
                </a:lnTo>
                <a:lnTo>
                  <a:pt x="1259" y="91"/>
                </a:lnTo>
                <a:lnTo>
                  <a:pt x="1242" y="130"/>
                </a:lnTo>
                <a:lnTo>
                  <a:pt x="1222" y="150"/>
                </a:lnTo>
                <a:lnTo>
                  <a:pt x="1214" y="178"/>
                </a:lnTo>
                <a:lnTo>
                  <a:pt x="1192" y="190"/>
                </a:lnTo>
                <a:lnTo>
                  <a:pt x="1156" y="196"/>
                </a:lnTo>
                <a:lnTo>
                  <a:pt x="1115" y="199"/>
                </a:lnTo>
                <a:lnTo>
                  <a:pt x="1106" y="213"/>
                </a:lnTo>
                <a:lnTo>
                  <a:pt x="1053" y="209"/>
                </a:lnTo>
                <a:lnTo>
                  <a:pt x="1005" y="221"/>
                </a:lnTo>
                <a:lnTo>
                  <a:pt x="960" y="218"/>
                </a:lnTo>
                <a:lnTo>
                  <a:pt x="883" y="233"/>
                </a:lnTo>
                <a:lnTo>
                  <a:pt x="840" y="196"/>
                </a:lnTo>
                <a:lnTo>
                  <a:pt x="792" y="186"/>
                </a:lnTo>
                <a:lnTo>
                  <a:pt x="742" y="121"/>
                </a:lnTo>
                <a:lnTo>
                  <a:pt x="721" y="91"/>
                </a:lnTo>
                <a:lnTo>
                  <a:pt x="696" y="84"/>
                </a:lnTo>
                <a:lnTo>
                  <a:pt x="634" y="76"/>
                </a:lnTo>
                <a:lnTo>
                  <a:pt x="582" y="68"/>
                </a:lnTo>
                <a:lnTo>
                  <a:pt x="526" y="53"/>
                </a:lnTo>
                <a:lnTo>
                  <a:pt x="475" y="68"/>
                </a:lnTo>
                <a:lnTo>
                  <a:pt x="415" y="38"/>
                </a:lnTo>
                <a:lnTo>
                  <a:pt x="370" y="39"/>
                </a:lnTo>
                <a:lnTo>
                  <a:pt x="339" y="57"/>
                </a:lnTo>
                <a:lnTo>
                  <a:pt x="320" y="42"/>
                </a:lnTo>
                <a:lnTo>
                  <a:pt x="295" y="51"/>
                </a:lnTo>
                <a:lnTo>
                  <a:pt x="263" y="53"/>
                </a:lnTo>
                <a:lnTo>
                  <a:pt x="231" y="59"/>
                </a:lnTo>
                <a:lnTo>
                  <a:pt x="193" y="72"/>
                </a:lnTo>
                <a:lnTo>
                  <a:pt x="162" y="57"/>
                </a:lnTo>
                <a:lnTo>
                  <a:pt x="131" y="64"/>
                </a:lnTo>
                <a:lnTo>
                  <a:pt x="90" y="70"/>
                </a:lnTo>
                <a:lnTo>
                  <a:pt x="65" y="64"/>
                </a:lnTo>
                <a:lnTo>
                  <a:pt x="18" y="61"/>
                </a:lnTo>
                <a:lnTo>
                  <a:pt x="0" y="76"/>
                </a:lnTo>
                <a:lnTo>
                  <a:pt x="2" y="120"/>
                </a:lnTo>
                <a:lnTo>
                  <a:pt x="5" y="157"/>
                </a:lnTo>
                <a:lnTo>
                  <a:pt x="14" y="190"/>
                </a:lnTo>
                <a:lnTo>
                  <a:pt x="26" y="196"/>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8" name="Freeform 11"/>
          <p:cNvSpPr>
            <a:spLocks/>
          </p:cNvSpPr>
          <p:nvPr/>
        </p:nvSpPr>
        <p:spPr bwMode="auto">
          <a:xfrm>
            <a:off x="3044825" y="850900"/>
            <a:ext cx="3086100" cy="365125"/>
          </a:xfrm>
          <a:custGeom>
            <a:avLst/>
            <a:gdLst>
              <a:gd name="T0" fmla="*/ 477 w 1944"/>
              <a:gd name="T1" fmla="*/ 72 h 230"/>
              <a:gd name="T2" fmla="*/ 348 w 1944"/>
              <a:gd name="T3" fmla="*/ 81 h 230"/>
              <a:gd name="T4" fmla="*/ 154 w 1944"/>
              <a:gd name="T5" fmla="*/ 81 h 230"/>
              <a:gd name="T6" fmla="*/ 64 w 1944"/>
              <a:gd name="T7" fmla="*/ 79 h 230"/>
              <a:gd name="T8" fmla="*/ 12 w 1944"/>
              <a:gd name="T9" fmla="*/ 58 h 230"/>
              <a:gd name="T10" fmla="*/ 0 w 1944"/>
              <a:gd name="T11" fmla="*/ 74 h 230"/>
              <a:gd name="T12" fmla="*/ 73 w 1944"/>
              <a:gd name="T13" fmla="*/ 103 h 230"/>
              <a:gd name="T14" fmla="*/ 163 w 1944"/>
              <a:gd name="T15" fmla="*/ 101 h 230"/>
              <a:gd name="T16" fmla="*/ 212 w 1944"/>
              <a:gd name="T17" fmla="*/ 105 h 230"/>
              <a:gd name="T18" fmla="*/ 324 w 1944"/>
              <a:gd name="T19" fmla="*/ 109 h 230"/>
              <a:gd name="T20" fmla="*/ 541 w 1944"/>
              <a:gd name="T21" fmla="*/ 101 h 230"/>
              <a:gd name="T22" fmla="*/ 698 w 1944"/>
              <a:gd name="T23" fmla="*/ 103 h 230"/>
              <a:gd name="T24" fmla="*/ 769 w 1944"/>
              <a:gd name="T25" fmla="*/ 168 h 230"/>
              <a:gd name="T26" fmla="*/ 885 w 1944"/>
              <a:gd name="T27" fmla="*/ 218 h 230"/>
              <a:gd name="T28" fmla="*/ 1018 w 1944"/>
              <a:gd name="T29" fmla="*/ 229 h 230"/>
              <a:gd name="T30" fmla="*/ 1154 w 1944"/>
              <a:gd name="T31" fmla="*/ 194 h 230"/>
              <a:gd name="T32" fmla="*/ 1246 w 1944"/>
              <a:gd name="T33" fmla="*/ 131 h 230"/>
              <a:gd name="T34" fmla="*/ 1311 w 1944"/>
              <a:gd name="T35" fmla="*/ 107 h 230"/>
              <a:gd name="T36" fmla="*/ 1485 w 1944"/>
              <a:gd name="T37" fmla="*/ 109 h 230"/>
              <a:gd name="T38" fmla="*/ 1618 w 1944"/>
              <a:gd name="T39" fmla="*/ 107 h 230"/>
              <a:gd name="T40" fmla="*/ 1773 w 1944"/>
              <a:gd name="T41" fmla="*/ 107 h 230"/>
              <a:gd name="T42" fmla="*/ 1919 w 1944"/>
              <a:gd name="T43" fmla="*/ 111 h 230"/>
              <a:gd name="T44" fmla="*/ 1943 w 1944"/>
              <a:gd name="T45" fmla="*/ 54 h 230"/>
              <a:gd name="T46" fmla="*/ 1919 w 1944"/>
              <a:gd name="T47" fmla="*/ 60 h 230"/>
              <a:gd name="T48" fmla="*/ 1857 w 1944"/>
              <a:gd name="T49" fmla="*/ 95 h 230"/>
              <a:gd name="T50" fmla="*/ 1687 w 1944"/>
              <a:gd name="T51" fmla="*/ 91 h 230"/>
              <a:gd name="T52" fmla="*/ 1491 w 1944"/>
              <a:gd name="T53" fmla="*/ 93 h 230"/>
              <a:gd name="T54" fmla="*/ 1349 w 1944"/>
              <a:gd name="T55" fmla="*/ 99 h 230"/>
              <a:gd name="T56" fmla="*/ 1291 w 1944"/>
              <a:gd name="T57" fmla="*/ 85 h 230"/>
              <a:gd name="T58" fmla="*/ 1283 w 1944"/>
              <a:gd name="T59" fmla="*/ 52 h 230"/>
              <a:gd name="T60" fmla="*/ 1265 w 1944"/>
              <a:gd name="T61" fmla="*/ 36 h 230"/>
              <a:gd name="T62" fmla="*/ 1205 w 1944"/>
              <a:gd name="T63" fmla="*/ 115 h 230"/>
              <a:gd name="T64" fmla="*/ 1139 w 1944"/>
              <a:gd name="T65" fmla="*/ 162 h 230"/>
              <a:gd name="T66" fmla="*/ 1063 w 1944"/>
              <a:gd name="T67" fmla="*/ 180 h 230"/>
              <a:gd name="T68" fmla="*/ 980 w 1944"/>
              <a:gd name="T69" fmla="*/ 198 h 230"/>
              <a:gd name="T70" fmla="*/ 883 w 1944"/>
              <a:gd name="T71" fmla="*/ 176 h 230"/>
              <a:gd name="T72" fmla="*/ 825 w 1944"/>
              <a:gd name="T73" fmla="*/ 149 h 230"/>
              <a:gd name="T74" fmla="*/ 771 w 1944"/>
              <a:gd name="T75" fmla="*/ 137 h 230"/>
              <a:gd name="T76" fmla="*/ 730 w 1944"/>
              <a:gd name="T77" fmla="*/ 99 h 230"/>
              <a:gd name="T78" fmla="*/ 685 w 1944"/>
              <a:gd name="T79" fmla="*/ 38 h 230"/>
              <a:gd name="T80" fmla="*/ 655 w 1944"/>
              <a:gd name="T81" fmla="*/ 68 h 230"/>
              <a:gd name="T82" fmla="*/ 537 w 1944"/>
              <a:gd name="T83" fmla="*/ 77 h 23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44" h="230">
                <a:moveTo>
                  <a:pt x="537" y="77"/>
                </a:moveTo>
                <a:lnTo>
                  <a:pt x="477" y="72"/>
                </a:lnTo>
                <a:lnTo>
                  <a:pt x="416" y="81"/>
                </a:lnTo>
                <a:lnTo>
                  <a:pt x="348" y="81"/>
                </a:lnTo>
                <a:lnTo>
                  <a:pt x="255" y="77"/>
                </a:lnTo>
                <a:lnTo>
                  <a:pt x="154" y="81"/>
                </a:lnTo>
                <a:lnTo>
                  <a:pt x="103" y="83"/>
                </a:lnTo>
                <a:lnTo>
                  <a:pt x="64" y="79"/>
                </a:lnTo>
                <a:lnTo>
                  <a:pt x="25" y="83"/>
                </a:lnTo>
                <a:lnTo>
                  <a:pt x="12" y="58"/>
                </a:lnTo>
                <a:lnTo>
                  <a:pt x="2" y="38"/>
                </a:lnTo>
                <a:lnTo>
                  <a:pt x="0" y="74"/>
                </a:lnTo>
                <a:lnTo>
                  <a:pt x="12" y="107"/>
                </a:lnTo>
                <a:lnTo>
                  <a:pt x="73" y="103"/>
                </a:lnTo>
                <a:lnTo>
                  <a:pt x="128" y="99"/>
                </a:lnTo>
                <a:lnTo>
                  <a:pt x="163" y="101"/>
                </a:lnTo>
                <a:lnTo>
                  <a:pt x="193" y="103"/>
                </a:lnTo>
                <a:lnTo>
                  <a:pt x="212" y="105"/>
                </a:lnTo>
                <a:lnTo>
                  <a:pt x="270" y="103"/>
                </a:lnTo>
                <a:lnTo>
                  <a:pt x="324" y="109"/>
                </a:lnTo>
                <a:lnTo>
                  <a:pt x="451" y="103"/>
                </a:lnTo>
                <a:lnTo>
                  <a:pt x="541" y="101"/>
                </a:lnTo>
                <a:lnTo>
                  <a:pt x="616" y="103"/>
                </a:lnTo>
                <a:lnTo>
                  <a:pt x="698" y="103"/>
                </a:lnTo>
                <a:lnTo>
                  <a:pt x="737" y="147"/>
                </a:lnTo>
                <a:lnTo>
                  <a:pt x="769" y="168"/>
                </a:lnTo>
                <a:lnTo>
                  <a:pt x="836" y="210"/>
                </a:lnTo>
                <a:lnTo>
                  <a:pt x="885" y="218"/>
                </a:lnTo>
                <a:lnTo>
                  <a:pt x="945" y="229"/>
                </a:lnTo>
                <a:lnTo>
                  <a:pt x="1018" y="229"/>
                </a:lnTo>
                <a:lnTo>
                  <a:pt x="1085" y="220"/>
                </a:lnTo>
                <a:lnTo>
                  <a:pt x="1154" y="194"/>
                </a:lnTo>
                <a:lnTo>
                  <a:pt x="1205" y="170"/>
                </a:lnTo>
                <a:lnTo>
                  <a:pt x="1246" y="131"/>
                </a:lnTo>
                <a:lnTo>
                  <a:pt x="1278" y="115"/>
                </a:lnTo>
                <a:lnTo>
                  <a:pt x="1311" y="107"/>
                </a:lnTo>
                <a:lnTo>
                  <a:pt x="1390" y="119"/>
                </a:lnTo>
                <a:lnTo>
                  <a:pt x="1485" y="109"/>
                </a:lnTo>
                <a:lnTo>
                  <a:pt x="1577" y="111"/>
                </a:lnTo>
                <a:lnTo>
                  <a:pt x="1618" y="107"/>
                </a:lnTo>
                <a:lnTo>
                  <a:pt x="1697" y="113"/>
                </a:lnTo>
                <a:lnTo>
                  <a:pt x="1773" y="107"/>
                </a:lnTo>
                <a:lnTo>
                  <a:pt x="1839" y="115"/>
                </a:lnTo>
                <a:lnTo>
                  <a:pt x="1919" y="111"/>
                </a:lnTo>
                <a:lnTo>
                  <a:pt x="1938" y="91"/>
                </a:lnTo>
                <a:lnTo>
                  <a:pt x="1943" y="54"/>
                </a:lnTo>
                <a:lnTo>
                  <a:pt x="1940" y="0"/>
                </a:lnTo>
                <a:lnTo>
                  <a:pt x="1919" y="60"/>
                </a:lnTo>
                <a:lnTo>
                  <a:pt x="1908" y="89"/>
                </a:lnTo>
                <a:lnTo>
                  <a:pt x="1857" y="95"/>
                </a:lnTo>
                <a:lnTo>
                  <a:pt x="1762" y="93"/>
                </a:lnTo>
                <a:lnTo>
                  <a:pt x="1687" y="91"/>
                </a:lnTo>
                <a:lnTo>
                  <a:pt x="1558" y="87"/>
                </a:lnTo>
                <a:lnTo>
                  <a:pt x="1491" y="93"/>
                </a:lnTo>
                <a:lnTo>
                  <a:pt x="1403" y="91"/>
                </a:lnTo>
                <a:lnTo>
                  <a:pt x="1349" y="99"/>
                </a:lnTo>
                <a:lnTo>
                  <a:pt x="1313" y="89"/>
                </a:lnTo>
                <a:lnTo>
                  <a:pt x="1291" y="85"/>
                </a:lnTo>
                <a:lnTo>
                  <a:pt x="1274" y="74"/>
                </a:lnTo>
                <a:lnTo>
                  <a:pt x="1283" y="52"/>
                </a:lnTo>
                <a:lnTo>
                  <a:pt x="1283" y="28"/>
                </a:lnTo>
                <a:lnTo>
                  <a:pt x="1265" y="36"/>
                </a:lnTo>
                <a:lnTo>
                  <a:pt x="1246" y="79"/>
                </a:lnTo>
                <a:lnTo>
                  <a:pt x="1205" y="115"/>
                </a:lnTo>
                <a:lnTo>
                  <a:pt x="1182" y="139"/>
                </a:lnTo>
                <a:lnTo>
                  <a:pt x="1139" y="162"/>
                </a:lnTo>
                <a:lnTo>
                  <a:pt x="1111" y="158"/>
                </a:lnTo>
                <a:lnTo>
                  <a:pt x="1063" y="180"/>
                </a:lnTo>
                <a:lnTo>
                  <a:pt x="1020" y="190"/>
                </a:lnTo>
                <a:lnTo>
                  <a:pt x="980" y="198"/>
                </a:lnTo>
                <a:lnTo>
                  <a:pt x="928" y="174"/>
                </a:lnTo>
                <a:lnTo>
                  <a:pt x="883" y="176"/>
                </a:lnTo>
                <a:lnTo>
                  <a:pt x="866" y="147"/>
                </a:lnTo>
                <a:lnTo>
                  <a:pt x="825" y="149"/>
                </a:lnTo>
                <a:lnTo>
                  <a:pt x="803" y="158"/>
                </a:lnTo>
                <a:lnTo>
                  <a:pt x="771" y="137"/>
                </a:lnTo>
                <a:lnTo>
                  <a:pt x="743" y="123"/>
                </a:lnTo>
                <a:lnTo>
                  <a:pt x="730" y="99"/>
                </a:lnTo>
                <a:lnTo>
                  <a:pt x="707" y="46"/>
                </a:lnTo>
                <a:lnTo>
                  <a:pt x="685" y="38"/>
                </a:lnTo>
                <a:lnTo>
                  <a:pt x="674" y="70"/>
                </a:lnTo>
                <a:lnTo>
                  <a:pt x="655" y="68"/>
                </a:lnTo>
                <a:lnTo>
                  <a:pt x="591" y="89"/>
                </a:lnTo>
                <a:lnTo>
                  <a:pt x="537" y="77"/>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9" name="Freeform 12"/>
          <p:cNvSpPr>
            <a:spLocks/>
          </p:cNvSpPr>
          <p:nvPr/>
        </p:nvSpPr>
        <p:spPr bwMode="auto">
          <a:xfrm>
            <a:off x="5057775" y="358775"/>
            <a:ext cx="193675" cy="649288"/>
          </a:xfrm>
          <a:custGeom>
            <a:avLst/>
            <a:gdLst>
              <a:gd name="T0" fmla="*/ 82 w 122"/>
              <a:gd name="T1" fmla="*/ 10 h 409"/>
              <a:gd name="T2" fmla="*/ 75 w 122"/>
              <a:gd name="T3" fmla="*/ 40 h 409"/>
              <a:gd name="T4" fmla="*/ 121 w 122"/>
              <a:gd name="T5" fmla="*/ 44 h 409"/>
              <a:gd name="T6" fmla="*/ 103 w 122"/>
              <a:gd name="T7" fmla="*/ 98 h 409"/>
              <a:gd name="T8" fmla="*/ 105 w 122"/>
              <a:gd name="T9" fmla="*/ 140 h 409"/>
              <a:gd name="T10" fmla="*/ 116 w 122"/>
              <a:gd name="T11" fmla="*/ 176 h 409"/>
              <a:gd name="T12" fmla="*/ 97 w 122"/>
              <a:gd name="T13" fmla="*/ 214 h 409"/>
              <a:gd name="T14" fmla="*/ 90 w 122"/>
              <a:gd name="T15" fmla="*/ 252 h 409"/>
              <a:gd name="T16" fmla="*/ 82 w 122"/>
              <a:gd name="T17" fmla="*/ 290 h 409"/>
              <a:gd name="T18" fmla="*/ 66 w 122"/>
              <a:gd name="T19" fmla="*/ 316 h 409"/>
              <a:gd name="T20" fmla="*/ 51 w 122"/>
              <a:gd name="T21" fmla="*/ 342 h 409"/>
              <a:gd name="T22" fmla="*/ 32 w 122"/>
              <a:gd name="T23" fmla="*/ 368 h 409"/>
              <a:gd name="T24" fmla="*/ 21 w 122"/>
              <a:gd name="T25" fmla="*/ 386 h 409"/>
              <a:gd name="T26" fmla="*/ 0 w 122"/>
              <a:gd name="T27" fmla="*/ 408 h 409"/>
              <a:gd name="T28" fmla="*/ 12 w 122"/>
              <a:gd name="T29" fmla="*/ 368 h 409"/>
              <a:gd name="T30" fmla="*/ 38 w 122"/>
              <a:gd name="T31" fmla="*/ 340 h 409"/>
              <a:gd name="T32" fmla="*/ 34 w 122"/>
              <a:gd name="T33" fmla="*/ 308 h 409"/>
              <a:gd name="T34" fmla="*/ 58 w 122"/>
              <a:gd name="T35" fmla="*/ 268 h 409"/>
              <a:gd name="T36" fmla="*/ 71 w 122"/>
              <a:gd name="T37" fmla="*/ 220 h 409"/>
              <a:gd name="T38" fmla="*/ 64 w 122"/>
              <a:gd name="T39" fmla="*/ 174 h 409"/>
              <a:gd name="T40" fmla="*/ 69 w 122"/>
              <a:gd name="T41" fmla="*/ 136 h 409"/>
              <a:gd name="T42" fmla="*/ 64 w 122"/>
              <a:gd name="T43" fmla="*/ 110 h 409"/>
              <a:gd name="T44" fmla="*/ 30 w 122"/>
              <a:gd name="T45" fmla="*/ 58 h 409"/>
              <a:gd name="T46" fmla="*/ 10 w 122"/>
              <a:gd name="T47" fmla="*/ 6 h 409"/>
              <a:gd name="T48" fmla="*/ 79 w 122"/>
              <a:gd name="T49" fmla="*/ 0 h 409"/>
              <a:gd name="T50" fmla="*/ 82 w 122"/>
              <a:gd name="T51" fmla="*/ 10 h 409"/>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22" h="409">
                <a:moveTo>
                  <a:pt x="82" y="10"/>
                </a:moveTo>
                <a:lnTo>
                  <a:pt x="75" y="40"/>
                </a:lnTo>
                <a:lnTo>
                  <a:pt x="121" y="44"/>
                </a:lnTo>
                <a:lnTo>
                  <a:pt x="103" y="98"/>
                </a:lnTo>
                <a:lnTo>
                  <a:pt x="105" y="140"/>
                </a:lnTo>
                <a:lnTo>
                  <a:pt x="116" y="176"/>
                </a:lnTo>
                <a:lnTo>
                  <a:pt x="97" y="214"/>
                </a:lnTo>
                <a:lnTo>
                  <a:pt x="90" y="252"/>
                </a:lnTo>
                <a:lnTo>
                  <a:pt x="82" y="290"/>
                </a:lnTo>
                <a:lnTo>
                  <a:pt x="66" y="316"/>
                </a:lnTo>
                <a:lnTo>
                  <a:pt x="51" y="342"/>
                </a:lnTo>
                <a:lnTo>
                  <a:pt x="32" y="368"/>
                </a:lnTo>
                <a:lnTo>
                  <a:pt x="21" y="386"/>
                </a:lnTo>
                <a:lnTo>
                  <a:pt x="0" y="408"/>
                </a:lnTo>
                <a:lnTo>
                  <a:pt x="12" y="368"/>
                </a:lnTo>
                <a:lnTo>
                  <a:pt x="38" y="340"/>
                </a:lnTo>
                <a:lnTo>
                  <a:pt x="34" y="308"/>
                </a:lnTo>
                <a:lnTo>
                  <a:pt x="58" y="268"/>
                </a:lnTo>
                <a:lnTo>
                  <a:pt x="71" y="220"/>
                </a:lnTo>
                <a:lnTo>
                  <a:pt x="64" y="174"/>
                </a:lnTo>
                <a:lnTo>
                  <a:pt x="69" y="136"/>
                </a:lnTo>
                <a:lnTo>
                  <a:pt x="64" y="110"/>
                </a:lnTo>
                <a:lnTo>
                  <a:pt x="30" y="58"/>
                </a:lnTo>
                <a:lnTo>
                  <a:pt x="10" y="6"/>
                </a:lnTo>
                <a:lnTo>
                  <a:pt x="79" y="0"/>
                </a:lnTo>
                <a:lnTo>
                  <a:pt x="82" y="10"/>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 name="Freeform 13"/>
          <p:cNvSpPr>
            <a:spLocks/>
          </p:cNvSpPr>
          <p:nvPr/>
        </p:nvSpPr>
        <p:spPr bwMode="auto">
          <a:xfrm>
            <a:off x="3052763" y="4763"/>
            <a:ext cx="3092450" cy="642937"/>
          </a:xfrm>
          <a:custGeom>
            <a:avLst/>
            <a:gdLst>
              <a:gd name="T0" fmla="*/ 0 w 1948"/>
              <a:gd name="T1" fmla="*/ 405 h 405"/>
              <a:gd name="T2" fmla="*/ 8 w 1948"/>
              <a:gd name="T3" fmla="*/ 238 h 405"/>
              <a:gd name="T4" fmla="*/ 37 w 1948"/>
              <a:gd name="T5" fmla="*/ 199 h 405"/>
              <a:gd name="T6" fmla="*/ 88 w 1948"/>
              <a:gd name="T7" fmla="*/ 224 h 405"/>
              <a:gd name="T8" fmla="*/ 135 w 1948"/>
              <a:gd name="T9" fmla="*/ 195 h 405"/>
              <a:gd name="T10" fmla="*/ 185 w 1948"/>
              <a:gd name="T11" fmla="*/ 222 h 405"/>
              <a:gd name="T12" fmla="*/ 242 w 1948"/>
              <a:gd name="T13" fmla="*/ 222 h 405"/>
              <a:gd name="T14" fmla="*/ 330 w 1948"/>
              <a:gd name="T15" fmla="*/ 211 h 405"/>
              <a:gd name="T16" fmla="*/ 395 w 1948"/>
              <a:gd name="T17" fmla="*/ 186 h 405"/>
              <a:gd name="T18" fmla="*/ 458 w 1948"/>
              <a:gd name="T19" fmla="*/ 211 h 405"/>
              <a:gd name="T20" fmla="*/ 495 w 1948"/>
              <a:gd name="T21" fmla="*/ 219 h 405"/>
              <a:gd name="T22" fmla="*/ 573 w 1948"/>
              <a:gd name="T23" fmla="*/ 210 h 405"/>
              <a:gd name="T24" fmla="*/ 712 w 1948"/>
              <a:gd name="T25" fmla="*/ 184 h 405"/>
              <a:gd name="T26" fmla="*/ 791 w 1948"/>
              <a:gd name="T27" fmla="*/ 124 h 405"/>
              <a:gd name="T28" fmla="*/ 776 w 1948"/>
              <a:gd name="T29" fmla="*/ 181 h 405"/>
              <a:gd name="T30" fmla="*/ 842 w 1948"/>
              <a:gd name="T31" fmla="*/ 203 h 405"/>
              <a:gd name="T32" fmla="*/ 887 w 1948"/>
              <a:gd name="T33" fmla="*/ 243 h 405"/>
              <a:gd name="T34" fmla="*/ 929 w 1948"/>
              <a:gd name="T35" fmla="*/ 275 h 405"/>
              <a:gd name="T36" fmla="*/ 955 w 1948"/>
              <a:gd name="T37" fmla="*/ 275 h 405"/>
              <a:gd name="T38" fmla="*/ 921 w 1948"/>
              <a:gd name="T39" fmla="*/ 223 h 405"/>
              <a:gd name="T40" fmla="*/ 889 w 1948"/>
              <a:gd name="T41" fmla="*/ 156 h 405"/>
              <a:gd name="T42" fmla="*/ 867 w 1948"/>
              <a:gd name="T43" fmla="*/ 122 h 405"/>
              <a:gd name="T44" fmla="*/ 910 w 1948"/>
              <a:gd name="T45" fmla="*/ 90 h 405"/>
              <a:gd name="T46" fmla="*/ 849 w 1948"/>
              <a:gd name="T47" fmla="*/ 80 h 405"/>
              <a:gd name="T48" fmla="*/ 951 w 1948"/>
              <a:gd name="T49" fmla="*/ 58 h 405"/>
              <a:gd name="T50" fmla="*/ 1072 w 1948"/>
              <a:gd name="T51" fmla="*/ 78 h 405"/>
              <a:gd name="T52" fmla="*/ 1142 w 1948"/>
              <a:gd name="T53" fmla="*/ 86 h 405"/>
              <a:gd name="T54" fmla="*/ 1225 w 1948"/>
              <a:gd name="T55" fmla="*/ 164 h 405"/>
              <a:gd name="T56" fmla="*/ 1313 w 1948"/>
              <a:gd name="T57" fmla="*/ 214 h 405"/>
              <a:gd name="T58" fmla="*/ 1394 w 1948"/>
              <a:gd name="T59" fmla="*/ 217 h 405"/>
              <a:gd name="T60" fmla="*/ 1471 w 1948"/>
              <a:gd name="T61" fmla="*/ 195 h 405"/>
              <a:gd name="T62" fmla="*/ 1517 w 1948"/>
              <a:gd name="T63" fmla="*/ 214 h 405"/>
              <a:gd name="T64" fmla="*/ 1555 w 1948"/>
              <a:gd name="T65" fmla="*/ 198 h 405"/>
              <a:gd name="T66" fmla="*/ 1608 w 1948"/>
              <a:gd name="T67" fmla="*/ 224 h 405"/>
              <a:gd name="T68" fmla="*/ 1651 w 1948"/>
              <a:gd name="T69" fmla="*/ 222 h 405"/>
              <a:gd name="T70" fmla="*/ 1686 w 1948"/>
              <a:gd name="T71" fmla="*/ 199 h 405"/>
              <a:gd name="T72" fmla="*/ 1742 w 1948"/>
              <a:gd name="T73" fmla="*/ 225 h 405"/>
              <a:gd name="T74" fmla="*/ 1789 w 1948"/>
              <a:gd name="T75" fmla="*/ 214 h 405"/>
              <a:gd name="T76" fmla="*/ 1830 w 1948"/>
              <a:gd name="T77" fmla="*/ 229 h 405"/>
              <a:gd name="T78" fmla="*/ 1898 w 1948"/>
              <a:gd name="T79" fmla="*/ 211 h 405"/>
              <a:gd name="T80" fmla="*/ 1936 w 1948"/>
              <a:gd name="T81" fmla="*/ 254 h 405"/>
              <a:gd name="T82" fmla="*/ 1948 w 1948"/>
              <a:gd name="T83" fmla="*/ 238 h 405"/>
              <a:gd name="T84" fmla="*/ 1940 w 1948"/>
              <a:gd name="T85" fmla="*/ 170 h 405"/>
              <a:gd name="T86" fmla="*/ 1881 w 1948"/>
              <a:gd name="T87" fmla="*/ 140 h 405"/>
              <a:gd name="T88" fmla="*/ 1807 w 1948"/>
              <a:gd name="T89" fmla="*/ 152 h 405"/>
              <a:gd name="T90" fmla="*/ 1742 w 1948"/>
              <a:gd name="T91" fmla="*/ 140 h 405"/>
              <a:gd name="T92" fmla="*/ 1648 w 1948"/>
              <a:gd name="T93" fmla="*/ 142 h 405"/>
              <a:gd name="T94" fmla="*/ 1580 w 1948"/>
              <a:gd name="T95" fmla="*/ 140 h 405"/>
              <a:gd name="T96" fmla="*/ 1514 w 1948"/>
              <a:gd name="T97" fmla="*/ 145 h 405"/>
              <a:gd name="T98" fmla="*/ 1442 w 1948"/>
              <a:gd name="T99" fmla="*/ 145 h 405"/>
              <a:gd name="T100" fmla="*/ 1365 w 1948"/>
              <a:gd name="T101" fmla="*/ 146 h 405"/>
              <a:gd name="T102" fmla="*/ 1310 w 1948"/>
              <a:gd name="T103" fmla="*/ 145 h 405"/>
              <a:gd name="T104" fmla="*/ 1244 w 1948"/>
              <a:gd name="T105" fmla="*/ 102 h 405"/>
              <a:gd name="T106" fmla="*/ 1153 w 1948"/>
              <a:gd name="T107" fmla="*/ 39 h 405"/>
              <a:gd name="T108" fmla="*/ 1008 w 1948"/>
              <a:gd name="T109" fmla="*/ 0 h 405"/>
              <a:gd name="T110" fmla="*/ 821 w 1948"/>
              <a:gd name="T111" fmla="*/ 31 h 405"/>
              <a:gd name="T112" fmla="*/ 676 w 1948"/>
              <a:gd name="T113" fmla="*/ 130 h 405"/>
              <a:gd name="T114" fmla="*/ 558 w 1948"/>
              <a:gd name="T115" fmla="*/ 152 h 405"/>
              <a:gd name="T116" fmla="*/ 395 w 1948"/>
              <a:gd name="T117" fmla="*/ 147 h 405"/>
              <a:gd name="T118" fmla="*/ 234 w 1948"/>
              <a:gd name="T119" fmla="*/ 147 h 405"/>
              <a:gd name="T120" fmla="*/ 51 w 1948"/>
              <a:gd name="T121" fmla="*/ 142 h 405"/>
              <a:gd name="T122" fmla="*/ 4 w 1948"/>
              <a:gd name="T123" fmla="*/ 172 h 405"/>
              <a:gd name="T124" fmla="*/ 0 w 1948"/>
              <a:gd name="T125" fmla="*/ 271 h 40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48" h="405">
                <a:moveTo>
                  <a:pt x="0" y="271"/>
                </a:moveTo>
                <a:lnTo>
                  <a:pt x="0" y="341"/>
                </a:lnTo>
                <a:lnTo>
                  <a:pt x="0" y="405"/>
                </a:lnTo>
                <a:lnTo>
                  <a:pt x="5" y="353"/>
                </a:lnTo>
                <a:lnTo>
                  <a:pt x="6" y="312"/>
                </a:lnTo>
                <a:lnTo>
                  <a:pt x="8" y="238"/>
                </a:lnTo>
                <a:lnTo>
                  <a:pt x="14" y="202"/>
                </a:lnTo>
                <a:lnTo>
                  <a:pt x="25" y="190"/>
                </a:lnTo>
                <a:lnTo>
                  <a:pt x="37" y="199"/>
                </a:lnTo>
                <a:lnTo>
                  <a:pt x="53" y="201"/>
                </a:lnTo>
                <a:lnTo>
                  <a:pt x="75" y="211"/>
                </a:lnTo>
                <a:lnTo>
                  <a:pt x="88" y="224"/>
                </a:lnTo>
                <a:lnTo>
                  <a:pt x="106" y="224"/>
                </a:lnTo>
                <a:lnTo>
                  <a:pt x="120" y="217"/>
                </a:lnTo>
                <a:lnTo>
                  <a:pt x="135" y="195"/>
                </a:lnTo>
                <a:lnTo>
                  <a:pt x="148" y="197"/>
                </a:lnTo>
                <a:lnTo>
                  <a:pt x="172" y="214"/>
                </a:lnTo>
                <a:lnTo>
                  <a:pt x="185" y="222"/>
                </a:lnTo>
                <a:lnTo>
                  <a:pt x="200" y="229"/>
                </a:lnTo>
                <a:lnTo>
                  <a:pt x="216" y="232"/>
                </a:lnTo>
                <a:lnTo>
                  <a:pt x="242" y="222"/>
                </a:lnTo>
                <a:lnTo>
                  <a:pt x="271" y="243"/>
                </a:lnTo>
                <a:lnTo>
                  <a:pt x="293" y="232"/>
                </a:lnTo>
                <a:lnTo>
                  <a:pt x="330" y="211"/>
                </a:lnTo>
                <a:lnTo>
                  <a:pt x="353" y="211"/>
                </a:lnTo>
                <a:lnTo>
                  <a:pt x="378" y="194"/>
                </a:lnTo>
                <a:lnTo>
                  <a:pt x="395" y="186"/>
                </a:lnTo>
                <a:lnTo>
                  <a:pt x="421" y="208"/>
                </a:lnTo>
                <a:lnTo>
                  <a:pt x="441" y="203"/>
                </a:lnTo>
                <a:lnTo>
                  <a:pt x="458" y="211"/>
                </a:lnTo>
                <a:lnTo>
                  <a:pt x="470" y="211"/>
                </a:lnTo>
                <a:lnTo>
                  <a:pt x="484" y="211"/>
                </a:lnTo>
                <a:lnTo>
                  <a:pt x="495" y="219"/>
                </a:lnTo>
                <a:lnTo>
                  <a:pt x="512" y="211"/>
                </a:lnTo>
                <a:lnTo>
                  <a:pt x="525" y="190"/>
                </a:lnTo>
                <a:lnTo>
                  <a:pt x="573" y="210"/>
                </a:lnTo>
                <a:lnTo>
                  <a:pt x="597" y="234"/>
                </a:lnTo>
                <a:lnTo>
                  <a:pt x="606" y="272"/>
                </a:lnTo>
                <a:lnTo>
                  <a:pt x="712" y="184"/>
                </a:lnTo>
                <a:lnTo>
                  <a:pt x="738" y="152"/>
                </a:lnTo>
                <a:lnTo>
                  <a:pt x="763" y="136"/>
                </a:lnTo>
                <a:lnTo>
                  <a:pt x="791" y="124"/>
                </a:lnTo>
                <a:lnTo>
                  <a:pt x="787" y="148"/>
                </a:lnTo>
                <a:lnTo>
                  <a:pt x="755" y="188"/>
                </a:lnTo>
                <a:lnTo>
                  <a:pt x="776" y="181"/>
                </a:lnTo>
                <a:lnTo>
                  <a:pt x="806" y="166"/>
                </a:lnTo>
                <a:lnTo>
                  <a:pt x="827" y="176"/>
                </a:lnTo>
                <a:lnTo>
                  <a:pt x="842" y="203"/>
                </a:lnTo>
                <a:lnTo>
                  <a:pt x="833" y="225"/>
                </a:lnTo>
                <a:lnTo>
                  <a:pt x="863" y="228"/>
                </a:lnTo>
                <a:lnTo>
                  <a:pt x="887" y="243"/>
                </a:lnTo>
                <a:lnTo>
                  <a:pt x="895" y="262"/>
                </a:lnTo>
                <a:lnTo>
                  <a:pt x="917" y="259"/>
                </a:lnTo>
                <a:lnTo>
                  <a:pt x="929" y="275"/>
                </a:lnTo>
                <a:lnTo>
                  <a:pt x="948" y="305"/>
                </a:lnTo>
                <a:lnTo>
                  <a:pt x="963" y="299"/>
                </a:lnTo>
                <a:lnTo>
                  <a:pt x="955" y="275"/>
                </a:lnTo>
                <a:lnTo>
                  <a:pt x="948" y="250"/>
                </a:lnTo>
                <a:lnTo>
                  <a:pt x="936" y="240"/>
                </a:lnTo>
                <a:lnTo>
                  <a:pt x="921" y="223"/>
                </a:lnTo>
                <a:lnTo>
                  <a:pt x="929" y="186"/>
                </a:lnTo>
                <a:lnTo>
                  <a:pt x="919" y="161"/>
                </a:lnTo>
                <a:lnTo>
                  <a:pt x="889" y="156"/>
                </a:lnTo>
                <a:lnTo>
                  <a:pt x="898" y="136"/>
                </a:lnTo>
                <a:lnTo>
                  <a:pt x="917" y="120"/>
                </a:lnTo>
                <a:lnTo>
                  <a:pt x="867" y="122"/>
                </a:lnTo>
                <a:lnTo>
                  <a:pt x="889" y="110"/>
                </a:lnTo>
                <a:lnTo>
                  <a:pt x="931" y="94"/>
                </a:lnTo>
                <a:lnTo>
                  <a:pt x="910" y="90"/>
                </a:lnTo>
                <a:lnTo>
                  <a:pt x="857" y="104"/>
                </a:lnTo>
                <a:lnTo>
                  <a:pt x="831" y="96"/>
                </a:lnTo>
                <a:lnTo>
                  <a:pt x="849" y="80"/>
                </a:lnTo>
                <a:lnTo>
                  <a:pt x="887" y="76"/>
                </a:lnTo>
                <a:lnTo>
                  <a:pt x="919" y="72"/>
                </a:lnTo>
                <a:lnTo>
                  <a:pt x="951" y="58"/>
                </a:lnTo>
                <a:lnTo>
                  <a:pt x="1006" y="50"/>
                </a:lnTo>
                <a:lnTo>
                  <a:pt x="1046" y="56"/>
                </a:lnTo>
                <a:lnTo>
                  <a:pt x="1072" y="78"/>
                </a:lnTo>
                <a:lnTo>
                  <a:pt x="1098" y="92"/>
                </a:lnTo>
                <a:lnTo>
                  <a:pt x="1117" y="82"/>
                </a:lnTo>
                <a:lnTo>
                  <a:pt x="1142" y="86"/>
                </a:lnTo>
                <a:lnTo>
                  <a:pt x="1174" y="106"/>
                </a:lnTo>
                <a:lnTo>
                  <a:pt x="1202" y="132"/>
                </a:lnTo>
                <a:lnTo>
                  <a:pt x="1225" y="164"/>
                </a:lnTo>
                <a:lnTo>
                  <a:pt x="1264" y="174"/>
                </a:lnTo>
                <a:lnTo>
                  <a:pt x="1294" y="195"/>
                </a:lnTo>
                <a:lnTo>
                  <a:pt x="1313" y="214"/>
                </a:lnTo>
                <a:lnTo>
                  <a:pt x="1341" y="232"/>
                </a:lnTo>
                <a:lnTo>
                  <a:pt x="1373" y="227"/>
                </a:lnTo>
                <a:lnTo>
                  <a:pt x="1394" y="217"/>
                </a:lnTo>
                <a:lnTo>
                  <a:pt x="1433" y="217"/>
                </a:lnTo>
                <a:lnTo>
                  <a:pt x="1454" y="193"/>
                </a:lnTo>
                <a:lnTo>
                  <a:pt x="1471" y="195"/>
                </a:lnTo>
                <a:lnTo>
                  <a:pt x="1483" y="195"/>
                </a:lnTo>
                <a:lnTo>
                  <a:pt x="1499" y="206"/>
                </a:lnTo>
                <a:lnTo>
                  <a:pt x="1517" y="214"/>
                </a:lnTo>
                <a:lnTo>
                  <a:pt x="1530" y="197"/>
                </a:lnTo>
                <a:lnTo>
                  <a:pt x="1544" y="193"/>
                </a:lnTo>
                <a:lnTo>
                  <a:pt x="1555" y="198"/>
                </a:lnTo>
                <a:lnTo>
                  <a:pt x="1569" y="190"/>
                </a:lnTo>
                <a:lnTo>
                  <a:pt x="1593" y="202"/>
                </a:lnTo>
                <a:lnTo>
                  <a:pt x="1608" y="224"/>
                </a:lnTo>
                <a:lnTo>
                  <a:pt x="1626" y="227"/>
                </a:lnTo>
                <a:lnTo>
                  <a:pt x="1637" y="229"/>
                </a:lnTo>
                <a:lnTo>
                  <a:pt x="1651" y="222"/>
                </a:lnTo>
                <a:lnTo>
                  <a:pt x="1662" y="212"/>
                </a:lnTo>
                <a:lnTo>
                  <a:pt x="1671" y="208"/>
                </a:lnTo>
                <a:lnTo>
                  <a:pt x="1686" y="199"/>
                </a:lnTo>
                <a:lnTo>
                  <a:pt x="1703" y="198"/>
                </a:lnTo>
                <a:lnTo>
                  <a:pt x="1718" y="214"/>
                </a:lnTo>
                <a:lnTo>
                  <a:pt x="1742" y="225"/>
                </a:lnTo>
                <a:lnTo>
                  <a:pt x="1764" y="214"/>
                </a:lnTo>
                <a:lnTo>
                  <a:pt x="1774" y="208"/>
                </a:lnTo>
                <a:lnTo>
                  <a:pt x="1789" y="214"/>
                </a:lnTo>
                <a:lnTo>
                  <a:pt x="1799" y="217"/>
                </a:lnTo>
                <a:lnTo>
                  <a:pt x="1814" y="229"/>
                </a:lnTo>
                <a:lnTo>
                  <a:pt x="1830" y="229"/>
                </a:lnTo>
                <a:lnTo>
                  <a:pt x="1848" y="225"/>
                </a:lnTo>
                <a:lnTo>
                  <a:pt x="1871" y="219"/>
                </a:lnTo>
                <a:lnTo>
                  <a:pt x="1898" y="211"/>
                </a:lnTo>
                <a:lnTo>
                  <a:pt x="1916" y="219"/>
                </a:lnTo>
                <a:lnTo>
                  <a:pt x="1927" y="231"/>
                </a:lnTo>
                <a:lnTo>
                  <a:pt x="1936" y="254"/>
                </a:lnTo>
                <a:lnTo>
                  <a:pt x="1942" y="294"/>
                </a:lnTo>
                <a:lnTo>
                  <a:pt x="1948" y="346"/>
                </a:lnTo>
                <a:lnTo>
                  <a:pt x="1948" y="238"/>
                </a:lnTo>
                <a:lnTo>
                  <a:pt x="1948" y="210"/>
                </a:lnTo>
                <a:lnTo>
                  <a:pt x="1945" y="192"/>
                </a:lnTo>
                <a:lnTo>
                  <a:pt x="1940" y="170"/>
                </a:lnTo>
                <a:lnTo>
                  <a:pt x="1930" y="151"/>
                </a:lnTo>
                <a:lnTo>
                  <a:pt x="1910" y="142"/>
                </a:lnTo>
                <a:lnTo>
                  <a:pt x="1881" y="140"/>
                </a:lnTo>
                <a:lnTo>
                  <a:pt x="1858" y="142"/>
                </a:lnTo>
                <a:lnTo>
                  <a:pt x="1832" y="137"/>
                </a:lnTo>
                <a:lnTo>
                  <a:pt x="1807" y="152"/>
                </a:lnTo>
                <a:lnTo>
                  <a:pt x="1781" y="145"/>
                </a:lnTo>
                <a:lnTo>
                  <a:pt x="1759" y="140"/>
                </a:lnTo>
                <a:lnTo>
                  <a:pt x="1742" y="140"/>
                </a:lnTo>
                <a:lnTo>
                  <a:pt x="1698" y="145"/>
                </a:lnTo>
                <a:lnTo>
                  <a:pt x="1674" y="148"/>
                </a:lnTo>
                <a:lnTo>
                  <a:pt x="1648" y="142"/>
                </a:lnTo>
                <a:lnTo>
                  <a:pt x="1623" y="149"/>
                </a:lnTo>
                <a:lnTo>
                  <a:pt x="1592" y="142"/>
                </a:lnTo>
                <a:lnTo>
                  <a:pt x="1580" y="140"/>
                </a:lnTo>
                <a:lnTo>
                  <a:pt x="1555" y="140"/>
                </a:lnTo>
                <a:lnTo>
                  <a:pt x="1531" y="137"/>
                </a:lnTo>
                <a:lnTo>
                  <a:pt x="1514" y="145"/>
                </a:lnTo>
                <a:lnTo>
                  <a:pt x="1500" y="142"/>
                </a:lnTo>
                <a:lnTo>
                  <a:pt x="1469" y="140"/>
                </a:lnTo>
                <a:lnTo>
                  <a:pt x="1442" y="145"/>
                </a:lnTo>
                <a:lnTo>
                  <a:pt x="1417" y="145"/>
                </a:lnTo>
                <a:lnTo>
                  <a:pt x="1389" y="137"/>
                </a:lnTo>
                <a:lnTo>
                  <a:pt x="1365" y="146"/>
                </a:lnTo>
                <a:lnTo>
                  <a:pt x="1346" y="140"/>
                </a:lnTo>
                <a:lnTo>
                  <a:pt x="1328" y="149"/>
                </a:lnTo>
                <a:lnTo>
                  <a:pt x="1310" y="145"/>
                </a:lnTo>
                <a:lnTo>
                  <a:pt x="1287" y="140"/>
                </a:lnTo>
                <a:lnTo>
                  <a:pt x="1274" y="132"/>
                </a:lnTo>
                <a:lnTo>
                  <a:pt x="1244" y="102"/>
                </a:lnTo>
                <a:lnTo>
                  <a:pt x="1211" y="74"/>
                </a:lnTo>
                <a:lnTo>
                  <a:pt x="1181" y="55"/>
                </a:lnTo>
                <a:lnTo>
                  <a:pt x="1153" y="39"/>
                </a:lnTo>
                <a:lnTo>
                  <a:pt x="1110" y="19"/>
                </a:lnTo>
                <a:lnTo>
                  <a:pt x="1057" y="7"/>
                </a:lnTo>
                <a:lnTo>
                  <a:pt x="1008" y="0"/>
                </a:lnTo>
                <a:lnTo>
                  <a:pt x="927" y="3"/>
                </a:lnTo>
                <a:lnTo>
                  <a:pt x="858" y="18"/>
                </a:lnTo>
                <a:lnTo>
                  <a:pt x="821" y="31"/>
                </a:lnTo>
                <a:lnTo>
                  <a:pt x="765" y="60"/>
                </a:lnTo>
                <a:lnTo>
                  <a:pt x="720" y="94"/>
                </a:lnTo>
                <a:lnTo>
                  <a:pt x="676" y="130"/>
                </a:lnTo>
                <a:lnTo>
                  <a:pt x="633" y="142"/>
                </a:lnTo>
                <a:lnTo>
                  <a:pt x="597" y="150"/>
                </a:lnTo>
                <a:lnTo>
                  <a:pt x="558" y="152"/>
                </a:lnTo>
                <a:lnTo>
                  <a:pt x="521" y="147"/>
                </a:lnTo>
                <a:lnTo>
                  <a:pt x="490" y="147"/>
                </a:lnTo>
                <a:lnTo>
                  <a:pt x="395" y="147"/>
                </a:lnTo>
                <a:lnTo>
                  <a:pt x="367" y="145"/>
                </a:lnTo>
                <a:lnTo>
                  <a:pt x="285" y="150"/>
                </a:lnTo>
                <a:lnTo>
                  <a:pt x="234" y="147"/>
                </a:lnTo>
                <a:lnTo>
                  <a:pt x="173" y="140"/>
                </a:lnTo>
                <a:lnTo>
                  <a:pt x="97" y="142"/>
                </a:lnTo>
                <a:lnTo>
                  <a:pt x="51" y="142"/>
                </a:lnTo>
                <a:lnTo>
                  <a:pt x="31" y="145"/>
                </a:lnTo>
                <a:lnTo>
                  <a:pt x="17" y="152"/>
                </a:lnTo>
                <a:lnTo>
                  <a:pt x="4" y="172"/>
                </a:lnTo>
                <a:lnTo>
                  <a:pt x="0" y="203"/>
                </a:lnTo>
                <a:lnTo>
                  <a:pt x="0" y="235"/>
                </a:lnTo>
                <a:lnTo>
                  <a:pt x="0" y="271"/>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1" name="Freeform 14"/>
          <p:cNvSpPr>
            <a:spLocks/>
          </p:cNvSpPr>
          <p:nvPr/>
        </p:nvSpPr>
        <p:spPr bwMode="auto">
          <a:xfrm>
            <a:off x="3981450" y="334963"/>
            <a:ext cx="142875" cy="638175"/>
          </a:xfrm>
          <a:custGeom>
            <a:avLst/>
            <a:gdLst>
              <a:gd name="T0" fmla="*/ 21 w 90"/>
              <a:gd name="T1" fmla="*/ 10 h 402"/>
              <a:gd name="T2" fmla="*/ 28 w 90"/>
              <a:gd name="T3" fmla="*/ 40 h 402"/>
              <a:gd name="T4" fmla="*/ 21 w 90"/>
              <a:gd name="T5" fmla="*/ 54 h 402"/>
              <a:gd name="T6" fmla="*/ 10 w 90"/>
              <a:gd name="T7" fmla="*/ 99 h 402"/>
              <a:gd name="T8" fmla="*/ 2 w 90"/>
              <a:gd name="T9" fmla="*/ 138 h 402"/>
              <a:gd name="T10" fmla="*/ 0 w 90"/>
              <a:gd name="T11" fmla="*/ 173 h 402"/>
              <a:gd name="T12" fmla="*/ 8 w 90"/>
              <a:gd name="T13" fmla="*/ 215 h 402"/>
              <a:gd name="T14" fmla="*/ 13 w 90"/>
              <a:gd name="T15" fmla="*/ 256 h 402"/>
              <a:gd name="T16" fmla="*/ 21 w 90"/>
              <a:gd name="T17" fmla="*/ 295 h 402"/>
              <a:gd name="T18" fmla="*/ 43 w 90"/>
              <a:gd name="T19" fmla="*/ 319 h 402"/>
              <a:gd name="T20" fmla="*/ 52 w 90"/>
              <a:gd name="T21" fmla="*/ 348 h 402"/>
              <a:gd name="T22" fmla="*/ 71 w 90"/>
              <a:gd name="T23" fmla="*/ 374 h 402"/>
              <a:gd name="T24" fmla="*/ 89 w 90"/>
              <a:gd name="T25" fmla="*/ 401 h 402"/>
              <a:gd name="T26" fmla="*/ 82 w 90"/>
              <a:gd name="T27" fmla="*/ 376 h 402"/>
              <a:gd name="T28" fmla="*/ 65 w 90"/>
              <a:gd name="T29" fmla="*/ 346 h 402"/>
              <a:gd name="T30" fmla="*/ 69 w 90"/>
              <a:gd name="T31" fmla="*/ 313 h 402"/>
              <a:gd name="T32" fmla="*/ 45 w 90"/>
              <a:gd name="T33" fmla="*/ 272 h 402"/>
              <a:gd name="T34" fmla="*/ 23 w 90"/>
              <a:gd name="T35" fmla="*/ 223 h 402"/>
              <a:gd name="T36" fmla="*/ 19 w 90"/>
              <a:gd name="T37" fmla="*/ 150 h 402"/>
              <a:gd name="T38" fmla="*/ 28 w 90"/>
              <a:gd name="T39" fmla="*/ 103 h 402"/>
              <a:gd name="T40" fmla="*/ 41 w 90"/>
              <a:gd name="T41" fmla="*/ 54 h 402"/>
              <a:gd name="T42" fmla="*/ 43 w 90"/>
              <a:gd name="T43" fmla="*/ 20 h 402"/>
              <a:gd name="T44" fmla="*/ 23 w 90"/>
              <a:gd name="T45" fmla="*/ 0 h 402"/>
              <a:gd name="T46" fmla="*/ 21 w 90"/>
              <a:gd name="T47" fmla="*/ 10 h 40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90" h="402">
                <a:moveTo>
                  <a:pt x="21" y="10"/>
                </a:moveTo>
                <a:lnTo>
                  <a:pt x="28" y="40"/>
                </a:lnTo>
                <a:lnTo>
                  <a:pt x="21" y="54"/>
                </a:lnTo>
                <a:lnTo>
                  <a:pt x="10" y="99"/>
                </a:lnTo>
                <a:lnTo>
                  <a:pt x="2" y="138"/>
                </a:lnTo>
                <a:lnTo>
                  <a:pt x="0" y="173"/>
                </a:lnTo>
                <a:lnTo>
                  <a:pt x="8" y="215"/>
                </a:lnTo>
                <a:lnTo>
                  <a:pt x="13" y="256"/>
                </a:lnTo>
                <a:lnTo>
                  <a:pt x="21" y="295"/>
                </a:lnTo>
                <a:lnTo>
                  <a:pt x="43" y="319"/>
                </a:lnTo>
                <a:lnTo>
                  <a:pt x="52" y="348"/>
                </a:lnTo>
                <a:lnTo>
                  <a:pt x="71" y="374"/>
                </a:lnTo>
                <a:lnTo>
                  <a:pt x="89" y="401"/>
                </a:lnTo>
                <a:lnTo>
                  <a:pt x="82" y="376"/>
                </a:lnTo>
                <a:lnTo>
                  <a:pt x="65" y="346"/>
                </a:lnTo>
                <a:lnTo>
                  <a:pt x="69" y="313"/>
                </a:lnTo>
                <a:lnTo>
                  <a:pt x="45" y="272"/>
                </a:lnTo>
                <a:lnTo>
                  <a:pt x="23" y="223"/>
                </a:lnTo>
                <a:lnTo>
                  <a:pt x="19" y="150"/>
                </a:lnTo>
                <a:lnTo>
                  <a:pt x="28" y="103"/>
                </a:lnTo>
                <a:lnTo>
                  <a:pt x="41" y="54"/>
                </a:lnTo>
                <a:lnTo>
                  <a:pt x="43" y="20"/>
                </a:lnTo>
                <a:lnTo>
                  <a:pt x="23" y="0"/>
                </a:lnTo>
                <a:lnTo>
                  <a:pt x="21" y="10"/>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2" name="Group 15"/>
          <p:cNvGrpSpPr>
            <a:grpSpLocks/>
          </p:cNvGrpSpPr>
          <p:nvPr/>
        </p:nvGrpSpPr>
        <p:grpSpPr bwMode="auto">
          <a:xfrm>
            <a:off x="134938" y="209550"/>
            <a:ext cx="2808287" cy="844550"/>
            <a:chOff x="85" y="132"/>
            <a:chExt cx="1769" cy="532"/>
          </a:xfrm>
        </p:grpSpPr>
        <p:sp>
          <p:nvSpPr>
            <p:cNvPr id="13" name="Freeform 16"/>
            <p:cNvSpPr>
              <a:spLocks/>
            </p:cNvSpPr>
            <p:nvPr/>
          </p:nvSpPr>
          <p:spPr bwMode="auto">
            <a:xfrm>
              <a:off x="93" y="132"/>
              <a:ext cx="1761" cy="427"/>
            </a:xfrm>
            <a:custGeom>
              <a:avLst/>
              <a:gdLst>
                <a:gd name="T0" fmla="*/ 23 w 1761"/>
                <a:gd name="T1" fmla="*/ 6 h 427"/>
                <a:gd name="T2" fmla="*/ 37 w 1761"/>
                <a:gd name="T3" fmla="*/ 0 h 427"/>
                <a:gd name="T4" fmla="*/ 1706 w 1761"/>
                <a:gd name="T5" fmla="*/ 0 h 427"/>
                <a:gd name="T6" fmla="*/ 1725 w 1761"/>
                <a:gd name="T7" fmla="*/ 4 h 427"/>
                <a:gd name="T8" fmla="*/ 1739 w 1761"/>
                <a:gd name="T9" fmla="*/ 15 h 427"/>
                <a:gd name="T10" fmla="*/ 1751 w 1761"/>
                <a:gd name="T11" fmla="*/ 42 h 427"/>
                <a:gd name="T12" fmla="*/ 1758 w 1761"/>
                <a:gd name="T13" fmla="*/ 74 h 427"/>
                <a:gd name="T14" fmla="*/ 1760 w 1761"/>
                <a:gd name="T15" fmla="*/ 110 h 427"/>
                <a:gd name="T16" fmla="*/ 1760 w 1761"/>
                <a:gd name="T17" fmla="*/ 426 h 427"/>
                <a:gd name="T18" fmla="*/ 66 w 1761"/>
                <a:gd name="T19" fmla="*/ 426 h 427"/>
                <a:gd name="T20" fmla="*/ 0 w 1761"/>
                <a:gd name="T21" fmla="*/ 426 h 427"/>
                <a:gd name="T22" fmla="*/ 0 w 1761"/>
                <a:gd name="T23" fmla="*/ 132 h 427"/>
                <a:gd name="T24" fmla="*/ 0 w 1761"/>
                <a:gd name="T25" fmla="*/ 89 h 427"/>
                <a:gd name="T26" fmla="*/ 7 w 1761"/>
                <a:gd name="T27" fmla="*/ 47 h 427"/>
                <a:gd name="T28" fmla="*/ 13 w 1761"/>
                <a:gd name="T29" fmla="*/ 25 h 427"/>
                <a:gd name="T30" fmla="*/ 23 w 1761"/>
                <a:gd name="T31" fmla="*/ 6 h 42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27">
                  <a:moveTo>
                    <a:pt x="23" y="6"/>
                  </a:moveTo>
                  <a:lnTo>
                    <a:pt x="37" y="0"/>
                  </a:lnTo>
                  <a:lnTo>
                    <a:pt x="1706" y="0"/>
                  </a:lnTo>
                  <a:lnTo>
                    <a:pt x="1725" y="4"/>
                  </a:lnTo>
                  <a:lnTo>
                    <a:pt x="1739" y="15"/>
                  </a:lnTo>
                  <a:lnTo>
                    <a:pt x="1751" y="42"/>
                  </a:lnTo>
                  <a:lnTo>
                    <a:pt x="1758" y="74"/>
                  </a:lnTo>
                  <a:lnTo>
                    <a:pt x="1760" y="110"/>
                  </a:lnTo>
                  <a:lnTo>
                    <a:pt x="1760" y="426"/>
                  </a:lnTo>
                  <a:lnTo>
                    <a:pt x="66" y="426"/>
                  </a:lnTo>
                  <a:lnTo>
                    <a:pt x="0" y="426"/>
                  </a:lnTo>
                  <a:lnTo>
                    <a:pt x="0" y="132"/>
                  </a:lnTo>
                  <a:lnTo>
                    <a:pt x="0" y="89"/>
                  </a:lnTo>
                  <a:lnTo>
                    <a:pt x="7" y="47"/>
                  </a:lnTo>
                  <a:lnTo>
                    <a:pt x="13" y="25"/>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4" name="Freeform 17"/>
            <p:cNvSpPr>
              <a:spLocks/>
            </p:cNvSpPr>
            <p:nvPr/>
          </p:nvSpPr>
          <p:spPr bwMode="auto">
            <a:xfrm>
              <a:off x="85" y="412"/>
              <a:ext cx="1761" cy="185"/>
            </a:xfrm>
            <a:custGeom>
              <a:avLst/>
              <a:gdLst>
                <a:gd name="T0" fmla="*/ 85 w 1761"/>
                <a:gd name="T1" fmla="*/ 63 h 185"/>
                <a:gd name="T2" fmla="*/ 138 w 1761"/>
                <a:gd name="T3" fmla="*/ 63 h 185"/>
                <a:gd name="T4" fmla="*/ 180 w 1761"/>
                <a:gd name="T5" fmla="*/ 95 h 185"/>
                <a:gd name="T6" fmla="*/ 248 w 1761"/>
                <a:gd name="T7" fmla="*/ 76 h 185"/>
                <a:gd name="T8" fmla="*/ 325 w 1761"/>
                <a:gd name="T9" fmla="*/ 67 h 185"/>
                <a:gd name="T10" fmla="*/ 379 w 1761"/>
                <a:gd name="T11" fmla="*/ 86 h 185"/>
                <a:gd name="T12" fmla="*/ 438 w 1761"/>
                <a:gd name="T13" fmla="*/ 76 h 185"/>
                <a:gd name="T14" fmla="*/ 532 w 1761"/>
                <a:gd name="T15" fmla="*/ 82 h 185"/>
                <a:gd name="T16" fmla="*/ 592 w 1761"/>
                <a:gd name="T17" fmla="*/ 95 h 185"/>
                <a:gd name="T18" fmla="*/ 663 w 1761"/>
                <a:gd name="T19" fmla="*/ 57 h 185"/>
                <a:gd name="T20" fmla="*/ 716 w 1761"/>
                <a:gd name="T21" fmla="*/ 90 h 185"/>
                <a:gd name="T22" fmla="*/ 787 w 1761"/>
                <a:gd name="T23" fmla="*/ 85 h 185"/>
                <a:gd name="T24" fmla="*/ 824 w 1761"/>
                <a:gd name="T25" fmla="*/ 90 h 185"/>
                <a:gd name="T26" fmla="*/ 857 w 1761"/>
                <a:gd name="T27" fmla="*/ 57 h 185"/>
                <a:gd name="T28" fmla="*/ 899 w 1761"/>
                <a:gd name="T29" fmla="*/ 34 h 185"/>
                <a:gd name="T30" fmla="*/ 949 w 1761"/>
                <a:gd name="T31" fmla="*/ 31 h 185"/>
                <a:gd name="T32" fmla="*/ 991 w 1761"/>
                <a:gd name="T33" fmla="*/ 22 h 185"/>
                <a:gd name="T34" fmla="*/ 1030 w 1761"/>
                <a:gd name="T35" fmla="*/ 48 h 185"/>
                <a:gd name="T36" fmla="*/ 1071 w 1761"/>
                <a:gd name="T37" fmla="*/ 67 h 185"/>
                <a:gd name="T38" fmla="*/ 1138 w 1761"/>
                <a:gd name="T39" fmla="*/ 53 h 185"/>
                <a:gd name="T40" fmla="*/ 1168 w 1761"/>
                <a:gd name="T41" fmla="*/ 89 h 185"/>
                <a:gd name="T42" fmla="*/ 1215 w 1761"/>
                <a:gd name="T43" fmla="*/ 95 h 185"/>
                <a:gd name="T44" fmla="*/ 1293 w 1761"/>
                <a:gd name="T45" fmla="*/ 95 h 185"/>
                <a:gd name="T46" fmla="*/ 1340 w 1761"/>
                <a:gd name="T47" fmla="*/ 79 h 185"/>
                <a:gd name="T48" fmla="*/ 1376 w 1761"/>
                <a:gd name="T49" fmla="*/ 86 h 185"/>
                <a:gd name="T50" fmla="*/ 1418 w 1761"/>
                <a:gd name="T51" fmla="*/ 57 h 185"/>
                <a:gd name="T52" fmla="*/ 1478 w 1761"/>
                <a:gd name="T53" fmla="*/ 53 h 185"/>
                <a:gd name="T54" fmla="*/ 1528 w 1761"/>
                <a:gd name="T55" fmla="*/ 22 h 185"/>
                <a:gd name="T56" fmla="*/ 1567 w 1761"/>
                <a:gd name="T57" fmla="*/ 15 h 185"/>
                <a:gd name="T58" fmla="*/ 1617 w 1761"/>
                <a:gd name="T59" fmla="*/ 27 h 185"/>
                <a:gd name="T60" fmla="*/ 1661 w 1761"/>
                <a:gd name="T61" fmla="*/ 1 h 185"/>
                <a:gd name="T62" fmla="*/ 1703 w 1761"/>
                <a:gd name="T63" fmla="*/ 48 h 185"/>
                <a:gd name="T64" fmla="*/ 1750 w 1761"/>
                <a:gd name="T65" fmla="*/ 24 h 185"/>
                <a:gd name="T66" fmla="*/ 1760 w 1761"/>
                <a:gd name="T67" fmla="*/ 184 h 185"/>
                <a:gd name="T68" fmla="*/ 727 w 1761"/>
                <a:gd name="T69" fmla="*/ 149 h 185"/>
                <a:gd name="T70" fmla="*/ 0 w 1761"/>
                <a:gd name="T71" fmla="*/ 29 h 185"/>
                <a:gd name="T72" fmla="*/ 26 w 1761"/>
                <a:gd name="T73" fmla="*/ 50 h 185"/>
                <a:gd name="T74" fmla="*/ 61 w 1761"/>
                <a:gd name="T75" fmla="*/ 57 h 18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85">
                  <a:moveTo>
                    <a:pt x="61" y="57"/>
                  </a:moveTo>
                  <a:lnTo>
                    <a:pt x="85" y="63"/>
                  </a:lnTo>
                  <a:lnTo>
                    <a:pt x="112" y="57"/>
                  </a:lnTo>
                  <a:lnTo>
                    <a:pt x="138" y="63"/>
                  </a:lnTo>
                  <a:lnTo>
                    <a:pt x="158" y="81"/>
                  </a:lnTo>
                  <a:lnTo>
                    <a:pt x="180" y="95"/>
                  </a:lnTo>
                  <a:lnTo>
                    <a:pt x="217" y="82"/>
                  </a:lnTo>
                  <a:lnTo>
                    <a:pt x="248" y="76"/>
                  </a:lnTo>
                  <a:lnTo>
                    <a:pt x="293" y="76"/>
                  </a:lnTo>
                  <a:lnTo>
                    <a:pt x="325" y="67"/>
                  </a:lnTo>
                  <a:lnTo>
                    <a:pt x="354" y="76"/>
                  </a:lnTo>
                  <a:lnTo>
                    <a:pt x="379" y="86"/>
                  </a:lnTo>
                  <a:lnTo>
                    <a:pt x="402" y="89"/>
                  </a:lnTo>
                  <a:lnTo>
                    <a:pt x="438" y="76"/>
                  </a:lnTo>
                  <a:lnTo>
                    <a:pt x="477" y="76"/>
                  </a:lnTo>
                  <a:lnTo>
                    <a:pt x="532" y="82"/>
                  </a:lnTo>
                  <a:lnTo>
                    <a:pt x="555" y="99"/>
                  </a:lnTo>
                  <a:lnTo>
                    <a:pt x="592" y="95"/>
                  </a:lnTo>
                  <a:lnTo>
                    <a:pt x="629" y="67"/>
                  </a:lnTo>
                  <a:lnTo>
                    <a:pt x="663" y="57"/>
                  </a:lnTo>
                  <a:lnTo>
                    <a:pt x="687" y="67"/>
                  </a:lnTo>
                  <a:lnTo>
                    <a:pt x="716" y="90"/>
                  </a:lnTo>
                  <a:lnTo>
                    <a:pt x="750" y="100"/>
                  </a:lnTo>
                  <a:lnTo>
                    <a:pt x="787" y="85"/>
                  </a:lnTo>
                  <a:lnTo>
                    <a:pt x="805" y="79"/>
                  </a:lnTo>
                  <a:lnTo>
                    <a:pt x="824" y="90"/>
                  </a:lnTo>
                  <a:lnTo>
                    <a:pt x="840" y="76"/>
                  </a:lnTo>
                  <a:lnTo>
                    <a:pt x="857" y="57"/>
                  </a:lnTo>
                  <a:lnTo>
                    <a:pt x="877" y="39"/>
                  </a:lnTo>
                  <a:lnTo>
                    <a:pt x="899" y="34"/>
                  </a:lnTo>
                  <a:lnTo>
                    <a:pt x="924" y="39"/>
                  </a:lnTo>
                  <a:lnTo>
                    <a:pt x="949" y="31"/>
                  </a:lnTo>
                  <a:lnTo>
                    <a:pt x="975" y="22"/>
                  </a:lnTo>
                  <a:lnTo>
                    <a:pt x="991" y="22"/>
                  </a:lnTo>
                  <a:lnTo>
                    <a:pt x="1006" y="25"/>
                  </a:lnTo>
                  <a:lnTo>
                    <a:pt x="1030" y="48"/>
                  </a:lnTo>
                  <a:lnTo>
                    <a:pt x="1052" y="44"/>
                  </a:lnTo>
                  <a:lnTo>
                    <a:pt x="1071" y="67"/>
                  </a:lnTo>
                  <a:lnTo>
                    <a:pt x="1107" y="67"/>
                  </a:lnTo>
                  <a:lnTo>
                    <a:pt x="1138" y="53"/>
                  </a:lnTo>
                  <a:lnTo>
                    <a:pt x="1153" y="71"/>
                  </a:lnTo>
                  <a:lnTo>
                    <a:pt x="1168" y="89"/>
                  </a:lnTo>
                  <a:lnTo>
                    <a:pt x="1190" y="84"/>
                  </a:lnTo>
                  <a:lnTo>
                    <a:pt x="1215" y="95"/>
                  </a:lnTo>
                  <a:lnTo>
                    <a:pt x="1242" y="85"/>
                  </a:lnTo>
                  <a:lnTo>
                    <a:pt x="1293" y="95"/>
                  </a:lnTo>
                  <a:lnTo>
                    <a:pt x="1315" y="104"/>
                  </a:lnTo>
                  <a:lnTo>
                    <a:pt x="1340" y="79"/>
                  </a:lnTo>
                  <a:lnTo>
                    <a:pt x="1357" y="77"/>
                  </a:lnTo>
                  <a:lnTo>
                    <a:pt x="1376" y="86"/>
                  </a:lnTo>
                  <a:lnTo>
                    <a:pt x="1394" y="82"/>
                  </a:lnTo>
                  <a:lnTo>
                    <a:pt x="1418" y="57"/>
                  </a:lnTo>
                  <a:lnTo>
                    <a:pt x="1458" y="50"/>
                  </a:lnTo>
                  <a:lnTo>
                    <a:pt x="1478" y="53"/>
                  </a:lnTo>
                  <a:lnTo>
                    <a:pt x="1498" y="53"/>
                  </a:lnTo>
                  <a:lnTo>
                    <a:pt x="1528" y="22"/>
                  </a:lnTo>
                  <a:lnTo>
                    <a:pt x="1545" y="10"/>
                  </a:lnTo>
                  <a:lnTo>
                    <a:pt x="1567" y="15"/>
                  </a:lnTo>
                  <a:lnTo>
                    <a:pt x="1592" y="48"/>
                  </a:lnTo>
                  <a:lnTo>
                    <a:pt x="1617" y="27"/>
                  </a:lnTo>
                  <a:lnTo>
                    <a:pt x="1641" y="0"/>
                  </a:lnTo>
                  <a:lnTo>
                    <a:pt x="1661" y="1"/>
                  </a:lnTo>
                  <a:lnTo>
                    <a:pt x="1685" y="57"/>
                  </a:lnTo>
                  <a:lnTo>
                    <a:pt x="1703" y="48"/>
                  </a:lnTo>
                  <a:lnTo>
                    <a:pt x="1729" y="25"/>
                  </a:lnTo>
                  <a:lnTo>
                    <a:pt x="1750" y="24"/>
                  </a:lnTo>
                  <a:lnTo>
                    <a:pt x="1760" y="43"/>
                  </a:lnTo>
                  <a:lnTo>
                    <a:pt x="1760" y="184"/>
                  </a:lnTo>
                  <a:lnTo>
                    <a:pt x="740" y="144"/>
                  </a:lnTo>
                  <a:lnTo>
                    <a:pt x="727" y="149"/>
                  </a:lnTo>
                  <a:lnTo>
                    <a:pt x="0" y="133"/>
                  </a:lnTo>
                  <a:lnTo>
                    <a:pt x="0" y="29"/>
                  </a:lnTo>
                  <a:lnTo>
                    <a:pt x="10" y="44"/>
                  </a:lnTo>
                  <a:lnTo>
                    <a:pt x="26" y="50"/>
                  </a:lnTo>
                  <a:lnTo>
                    <a:pt x="46" y="51"/>
                  </a:lnTo>
                  <a:lnTo>
                    <a:pt x="61" y="57"/>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5" name="Freeform 18"/>
            <p:cNvSpPr>
              <a:spLocks/>
            </p:cNvSpPr>
            <p:nvPr/>
          </p:nvSpPr>
          <p:spPr bwMode="auto">
            <a:xfrm>
              <a:off x="85" y="476"/>
              <a:ext cx="1761" cy="188"/>
            </a:xfrm>
            <a:custGeom>
              <a:avLst/>
              <a:gdLst>
                <a:gd name="T0" fmla="*/ 37 w 1761"/>
                <a:gd name="T1" fmla="*/ 185 h 188"/>
                <a:gd name="T2" fmla="*/ 1706 w 1761"/>
                <a:gd name="T3" fmla="*/ 187 h 188"/>
                <a:gd name="T4" fmla="*/ 1739 w 1761"/>
                <a:gd name="T5" fmla="*/ 181 h 188"/>
                <a:gd name="T6" fmla="*/ 1758 w 1761"/>
                <a:gd name="T7" fmla="*/ 158 h 188"/>
                <a:gd name="T8" fmla="*/ 1760 w 1761"/>
                <a:gd name="T9" fmla="*/ 22 h 188"/>
                <a:gd name="T10" fmla="*/ 1736 w 1761"/>
                <a:gd name="T11" fmla="*/ 6 h 188"/>
                <a:gd name="T12" fmla="*/ 1723 w 1761"/>
                <a:gd name="T13" fmla="*/ 51 h 188"/>
                <a:gd name="T14" fmla="*/ 1706 w 1761"/>
                <a:gd name="T15" fmla="*/ 47 h 188"/>
                <a:gd name="T16" fmla="*/ 1671 w 1761"/>
                <a:gd name="T17" fmla="*/ 25 h 188"/>
                <a:gd name="T18" fmla="*/ 1625 w 1761"/>
                <a:gd name="T19" fmla="*/ 32 h 188"/>
                <a:gd name="T20" fmla="*/ 1588 w 1761"/>
                <a:gd name="T21" fmla="*/ 37 h 188"/>
                <a:gd name="T22" fmla="*/ 1554 w 1761"/>
                <a:gd name="T23" fmla="*/ 25 h 188"/>
                <a:gd name="T24" fmla="*/ 1520 w 1761"/>
                <a:gd name="T25" fmla="*/ 40 h 188"/>
                <a:gd name="T26" fmla="*/ 1498 w 1761"/>
                <a:gd name="T27" fmla="*/ 49 h 188"/>
                <a:gd name="T28" fmla="*/ 1445 w 1761"/>
                <a:gd name="T29" fmla="*/ 43 h 188"/>
                <a:gd name="T30" fmla="*/ 1396 w 1761"/>
                <a:gd name="T31" fmla="*/ 36 h 188"/>
                <a:gd name="T32" fmla="*/ 1337 w 1761"/>
                <a:gd name="T33" fmla="*/ 82 h 188"/>
                <a:gd name="T34" fmla="*/ 1293 w 1761"/>
                <a:gd name="T35" fmla="*/ 58 h 188"/>
                <a:gd name="T36" fmla="*/ 1240 w 1761"/>
                <a:gd name="T37" fmla="*/ 56 h 188"/>
                <a:gd name="T38" fmla="*/ 1153 w 1761"/>
                <a:gd name="T39" fmla="*/ 55 h 188"/>
                <a:gd name="T40" fmla="*/ 1112 w 1761"/>
                <a:gd name="T41" fmla="*/ 49 h 188"/>
                <a:gd name="T42" fmla="*/ 1079 w 1761"/>
                <a:gd name="T43" fmla="*/ 36 h 188"/>
                <a:gd name="T44" fmla="*/ 1006 w 1761"/>
                <a:gd name="T45" fmla="*/ 65 h 188"/>
                <a:gd name="T46" fmla="*/ 943 w 1761"/>
                <a:gd name="T47" fmla="*/ 50 h 188"/>
                <a:gd name="T48" fmla="*/ 866 w 1761"/>
                <a:gd name="T49" fmla="*/ 58 h 188"/>
                <a:gd name="T50" fmla="*/ 804 w 1761"/>
                <a:gd name="T51" fmla="*/ 58 h 188"/>
                <a:gd name="T52" fmla="*/ 730 w 1761"/>
                <a:gd name="T53" fmla="*/ 78 h 188"/>
                <a:gd name="T54" fmla="*/ 652 w 1761"/>
                <a:gd name="T55" fmla="*/ 68 h 188"/>
                <a:gd name="T56" fmla="*/ 563 w 1761"/>
                <a:gd name="T57" fmla="*/ 70 h 188"/>
                <a:gd name="T58" fmla="*/ 468 w 1761"/>
                <a:gd name="T59" fmla="*/ 49 h 188"/>
                <a:gd name="T60" fmla="*/ 369 w 1761"/>
                <a:gd name="T61" fmla="*/ 35 h 188"/>
                <a:gd name="T62" fmla="*/ 301 w 1761"/>
                <a:gd name="T63" fmla="*/ 53 h 188"/>
                <a:gd name="T64" fmla="*/ 262 w 1761"/>
                <a:gd name="T65" fmla="*/ 47 h 188"/>
                <a:gd name="T66" fmla="*/ 205 w 1761"/>
                <a:gd name="T67" fmla="*/ 55 h 188"/>
                <a:gd name="T68" fmla="*/ 143 w 1761"/>
                <a:gd name="T69" fmla="*/ 53 h 188"/>
                <a:gd name="T70" fmla="*/ 80 w 1761"/>
                <a:gd name="T71" fmla="*/ 65 h 188"/>
                <a:gd name="T72" fmla="*/ 16 w 1761"/>
                <a:gd name="T73" fmla="*/ 56 h 188"/>
                <a:gd name="T74" fmla="*/ 2 w 1761"/>
                <a:gd name="T75" fmla="*/ 111 h 188"/>
                <a:gd name="T76" fmla="*/ 13 w 1761"/>
                <a:gd name="T77" fmla="*/ 175 h 18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88">
                  <a:moveTo>
                    <a:pt x="23" y="182"/>
                  </a:moveTo>
                  <a:lnTo>
                    <a:pt x="37" y="185"/>
                  </a:lnTo>
                  <a:lnTo>
                    <a:pt x="54" y="187"/>
                  </a:lnTo>
                  <a:lnTo>
                    <a:pt x="1706" y="187"/>
                  </a:lnTo>
                  <a:lnTo>
                    <a:pt x="1725" y="184"/>
                  </a:lnTo>
                  <a:lnTo>
                    <a:pt x="1739" y="181"/>
                  </a:lnTo>
                  <a:lnTo>
                    <a:pt x="1751" y="170"/>
                  </a:lnTo>
                  <a:lnTo>
                    <a:pt x="1758" y="158"/>
                  </a:lnTo>
                  <a:lnTo>
                    <a:pt x="1760" y="143"/>
                  </a:lnTo>
                  <a:lnTo>
                    <a:pt x="1760" y="22"/>
                  </a:lnTo>
                  <a:lnTo>
                    <a:pt x="1745" y="0"/>
                  </a:lnTo>
                  <a:lnTo>
                    <a:pt x="1736" y="6"/>
                  </a:lnTo>
                  <a:lnTo>
                    <a:pt x="1729" y="27"/>
                  </a:lnTo>
                  <a:lnTo>
                    <a:pt x="1723" y="51"/>
                  </a:lnTo>
                  <a:lnTo>
                    <a:pt x="1716" y="49"/>
                  </a:lnTo>
                  <a:lnTo>
                    <a:pt x="1706" y="47"/>
                  </a:lnTo>
                  <a:lnTo>
                    <a:pt x="1685" y="35"/>
                  </a:lnTo>
                  <a:lnTo>
                    <a:pt x="1671" y="25"/>
                  </a:lnTo>
                  <a:lnTo>
                    <a:pt x="1649" y="22"/>
                  </a:lnTo>
                  <a:lnTo>
                    <a:pt x="1625" y="32"/>
                  </a:lnTo>
                  <a:lnTo>
                    <a:pt x="1603" y="49"/>
                  </a:lnTo>
                  <a:lnTo>
                    <a:pt x="1588" y="37"/>
                  </a:lnTo>
                  <a:lnTo>
                    <a:pt x="1574" y="35"/>
                  </a:lnTo>
                  <a:lnTo>
                    <a:pt x="1554" y="25"/>
                  </a:lnTo>
                  <a:lnTo>
                    <a:pt x="1534" y="28"/>
                  </a:lnTo>
                  <a:lnTo>
                    <a:pt x="1520" y="40"/>
                  </a:lnTo>
                  <a:lnTo>
                    <a:pt x="1514" y="56"/>
                  </a:lnTo>
                  <a:lnTo>
                    <a:pt x="1498" y="49"/>
                  </a:lnTo>
                  <a:lnTo>
                    <a:pt x="1475" y="49"/>
                  </a:lnTo>
                  <a:lnTo>
                    <a:pt x="1445" y="43"/>
                  </a:lnTo>
                  <a:lnTo>
                    <a:pt x="1419" y="56"/>
                  </a:lnTo>
                  <a:lnTo>
                    <a:pt x="1396" y="36"/>
                  </a:lnTo>
                  <a:lnTo>
                    <a:pt x="1366" y="49"/>
                  </a:lnTo>
                  <a:lnTo>
                    <a:pt x="1337" y="82"/>
                  </a:lnTo>
                  <a:lnTo>
                    <a:pt x="1314" y="70"/>
                  </a:lnTo>
                  <a:lnTo>
                    <a:pt x="1293" y="58"/>
                  </a:lnTo>
                  <a:lnTo>
                    <a:pt x="1270" y="51"/>
                  </a:lnTo>
                  <a:lnTo>
                    <a:pt x="1240" y="56"/>
                  </a:lnTo>
                  <a:lnTo>
                    <a:pt x="1194" y="66"/>
                  </a:lnTo>
                  <a:lnTo>
                    <a:pt x="1153" y="55"/>
                  </a:lnTo>
                  <a:lnTo>
                    <a:pt x="1135" y="60"/>
                  </a:lnTo>
                  <a:lnTo>
                    <a:pt x="1112" y="49"/>
                  </a:lnTo>
                  <a:lnTo>
                    <a:pt x="1097" y="38"/>
                  </a:lnTo>
                  <a:lnTo>
                    <a:pt x="1079" y="36"/>
                  </a:lnTo>
                  <a:lnTo>
                    <a:pt x="1047" y="43"/>
                  </a:lnTo>
                  <a:lnTo>
                    <a:pt x="1006" y="65"/>
                  </a:lnTo>
                  <a:lnTo>
                    <a:pt x="972" y="45"/>
                  </a:lnTo>
                  <a:lnTo>
                    <a:pt x="943" y="50"/>
                  </a:lnTo>
                  <a:lnTo>
                    <a:pt x="916" y="78"/>
                  </a:lnTo>
                  <a:lnTo>
                    <a:pt x="866" y="58"/>
                  </a:lnTo>
                  <a:lnTo>
                    <a:pt x="829" y="68"/>
                  </a:lnTo>
                  <a:lnTo>
                    <a:pt x="804" y="58"/>
                  </a:lnTo>
                  <a:lnTo>
                    <a:pt x="767" y="63"/>
                  </a:lnTo>
                  <a:lnTo>
                    <a:pt x="730" y="78"/>
                  </a:lnTo>
                  <a:lnTo>
                    <a:pt x="704" y="73"/>
                  </a:lnTo>
                  <a:lnTo>
                    <a:pt x="652" y="68"/>
                  </a:lnTo>
                  <a:lnTo>
                    <a:pt x="619" y="78"/>
                  </a:lnTo>
                  <a:lnTo>
                    <a:pt x="563" y="70"/>
                  </a:lnTo>
                  <a:lnTo>
                    <a:pt x="517" y="63"/>
                  </a:lnTo>
                  <a:lnTo>
                    <a:pt x="468" y="49"/>
                  </a:lnTo>
                  <a:lnTo>
                    <a:pt x="422" y="63"/>
                  </a:lnTo>
                  <a:lnTo>
                    <a:pt x="369" y="35"/>
                  </a:lnTo>
                  <a:lnTo>
                    <a:pt x="329" y="36"/>
                  </a:lnTo>
                  <a:lnTo>
                    <a:pt x="301" y="53"/>
                  </a:lnTo>
                  <a:lnTo>
                    <a:pt x="284" y="39"/>
                  </a:lnTo>
                  <a:lnTo>
                    <a:pt x="262" y="47"/>
                  </a:lnTo>
                  <a:lnTo>
                    <a:pt x="233" y="49"/>
                  </a:lnTo>
                  <a:lnTo>
                    <a:pt x="205" y="55"/>
                  </a:lnTo>
                  <a:lnTo>
                    <a:pt x="171" y="66"/>
                  </a:lnTo>
                  <a:lnTo>
                    <a:pt x="143" y="53"/>
                  </a:lnTo>
                  <a:lnTo>
                    <a:pt x="116" y="59"/>
                  </a:lnTo>
                  <a:lnTo>
                    <a:pt x="80" y="65"/>
                  </a:lnTo>
                  <a:lnTo>
                    <a:pt x="58" y="59"/>
                  </a:lnTo>
                  <a:lnTo>
                    <a:pt x="16" y="56"/>
                  </a:lnTo>
                  <a:lnTo>
                    <a:pt x="0" y="70"/>
                  </a:lnTo>
                  <a:lnTo>
                    <a:pt x="2" y="111"/>
                  </a:lnTo>
                  <a:lnTo>
                    <a:pt x="4" y="146"/>
                  </a:lnTo>
                  <a:lnTo>
                    <a:pt x="13" y="175"/>
                  </a:lnTo>
                  <a:lnTo>
                    <a:pt x="23" y="18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6" name="Freeform 19"/>
            <p:cNvSpPr>
              <a:spLocks/>
            </p:cNvSpPr>
            <p:nvPr/>
          </p:nvSpPr>
          <p:spPr bwMode="auto">
            <a:xfrm>
              <a:off x="95" y="151"/>
              <a:ext cx="1733" cy="245"/>
            </a:xfrm>
            <a:custGeom>
              <a:avLst/>
              <a:gdLst>
                <a:gd name="T0" fmla="*/ 0 w 1733"/>
                <a:gd name="T1" fmla="*/ 185 h 245"/>
                <a:gd name="T2" fmla="*/ 4 w 1733"/>
                <a:gd name="T3" fmla="*/ 196 h 245"/>
                <a:gd name="T4" fmla="*/ 7 w 1733"/>
                <a:gd name="T5" fmla="*/ 88 h 245"/>
                <a:gd name="T6" fmla="*/ 22 w 1733"/>
                <a:gd name="T7" fmla="*/ 44 h 245"/>
                <a:gd name="T8" fmla="*/ 82 w 1733"/>
                <a:gd name="T9" fmla="*/ 39 h 245"/>
                <a:gd name="T10" fmla="*/ 198 w 1733"/>
                <a:gd name="T11" fmla="*/ 45 h 245"/>
                <a:gd name="T12" fmla="*/ 308 w 1733"/>
                <a:gd name="T13" fmla="*/ 42 h 245"/>
                <a:gd name="T14" fmla="*/ 437 w 1733"/>
                <a:gd name="T15" fmla="*/ 45 h 245"/>
                <a:gd name="T16" fmla="*/ 525 w 1733"/>
                <a:gd name="T17" fmla="*/ 39 h 245"/>
                <a:gd name="T18" fmla="*/ 598 w 1733"/>
                <a:gd name="T19" fmla="*/ 39 h 245"/>
                <a:gd name="T20" fmla="*/ 708 w 1733"/>
                <a:gd name="T21" fmla="*/ 51 h 245"/>
                <a:gd name="T22" fmla="*/ 788 w 1733"/>
                <a:gd name="T23" fmla="*/ 53 h 245"/>
                <a:gd name="T24" fmla="*/ 878 w 1733"/>
                <a:gd name="T25" fmla="*/ 45 h 245"/>
                <a:gd name="T26" fmla="*/ 986 w 1733"/>
                <a:gd name="T27" fmla="*/ 61 h 245"/>
                <a:gd name="T28" fmla="*/ 1071 w 1733"/>
                <a:gd name="T29" fmla="*/ 57 h 245"/>
                <a:gd name="T30" fmla="*/ 1150 w 1733"/>
                <a:gd name="T31" fmla="*/ 49 h 245"/>
                <a:gd name="T32" fmla="*/ 1241 w 1733"/>
                <a:gd name="T33" fmla="*/ 54 h 245"/>
                <a:gd name="T34" fmla="*/ 1319 w 1733"/>
                <a:gd name="T35" fmla="*/ 49 h 245"/>
                <a:gd name="T36" fmla="*/ 1395 w 1733"/>
                <a:gd name="T37" fmla="*/ 44 h 245"/>
                <a:gd name="T38" fmla="*/ 1449 w 1733"/>
                <a:gd name="T39" fmla="*/ 48 h 245"/>
                <a:gd name="T40" fmla="*/ 1557 w 1733"/>
                <a:gd name="T41" fmla="*/ 39 h 245"/>
                <a:gd name="T42" fmla="*/ 1665 w 1733"/>
                <a:gd name="T43" fmla="*/ 51 h 245"/>
                <a:gd name="T44" fmla="*/ 1703 w 1733"/>
                <a:gd name="T45" fmla="*/ 71 h 245"/>
                <a:gd name="T46" fmla="*/ 1721 w 1733"/>
                <a:gd name="T47" fmla="*/ 104 h 245"/>
                <a:gd name="T48" fmla="*/ 1732 w 1733"/>
                <a:gd name="T49" fmla="*/ 189 h 245"/>
                <a:gd name="T50" fmla="*/ 1732 w 1733"/>
                <a:gd name="T51" fmla="*/ 63 h 245"/>
                <a:gd name="T52" fmla="*/ 1725 w 1733"/>
                <a:gd name="T53" fmla="*/ 25 h 245"/>
                <a:gd name="T54" fmla="*/ 1606 w 1733"/>
                <a:gd name="T55" fmla="*/ 9 h 245"/>
                <a:gd name="T56" fmla="*/ 1510 w 1733"/>
                <a:gd name="T57" fmla="*/ 2 h 245"/>
                <a:gd name="T58" fmla="*/ 1443 w 1733"/>
                <a:gd name="T59" fmla="*/ 5 h 245"/>
                <a:gd name="T60" fmla="*/ 1349 w 1733"/>
                <a:gd name="T61" fmla="*/ 12 h 245"/>
                <a:gd name="T62" fmla="*/ 1182 w 1733"/>
                <a:gd name="T63" fmla="*/ 9 h 245"/>
                <a:gd name="T64" fmla="*/ 1067 w 1733"/>
                <a:gd name="T65" fmla="*/ 10 h 245"/>
                <a:gd name="T66" fmla="*/ 986 w 1733"/>
                <a:gd name="T67" fmla="*/ 9 h 245"/>
                <a:gd name="T68" fmla="*/ 923 w 1733"/>
                <a:gd name="T69" fmla="*/ 6 h 245"/>
                <a:gd name="T70" fmla="*/ 813 w 1733"/>
                <a:gd name="T71" fmla="*/ 9 h 245"/>
                <a:gd name="T72" fmla="*/ 681 w 1733"/>
                <a:gd name="T73" fmla="*/ 10 h 245"/>
                <a:gd name="T74" fmla="*/ 531 w 1733"/>
                <a:gd name="T75" fmla="*/ 6 h 245"/>
                <a:gd name="T76" fmla="*/ 463 w 1733"/>
                <a:gd name="T77" fmla="*/ 4 h 245"/>
                <a:gd name="T78" fmla="*/ 351 w 1733"/>
                <a:gd name="T79" fmla="*/ 4 h 245"/>
                <a:gd name="T80" fmla="*/ 208 w 1733"/>
                <a:gd name="T81" fmla="*/ 4 h 245"/>
                <a:gd name="T82" fmla="*/ 87 w 1733"/>
                <a:gd name="T83" fmla="*/ 0 h 245"/>
                <a:gd name="T84" fmla="*/ 28 w 1733"/>
                <a:gd name="T85" fmla="*/ 2 h 245"/>
                <a:gd name="T86" fmla="*/ 4 w 1733"/>
                <a:gd name="T87" fmla="*/ 27 h 245"/>
                <a:gd name="T88" fmla="*/ 0 w 1733"/>
                <a:gd name="T89" fmla="*/ 86 h 24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45">
                  <a:moveTo>
                    <a:pt x="0" y="119"/>
                  </a:moveTo>
                  <a:lnTo>
                    <a:pt x="0" y="185"/>
                  </a:lnTo>
                  <a:lnTo>
                    <a:pt x="0" y="244"/>
                  </a:lnTo>
                  <a:lnTo>
                    <a:pt x="4" y="196"/>
                  </a:lnTo>
                  <a:lnTo>
                    <a:pt x="5" y="157"/>
                  </a:lnTo>
                  <a:lnTo>
                    <a:pt x="7" y="88"/>
                  </a:lnTo>
                  <a:lnTo>
                    <a:pt x="12" y="55"/>
                  </a:lnTo>
                  <a:lnTo>
                    <a:pt x="22" y="44"/>
                  </a:lnTo>
                  <a:lnTo>
                    <a:pt x="48" y="36"/>
                  </a:lnTo>
                  <a:lnTo>
                    <a:pt x="82" y="39"/>
                  </a:lnTo>
                  <a:lnTo>
                    <a:pt x="162" y="39"/>
                  </a:lnTo>
                  <a:lnTo>
                    <a:pt x="198" y="45"/>
                  </a:lnTo>
                  <a:lnTo>
                    <a:pt x="249" y="39"/>
                  </a:lnTo>
                  <a:lnTo>
                    <a:pt x="308" y="42"/>
                  </a:lnTo>
                  <a:lnTo>
                    <a:pt x="351" y="40"/>
                  </a:lnTo>
                  <a:lnTo>
                    <a:pt x="437" y="45"/>
                  </a:lnTo>
                  <a:lnTo>
                    <a:pt x="467" y="44"/>
                  </a:lnTo>
                  <a:lnTo>
                    <a:pt x="525" y="39"/>
                  </a:lnTo>
                  <a:lnTo>
                    <a:pt x="544" y="46"/>
                  </a:lnTo>
                  <a:lnTo>
                    <a:pt x="598" y="39"/>
                  </a:lnTo>
                  <a:lnTo>
                    <a:pt x="680" y="44"/>
                  </a:lnTo>
                  <a:lnTo>
                    <a:pt x="708" y="51"/>
                  </a:lnTo>
                  <a:lnTo>
                    <a:pt x="751" y="45"/>
                  </a:lnTo>
                  <a:lnTo>
                    <a:pt x="788" y="53"/>
                  </a:lnTo>
                  <a:lnTo>
                    <a:pt x="818" y="53"/>
                  </a:lnTo>
                  <a:lnTo>
                    <a:pt x="878" y="45"/>
                  </a:lnTo>
                  <a:lnTo>
                    <a:pt x="935" y="51"/>
                  </a:lnTo>
                  <a:lnTo>
                    <a:pt x="986" y="61"/>
                  </a:lnTo>
                  <a:lnTo>
                    <a:pt x="1002" y="63"/>
                  </a:lnTo>
                  <a:lnTo>
                    <a:pt x="1071" y="57"/>
                  </a:lnTo>
                  <a:lnTo>
                    <a:pt x="1135" y="52"/>
                  </a:lnTo>
                  <a:lnTo>
                    <a:pt x="1150" y="49"/>
                  </a:lnTo>
                  <a:lnTo>
                    <a:pt x="1174" y="51"/>
                  </a:lnTo>
                  <a:lnTo>
                    <a:pt x="1241" y="54"/>
                  </a:lnTo>
                  <a:lnTo>
                    <a:pt x="1292" y="46"/>
                  </a:lnTo>
                  <a:lnTo>
                    <a:pt x="1319" y="49"/>
                  </a:lnTo>
                  <a:lnTo>
                    <a:pt x="1360" y="51"/>
                  </a:lnTo>
                  <a:lnTo>
                    <a:pt x="1395" y="44"/>
                  </a:lnTo>
                  <a:lnTo>
                    <a:pt x="1418" y="39"/>
                  </a:lnTo>
                  <a:lnTo>
                    <a:pt x="1449" y="48"/>
                  </a:lnTo>
                  <a:lnTo>
                    <a:pt x="1514" y="52"/>
                  </a:lnTo>
                  <a:lnTo>
                    <a:pt x="1557" y="39"/>
                  </a:lnTo>
                  <a:lnTo>
                    <a:pt x="1620" y="51"/>
                  </a:lnTo>
                  <a:lnTo>
                    <a:pt x="1665" y="51"/>
                  </a:lnTo>
                  <a:lnTo>
                    <a:pt x="1688" y="51"/>
                  </a:lnTo>
                  <a:lnTo>
                    <a:pt x="1703" y="71"/>
                  </a:lnTo>
                  <a:lnTo>
                    <a:pt x="1713" y="82"/>
                  </a:lnTo>
                  <a:lnTo>
                    <a:pt x="1721" y="104"/>
                  </a:lnTo>
                  <a:lnTo>
                    <a:pt x="1727" y="140"/>
                  </a:lnTo>
                  <a:lnTo>
                    <a:pt x="1732" y="189"/>
                  </a:lnTo>
                  <a:lnTo>
                    <a:pt x="1732" y="88"/>
                  </a:lnTo>
                  <a:lnTo>
                    <a:pt x="1732" y="63"/>
                  </a:lnTo>
                  <a:lnTo>
                    <a:pt x="1729" y="46"/>
                  </a:lnTo>
                  <a:lnTo>
                    <a:pt x="1725" y="25"/>
                  </a:lnTo>
                  <a:lnTo>
                    <a:pt x="1700" y="11"/>
                  </a:lnTo>
                  <a:lnTo>
                    <a:pt x="1606" y="9"/>
                  </a:lnTo>
                  <a:lnTo>
                    <a:pt x="1584" y="2"/>
                  </a:lnTo>
                  <a:lnTo>
                    <a:pt x="1510" y="2"/>
                  </a:lnTo>
                  <a:lnTo>
                    <a:pt x="1488" y="5"/>
                  </a:lnTo>
                  <a:lnTo>
                    <a:pt x="1443" y="5"/>
                  </a:lnTo>
                  <a:lnTo>
                    <a:pt x="1410" y="3"/>
                  </a:lnTo>
                  <a:lnTo>
                    <a:pt x="1349" y="12"/>
                  </a:lnTo>
                  <a:lnTo>
                    <a:pt x="1222" y="5"/>
                  </a:lnTo>
                  <a:lnTo>
                    <a:pt x="1182" y="9"/>
                  </a:lnTo>
                  <a:lnTo>
                    <a:pt x="1112" y="15"/>
                  </a:lnTo>
                  <a:lnTo>
                    <a:pt x="1067" y="10"/>
                  </a:lnTo>
                  <a:lnTo>
                    <a:pt x="1022" y="9"/>
                  </a:lnTo>
                  <a:lnTo>
                    <a:pt x="986" y="9"/>
                  </a:lnTo>
                  <a:lnTo>
                    <a:pt x="947" y="13"/>
                  </a:lnTo>
                  <a:lnTo>
                    <a:pt x="923" y="6"/>
                  </a:lnTo>
                  <a:lnTo>
                    <a:pt x="839" y="9"/>
                  </a:lnTo>
                  <a:lnTo>
                    <a:pt x="813" y="9"/>
                  </a:lnTo>
                  <a:lnTo>
                    <a:pt x="769" y="6"/>
                  </a:lnTo>
                  <a:lnTo>
                    <a:pt x="681" y="10"/>
                  </a:lnTo>
                  <a:lnTo>
                    <a:pt x="603" y="6"/>
                  </a:lnTo>
                  <a:lnTo>
                    <a:pt x="531" y="6"/>
                  </a:lnTo>
                  <a:lnTo>
                    <a:pt x="496" y="9"/>
                  </a:lnTo>
                  <a:lnTo>
                    <a:pt x="463" y="4"/>
                  </a:lnTo>
                  <a:lnTo>
                    <a:pt x="435" y="4"/>
                  </a:lnTo>
                  <a:lnTo>
                    <a:pt x="351" y="4"/>
                  </a:lnTo>
                  <a:lnTo>
                    <a:pt x="253" y="6"/>
                  </a:lnTo>
                  <a:lnTo>
                    <a:pt x="208" y="4"/>
                  </a:lnTo>
                  <a:lnTo>
                    <a:pt x="155" y="6"/>
                  </a:lnTo>
                  <a:lnTo>
                    <a:pt x="87" y="0"/>
                  </a:lnTo>
                  <a:lnTo>
                    <a:pt x="45" y="0"/>
                  </a:lnTo>
                  <a:lnTo>
                    <a:pt x="28" y="2"/>
                  </a:lnTo>
                  <a:lnTo>
                    <a:pt x="15" y="9"/>
                  </a:lnTo>
                  <a:lnTo>
                    <a:pt x="4" y="27"/>
                  </a:lnTo>
                  <a:lnTo>
                    <a:pt x="0" y="56"/>
                  </a:lnTo>
                  <a:lnTo>
                    <a:pt x="0" y="86"/>
                  </a:lnTo>
                  <a:lnTo>
                    <a:pt x="0" y="119"/>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7" name="Freeform 20"/>
            <p:cNvSpPr>
              <a:spLocks/>
            </p:cNvSpPr>
            <p:nvPr/>
          </p:nvSpPr>
          <p:spPr bwMode="auto">
            <a:xfrm>
              <a:off x="98" y="539"/>
              <a:ext cx="1733" cy="100"/>
            </a:xfrm>
            <a:custGeom>
              <a:avLst/>
              <a:gdLst>
                <a:gd name="T0" fmla="*/ 0 w 1733"/>
                <a:gd name="T1" fmla="*/ 24 h 100"/>
                <a:gd name="T2" fmla="*/ 4 w 1733"/>
                <a:gd name="T3" fmla="*/ 19 h 100"/>
                <a:gd name="T4" fmla="*/ 6 w 1733"/>
                <a:gd name="T5" fmla="*/ 63 h 100"/>
                <a:gd name="T6" fmla="*/ 22 w 1733"/>
                <a:gd name="T7" fmla="*/ 80 h 100"/>
                <a:gd name="T8" fmla="*/ 48 w 1733"/>
                <a:gd name="T9" fmla="*/ 76 h 100"/>
                <a:gd name="T10" fmla="*/ 90 w 1733"/>
                <a:gd name="T11" fmla="*/ 76 h 100"/>
                <a:gd name="T12" fmla="*/ 132 w 1733"/>
                <a:gd name="T13" fmla="*/ 78 h 100"/>
                <a:gd name="T14" fmla="*/ 156 w 1733"/>
                <a:gd name="T15" fmla="*/ 80 h 100"/>
                <a:gd name="T16" fmla="*/ 202 w 1733"/>
                <a:gd name="T17" fmla="*/ 75 h 100"/>
                <a:gd name="T18" fmla="*/ 266 w 1733"/>
                <a:gd name="T19" fmla="*/ 80 h 100"/>
                <a:gd name="T20" fmla="*/ 336 w 1733"/>
                <a:gd name="T21" fmla="*/ 79 h 100"/>
                <a:gd name="T22" fmla="*/ 390 w 1733"/>
                <a:gd name="T23" fmla="*/ 82 h 100"/>
                <a:gd name="T24" fmla="*/ 421 w 1733"/>
                <a:gd name="T25" fmla="*/ 81 h 100"/>
                <a:gd name="T26" fmla="*/ 525 w 1733"/>
                <a:gd name="T27" fmla="*/ 83 h 100"/>
                <a:gd name="T28" fmla="*/ 590 w 1733"/>
                <a:gd name="T29" fmla="*/ 76 h 100"/>
                <a:gd name="T30" fmla="*/ 656 w 1733"/>
                <a:gd name="T31" fmla="*/ 78 h 100"/>
                <a:gd name="T32" fmla="*/ 708 w 1733"/>
                <a:gd name="T33" fmla="*/ 78 h 100"/>
                <a:gd name="T34" fmla="*/ 788 w 1733"/>
                <a:gd name="T35" fmla="*/ 77 h 100"/>
                <a:gd name="T36" fmla="*/ 850 w 1733"/>
                <a:gd name="T37" fmla="*/ 71 h 100"/>
                <a:gd name="T38" fmla="*/ 942 w 1733"/>
                <a:gd name="T39" fmla="*/ 73 h 100"/>
                <a:gd name="T40" fmla="*/ 1055 w 1733"/>
                <a:gd name="T41" fmla="*/ 76 h 100"/>
                <a:gd name="T42" fmla="*/ 1121 w 1733"/>
                <a:gd name="T43" fmla="*/ 71 h 100"/>
                <a:gd name="T44" fmla="*/ 1150 w 1733"/>
                <a:gd name="T45" fmla="*/ 79 h 100"/>
                <a:gd name="T46" fmla="*/ 1237 w 1733"/>
                <a:gd name="T47" fmla="*/ 79 h 100"/>
                <a:gd name="T48" fmla="*/ 1308 w 1733"/>
                <a:gd name="T49" fmla="*/ 79 h 100"/>
                <a:gd name="T50" fmla="*/ 1332 w 1733"/>
                <a:gd name="T51" fmla="*/ 75 h 100"/>
                <a:gd name="T52" fmla="*/ 1373 w 1733"/>
                <a:gd name="T53" fmla="*/ 80 h 100"/>
                <a:gd name="T54" fmla="*/ 1394 w 1733"/>
                <a:gd name="T55" fmla="*/ 80 h 100"/>
                <a:gd name="T56" fmla="*/ 1451 w 1733"/>
                <a:gd name="T57" fmla="*/ 80 h 100"/>
                <a:gd name="T58" fmla="*/ 1499 w 1733"/>
                <a:gd name="T59" fmla="*/ 77 h 100"/>
                <a:gd name="T60" fmla="*/ 1578 w 1733"/>
                <a:gd name="T61" fmla="*/ 74 h 100"/>
                <a:gd name="T62" fmla="*/ 1687 w 1733"/>
                <a:gd name="T63" fmla="*/ 73 h 100"/>
                <a:gd name="T64" fmla="*/ 1713 w 1733"/>
                <a:gd name="T65" fmla="*/ 65 h 100"/>
                <a:gd name="T66" fmla="*/ 1727 w 1733"/>
                <a:gd name="T67" fmla="*/ 42 h 100"/>
                <a:gd name="T68" fmla="*/ 1732 w 1733"/>
                <a:gd name="T69" fmla="*/ 63 h 100"/>
                <a:gd name="T70" fmla="*/ 1730 w 1733"/>
                <a:gd name="T71" fmla="*/ 80 h 100"/>
                <a:gd name="T72" fmla="*/ 1716 w 1733"/>
                <a:gd name="T73" fmla="*/ 95 h 100"/>
                <a:gd name="T74" fmla="*/ 1606 w 1733"/>
                <a:gd name="T75" fmla="*/ 95 h 100"/>
                <a:gd name="T76" fmla="*/ 1510 w 1733"/>
                <a:gd name="T77" fmla="*/ 97 h 100"/>
                <a:gd name="T78" fmla="*/ 1466 w 1733"/>
                <a:gd name="T79" fmla="*/ 99 h 100"/>
                <a:gd name="T80" fmla="*/ 1416 w 1733"/>
                <a:gd name="T81" fmla="*/ 99 h 100"/>
                <a:gd name="T82" fmla="*/ 1325 w 1733"/>
                <a:gd name="T83" fmla="*/ 93 h 100"/>
                <a:gd name="T84" fmla="*/ 1216 w 1733"/>
                <a:gd name="T85" fmla="*/ 92 h 100"/>
                <a:gd name="T86" fmla="*/ 1125 w 1733"/>
                <a:gd name="T87" fmla="*/ 94 h 100"/>
                <a:gd name="T88" fmla="*/ 1067 w 1733"/>
                <a:gd name="T89" fmla="*/ 94 h 100"/>
                <a:gd name="T90" fmla="*/ 1022 w 1733"/>
                <a:gd name="T91" fmla="*/ 95 h 100"/>
                <a:gd name="T92" fmla="*/ 987 w 1733"/>
                <a:gd name="T93" fmla="*/ 97 h 100"/>
                <a:gd name="T94" fmla="*/ 947 w 1733"/>
                <a:gd name="T95" fmla="*/ 93 h 100"/>
                <a:gd name="T96" fmla="*/ 901 w 1733"/>
                <a:gd name="T97" fmla="*/ 97 h 100"/>
                <a:gd name="T98" fmla="*/ 839 w 1733"/>
                <a:gd name="T99" fmla="*/ 97 h 100"/>
                <a:gd name="T100" fmla="*/ 791 w 1733"/>
                <a:gd name="T101" fmla="*/ 95 h 100"/>
                <a:gd name="T102" fmla="*/ 720 w 1733"/>
                <a:gd name="T103" fmla="*/ 99 h 100"/>
                <a:gd name="T104" fmla="*/ 638 w 1733"/>
                <a:gd name="T105" fmla="*/ 99 h 100"/>
                <a:gd name="T106" fmla="*/ 563 w 1733"/>
                <a:gd name="T107" fmla="*/ 99 h 100"/>
                <a:gd name="T108" fmla="*/ 496 w 1733"/>
                <a:gd name="T109" fmla="*/ 95 h 100"/>
                <a:gd name="T110" fmla="*/ 435 w 1733"/>
                <a:gd name="T111" fmla="*/ 97 h 100"/>
                <a:gd name="T112" fmla="*/ 326 w 1733"/>
                <a:gd name="T113" fmla="*/ 97 h 100"/>
                <a:gd name="T114" fmla="*/ 208 w 1733"/>
                <a:gd name="T115" fmla="*/ 97 h 100"/>
                <a:gd name="T116" fmla="*/ 15 w 1733"/>
                <a:gd name="T117" fmla="*/ 95 h 100"/>
                <a:gd name="T118" fmla="*/ 0 w 1733"/>
                <a:gd name="T119" fmla="*/ 76 h 100"/>
                <a:gd name="T120" fmla="*/ 0 w 1733"/>
                <a:gd name="T121" fmla="*/ 50 h 1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0">
                  <a:moveTo>
                    <a:pt x="0" y="50"/>
                  </a:moveTo>
                  <a:lnTo>
                    <a:pt x="0" y="24"/>
                  </a:lnTo>
                  <a:lnTo>
                    <a:pt x="0" y="0"/>
                  </a:lnTo>
                  <a:lnTo>
                    <a:pt x="4" y="19"/>
                  </a:lnTo>
                  <a:lnTo>
                    <a:pt x="5" y="35"/>
                  </a:lnTo>
                  <a:lnTo>
                    <a:pt x="6" y="63"/>
                  </a:lnTo>
                  <a:lnTo>
                    <a:pt x="12" y="76"/>
                  </a:lnTo>
                  <a:lnTo>
                    <a:pt x="22" y="80"/>
                  </a:lnTo>
                  <a:lnTo>
                    <a:pt x="33" y="77"/>
                  </a:lnTo>
                  <a:lnTo>
                    <a:pt x="48" y="76"/>
                  </a:lnTo>
                  <a:lnTo>
                    <a:pt x="74" y="75"/>
                  </a:lnTo>
                  <a:lnTo>
                    <a:pt x="90" y="76"/>
                  </a:lnTo>
                  <a:lnTo>
                    <a:pt x="103" y="76"/>
                  </a:lnTo>
                  <a:lnTo>
                    <a:pt x="132" y="78"/>
                  </a:lnTo>
                  <a:lnTo>
                    <a:pt x="143" y="79"/>
                  </a:lnTo>
                  <a:lnTo>
                    <a:pt x="156" y="80"/>
                  </a:lnTo>
                  <a:lnTo>
                    <a:pt x="178" y="76"/>
                  </a:lnTo>
                  <a:lnTo>
                    <a:pt x="202" y="75"/>
                  </a:lnTo>
                  <a:lnTo>
                    <a:pt x="231" y="74"/>
                  </a:lnTo>
                  <a:lnTo>
                    <a:pt x="266" y="80"/>
                  </a:lnTo>
                  <a:lnTo>
                    <a:pt x="311" y="82"/>
                  </a:lnTo>
                  <a:lnTo>
                    <a:pt x="336" y="79"/>
                  </a:lnTo>
                  <a:lnTo>
                    <a:pt x="351" y="82"/>
                  </a:lnTo>
                  <a:lnTo>
                    <a:pt x="390" y="82"/>
                  </a:lnTo>
                  <a:lnTo>
                    <a:pt x="404" y="77"/>
                  </a:lnTo>
                  <a:lnTo>
                    <a:pt x="421" y="81"/>
                  </a:lnTo>
                  <a:lnTo>
                    <a:pt x="467" y="80"/>
                  </a:lnTo>
                  <a:lnTo>
                    <a:pt x="525" y="83"/>
                  </a:lnTo>
                  <a:lnTo>
                    <a:pt x="545" y="80"/>
                  </a:lnTo>
                  <a:lnTo>
                    <a:pt x="590" y="76"/>
                  </a:lnTo>
                  <a:lnTo>
                    <a:pt x="620" y="75"/>
                  </a:lnTo>
                  <a:lnTo>
                    <a:pt x="656" y="78"/>
                  </a:lnTo>
                  <a:lnTo>
                    <a:pt x="680" y="80"/>
                  </a:lnTo>
                  <a:lnTo>
                    <a:pt x="708" y="78"/>
                  </a:lnTo>
                  <a:lnTo>
                    <a:pt x="757" y="81"/>
                  </a:lnTo>
                  <a:lnTo>
                    <a:pt x="788" y="77"/>
                  </a:lnTo>
                  <a:lnTo>
                    <a:pt x="818" y="77"/>
                  </a:lnTo>
                  <a:lnTo>
                    <a:pt x="850" y="71"/>
                  </a:lnTo>
                  <a:lnTo>
                    <a:pt x="890" y="77"/>
                  </a:lnTo>
                  <a:lnTo>
                    <a:pt x="942" y="73"/>
                  </a:lnTo>
                  <a:lnTo>
                    <a:pt x="1002" y="73"/>
                  </a:lnTo>
                  <a:lnTo>
                    <a:pt x="1055" y="76"/>
                  </a:lnTo>
                  <a:lnTo>
                    <a:pt x="1086" y="71"/>
                  </a:lnTo>
                  <a:lnTo>
                    <a:pt x="1121" y="71"/>
                  </a:lnTo>
                  <a:lnTo>
                    <a:pt x="1135" y="77"/>
                  </a:lnTo>
                  <a:lnTo>
                    <a:pt x="1150" y="79"/>
                  </a:lnTo>
                  <a:lnTo>
                    <a:pt x="1196" y="76"/>
                  </a:lnTo>
                  <a:lnTo>
                    <a:pt x="1237" y="79"/>
                  </a:lnTo>
                  <a:lnTo>
                    <a:pt x="1292" y="80"/>
                  </a:lnTo>
                  <a:lnTo>
                    <a:pt x="1308" y="79"/>
                  </a:lnTo>
                  <a:lnTo>
                    <a:pt x="1319" y="79"/>
                  </a:lnTo>
                  <a:lnTo>
                    <a:pt x="1332" y="75"/>
                  </a:lnTo>
                  <a:lnTo>
                    <a:pt x="1360" y="78"/>
                  </a:lnTo>
                  <a:lnTo>
                    <a:pt x="1373" y="80"/>
                  </a:lnTo>
                  <a:lnTo>
                    <a:pt x="1382" y="77"/>
                  </a:lnTo>
                  <a:lnTo>
                    <a:pt x="1394" y="80"/>
                  </a:lnTo>
                  <a:lnTo>
                    <a:pt x="1416" y="76"/>
                  </a:lnTo>
                  <a:lnTo>
                    <a:pt x="1451" y="80"/>
                  </a:lnTo>
                  <a:lnTo>
                    <a:pt x="1485" y="74"/>
                  </a:lnTo>
                  <a:lnTo>
                    <a:pt x="1499" y="77"/>
                  </a:lnTo>
                  <a:lnTo>
                    <a:pt x="1514" y="77"/>
                  </a:lnTo>
                  <a:lnTo>
                    <a:pt x="1578" y="74"/>
                  </a:lnTo>
                  <a:lnTo>
                    <a:pt x="1639" y="77"/>
                  </a:lnTo>
                  <a:lnTo>
                    <a:pt x="1687" y="73"/>
                  </a:lnTo>
                  <a:lnTo>
                    <a:pt x="1703" y="70"/>
                  </a:lnTo>
                  <a:lnTo>
                    <a:pt x="1713" y="65"/>
                  </a:lnTo>
                  <a:lnTo>
                    <a:pt x="1721" y="56"/>
                  </a:lnTo>
                  <a:lnTo>
                    <a:pt x="1727" y="42"/>
                  </a:lnTo>
                  <a:lnTo>
                    <a:pt x="1732" y="22"/>
                  </a:lnTo>
                  <a:lnTo>
                    <a:pt x="1732" y="63"/>
                  </a:lnTo>
                  <a:lnTo>
                    <a:pt x="1732" y="73"/>
                  </a:lnTo>
                  <a:lnTo>
                    <a:pt x="1730" y="80"/>
                  </a:lnTo>
                  <a:lnTo>
                    <a:pt x="1725" y="88"/>
                  </a:lnTo>
                  <a:lnTo>
                    <a:pt x="1716" y="95"/>
                  </a:lnTo>
                  <a:lnTo>
                    <a:pt x="1652" y="99"/>
                  </a:lnTo>
                  <a:lnTo>
                    <a:pt x="1606" y="95"/>
                  </a:lnTo>
                  <a:lnTo>
                    <a:pt x="1583" y="97"/>
                  </a:lnTo>
                  <a:lnTo>
                    <a:pt x="1510" y="97"/>
                  </a:lnTo>
                  <a:lnTo>
                    <a:pt x="1488" y="97"/>
                  </a:lnTo>
                  <a:lnTo>
                    <a:pt x="1466" y="99"/>
                  </a:lnTo>
                  <a:lnTo>
                    <a:pt x="1443" y="96"/>
                  </a:lnTo>
                  <a:lnTo>
                    <a:pt x="1416" y="99"/>
                  </a:lnTo>
                  <a:lnTo>
                    <a:pt x="1346" y="97"/>
                  </a:lnTo>
                  <a:lnTo>
                    <a:pt x="1325" y="93"/>
                  </a:lnTo>
                  <a:lnTo>
                    <a:pt x="1260" y="97"/>
                  </a:lnTo>
                  <a:lnTo>
                    <a:pt x="1216" y="92"/>
                  </a:lnTo>
                  <a:lnTo>
                    <a:pt x="1165" y="97"/>
                  </a:lnTo>
                  <a:lnTo>
                    <a:pt x="1125" y="94"/>
                  </a:lnTo>
                  <a:lnTo>
                    <a:pt x="1088" y="97"/>
                  </a:lnTo>
                  <a:lnTo>
                    <a:pt x="1067" y="94"/>
                  </a:lnTo>
                  <a:lnTo>
                    <a:pt x="1048" y="95"/>
                  </a:lnTo>
                  <a:lnTo>
                    <a:pt x="1022" y="95"/>
                  </a:lnTo>
                  <a:lnTo>
                    <a:pt x="1006" y="92"/>
                  </a:lnTo>
                  <a:lnTo>
                    <a:pt x="987" y="97"/>
                  </a:lnTo>
                  <a:lnTo>
                    <a:pt x="967" y="92"/>
                  </a:lnTo>
                  <a:lnTo>
                    <a:pt x="947" y="93"/>
                  </a:lnTo>
                  <a:lnTo>
                    <a:pt x="923" y="95"/>
                  </a:lnTo>
                  <a:lnTo>
                    <a:pt x="901" y="97"/>
                  </a:lnTo>
                  <a:lnTo>
                    <a:pt x="875" y="97"/>
                  </a:lnTo>
                  <a:lnTo>
                    <a:pt x="839" y="97"/>
                  </a:lnTo>
                  <a:lnTo>
                    <a:pt x="813" y="97"/>
                  </a:lnTo>
                  <a:lnTo>
                    <a:pt x="791" y="95"/>
                  </a:lnTo>
                  <a:lnTo>
                    <a:pt x="769" y="95"/>
                  </a:lnTo>
                  <a:lnTo>
                    <a:pt x="720" y="99"/>
                  </a:lnTo>
                  <a:lnTo>
                    <a:pt x="681" y="94"/>
                  </a:lnTo>
                  <a:lnTo>
                    <a:pt x="638" y="99"/>
                  </a:lnTo>
                  <a:lnTo>
                    <a:pt x="603" y="95"/>
                  </a:lnTo>
                  <a:lnTo>
                    <a:pt x="563" y="99"/>
                  </a:lnTo>
                  <a:lnTo>
                    <a:pt x="531" y="95"/>
                  </a:lnTo>
                  <a:lnTo>
                    <a:pt x="496" y="95"/>
                  </a:lnTo>
                  <a:lnTo>
                    <a:pt x="463" y="97"/>
                  </a:lnTo>
                  <a:lnTo>
                    <a:pt x="435" y="97"/>
                  </a:lnTo>
                  <a:lnTo>
                    <a:pt x="351" y="97"/>
                  </a:lnTo>
                  <a:lnTo>
                    <a:pt x="326" y="97"/>
                  </a:lnTo>
                  <a:lnTo>
                    <a:pt x="254" y="95"/>
                  </a:lnTo>
                  <a:lnTo>
                    <a:pt x="208" y="97"/>
                  </a:lnTo>
                  <a:lnTo>
                    <a:pt x="84" y="94"/>
                  </a:lnTo>
                  <a:lnTo>
                    <a:pt x="15" y="95"/>
                  </a:lnTo>
                  <a:lnTo>
                    <a:pt x="3" y="88"/>
                  </a:lnTo>
                  <a:lnTo>
                    <a:pt x="0" y="76"/>
                  </a:lnTo>
                  <a:lnTo>
                    <a:pt x="0" y="63"/>
                  </a:lnTo>
                  <a:lnTo>
                    <a:pt x="0" y="50"/>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8" name="Group 21"/>
          <p:cNvGrpSpPr>
            <a:grpSpLocks/>
          </p:cNvGrpSpPr>
          <p:nvPr/>
        </p:nvGrpSpPr>
        <p:grpSpPr bwMode="auto">
          <a:xfrm>
            <a:off x="6243638" y="222250"/>
            <a:ext cx="2795587" cy="866775"/>
            <a:chOff x="3933" y="140"/>
            <a:chExt cx="1761" cy="546"/>
          </a:xfrm>
        </p:grpSpPr>
        <p:sp>
          <p:nvSpPr>
            <p:cNvPr id="19" name="Freeform 22"/>
            <p:cNvSpPr>
              <a:spLocks/>
            </p:cNvSpPr>
            <p:nvPr/>
          </p:nvSpPr>
          <p:spPr bwMode="auto">
            <a:xfrm>
              <a:off x="3933" y="140"/>
              <a:ext cx="1761" cy="445"/>
            </a:xfrm>
            <a:custGeom>
              <a:avLst/>
              <a:gdLst>
                <a:gd name="T0" fmla="*/ 23 w 1761"/>
                <a:gd name="T1" fmla="*/ 6 h 445"/>
                <a:gd name="T2" fmla="*/ 37 w 1761"/>
                <a:gd name="T3" fmla="*/ 0 h 445"/>
                <a:gd name="T4" fmla="*/ 1706 w 1761"/>
                <a:gd name="T5" fmla="*/ 0 h 445"/>
                <a:gd name="T6" fmla="*/ 1725 w 1761"/>
                <a:gd name="T7" fmla="*/ 4 h 445"/>
                <a:gd name="T8" fmla="*/ 1739 w 1761"/>
                <a:gd name="T9" fmla="*/ 15 h 445"/>
                <a:gd name="T10" fmla="*/ 1751 w 1761"/>
                <a:gd name="T11" fmla="*/ 44 h 445"/>
                <a:gd name="T12" fmla="*/ 1758 w 1761"/>
                <a:gd name="T13" fmla="*/ 77 h 445"/>
                <a:gd name="T14" fmla="*/ 1760 w 1761"/>
                <a:gd name="T15" fmla="*/ 115 h 445"/>
                <a:gd name="T16" fmla="*/ 1760 w 1761"/>
                <a:gd name="T17" fmla="*/ 444 h 445"/>
                <a:gd name="T18" fmla="*/ 66 w 1761"/>
                <a:gd name="T19" fmla="*/ 444 h 445"/>
                <a:gd name="T20" fmla="*/ 0 w 1761"/>
                <a:gd name="T21" fmla="*/ 444 h 445"/>
                <a:gd name="T22" fmla="*/ 0 w 1761"/>
                <a:gd name="T23" fmla="*/ 138 h 445"/>
                <a:gd name="T24" fmla="*/ 0 w 1761"/>
                <a:gd name="T25" fmla="*/ 93 h 445"/>
                <a:gd name="T26" fmla="*/ 7 w 1761"/>
                <a:gd name="T27" fmla="*/ 49 h 445"/>
                <a:gd name="T28" fmla="*/ 13 w 1761"/>
                <a:gd name="T29" fmla="*/ 26 h 445"/>
                <a:gd name="T30" fmla="*/ 23 w 1761"/>
                <a:gd name="T31" fmla="*/ 6 h 44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761" h="445">
                  <a:moveTo>
                    <a:pt x="23" y="6"/>
                  </a:moveTo>
                  <a:lnTo>
                    <a:pt x="37" y="0"/>
                  </a:lnTo>
                  <a:lnTo>
                    <a:pt x="1706" y="0"/>
                  </a:lnTo>
                  <a:lnTo>
                    <a:pt x="1725" y="4"/>
                  </a:lnTo>
                  <a:lnTo>
                    <a:pt x="1739" y="15"/>
                  </a:lnTo>
                  <a:lnTo>
                    <a:pt x="1751" y="44"/>
                  </a:lnTo>
                  <a:lnTo>
                    <a:pt x="1758" y="77"/>
                  </a:lnTo>
                  <a:lnTo>
                    <a:pt x="1760" y="115"/>
                  </a:lnTo>
                  <a:lnTo>
                    <a:pt x="1760" y="444"/>
                  </a:lnTo>
                  <a:lnTo>
                    <a:pt x="66" y="444"/>
                  </a:lnTo>
                  <a:lnTo>
                    <a:pt x="0" y="444"/>
                  </a:lnTo>
                  <a:lnTo>
                    <a:pt x="0" y="138"/>
                  </a:lnTo>
                  <a:lnTo>
                    <a:pt x="0" y="93"/>
                  </a:lnTo>
                  <a:lnTo>
                    <a:pt x="7" y="49"/>
                  </a:lnTo>
                  <a:lnTo>
                    <a:pt x="13" y="26"/>
                  </a:lnTo>
                  <a:lnTo>
                    <a:pt x="23" y="6"/>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0" name="Freeform 23"/>
            <p:cNvSpPr>
              <a:spLocks/>
            </p:cNvSpPr>
            <p:nvPr/>
          </p:nvSpPr>
          <p:spPr bwMode="auto">
            <a:xfrm>
              <a:off x="3933" y="425"/>
              <a:ext cx="1761" cy="190"/>
            </a:xfrm>
            <a:custGeom>
              <a:avLst/>
              <a:gdLst>
                <a:gd name="T0" fmla="*/ 85 w 1761"/>
                <a:gd name="T1" fmla="*/ 65 h 190"/>
                <a:gd name="T2" fmla="*/ 138 w 1761"/>
                <a:gd name="T3" fmla="*/ 65 h 190"/>
                <a:gd name="T4" fmla="*/ 180 w 1761"/>
                <a:gd name="T5" fmla="*/ 97 h 190"/>
                <a:gd name="T6" fmla="*/ 248 w 1761"/>
                <a:gd name="T7" fmla="*/ 78 h 190"/>
                <a:gd name="T8" fmla="*/ 325 w 1761"/>
                <a:gd name="T9" fmla="*/ 69 h 190"/>
                <a:gd name="T10" fmla="*/ 379 w 1761"/>
                <a:gd name="T11" fmla="*/ 88 h 190"/>
                <a:gd name="T12" fmla="*/ 438 w 1761"/>
                <a:gd name="T13" fmla="*/ 78 h 190"/>
                <a:gd name="T14" fmla="*/ 532 w 1761"/>
                <a:gd name="T15" fmla="*/ 84 h 190"/>
                <a:gd name="T16" fmla="*/ 592 w 1761"/>
                <a:gd name="T17" fmla="*/ 97 h 190"/>
                <a:gd name="T18" fmla="*/ 663 w 1761"/>
                <a:gd name="T19" fmla="*/ 59 h 190"/>
                <a:gd name="T20" fmla="*/ 716 w 1761"/>
                <a:gd name="T21" fmla="*/ 93 h 190"/>
                <a:gd name="T22" fmla="*/ 787 w 1761"/>
                <a:gd name="T23" fmla="*/ 87 h 190"/>
                <a:gd name="T24" fmla="*/ 824 w 1761"/>
                <a:gd name="T25" fmla="*/ 93 h 190"/>
                <a:gd name="T26" fmla="*/ 857 w 1761"/>
                <a:gd name="T27" fmla="*/ 59 h 190"/>
                <a:gd name="T28" fmla="*/ 899 w 1761"/>
                <a:gd name="T29" fmla="*/ 35 h 190"/>
                <a:gd name="T30" fmla="*/ 949 w 1761"/>
                <a:gd name="T31" fmla="*/ 32 h 190"/>
                <a:gd name="T32" fmla="*/ 991 w 1761"/>
                <a:gd name="T33" fmla="*/ 23 h 190"/>
                <a:gd name="T34" fmla="*/ 1030 w 1761"/>
                <a:gd name="T35" fmla="*/ 49 h 190"/>
                <a:gd name="T36" fmla="*/ 1071 w 1761"/>
                <a:gd name="T37" fmla="*/ 69 h 190"/>
                <a:gd name="T38" fmla="*/ 1138 w 1761"/>
                <a:gd name="T39" fmla="*/ 55 h 190"/>
                <a:gd name="T40" fmla="*/ 1168 w 1761"/>
                <a:gd name="T41" fmla="*/ 92 h 190"/>
                <a:gd name="T42" fmla="*/ 1215 w 1761"/>
                <a:gd name="T43" fmla="*/ 97 h 190"/>
                <a:gd name="T44" fmla="*/ 1293 w 1761"/>
                <a:gd name="T45" fmla="*/ 97 h 190"/>
                <a:gd name="T46" fmla="*/ 1340 w 1761"/>
                <a:gd name="T47" fmla="*/ 81 h 190"/>
                <a:gd name="T48" fmla="*/ 1376 w 1761"/>
                <a:gd name="T49" fmla="*/ 88 h 190"/>
                <a:gd name="T50" fmla="*/ 1418 w 1761"/>
                <a:gd name="T51" fmla="*/ 59 h 190"/>
                <a:gd name="T52" fmla="*/ 1478 w 1761"/>
                <a:gd name="T53" fmla="*/ 55 h 190"/>
                <a:gd name="T54" fmla="*/ 1528 w 1761"/>
                <a:gd name="T55" fmla="*/ 23 h 190"/>
                <a:gd name="T56" fmla="*/ 1567 w 1761"/>
                <a:gd name="T57" fmla="*/ 15 h 190"/>
                <a:gd name="T58" fmla="*/ 1617 w 1761"/>
                <a:gd name="T59" fmla="*/ 28 h 190"/>
                <a:gd name="T60" fmla="*/ 1661 w 1761"/>
                <a:gd name="T61" fmla="*/ 1 h 190"/>
                <a:gd name="T62" fmla="*/ 1703 w 1761"/>
                <a:gd name="T63" fmla="*/ 49 h 190"/>
                <a:gd name="T64" fmla="*/ 1750 w 1761"/>
                <a:gd name="T65" fmla="*/ 24 h 190"/>
                <a:gd name="T66" fmla="*/ 1760 w 1761"/>
                <a:gd name="T67" fmla="*/ 189 h 190"/>
                <a:gd name="T68" fmla="*/ 727 w 1761"/>
                <a:gd name="T69" fmla="*/ 153 h 190"/>
                <a:gd name="T70" fmla="*/ 0 w 1761"/>
                <a:gd name="T71" fmla="*/ 30 h 190"/>
                <a:gd name="T72" fmla="*/ 26 w 1761"/>
                <a:gd name="T73" fmla="*/ 51 h 190"/>
                <a:gd name="T74" fmla="*/ 61 w 1761"/>
                <a:gd name="T75" fmla="*/ 59 h 19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761" h="190">
                  <a:moveTo>
                    <a:pt x="61" y="59"/>
                  </a:moveTo>
                  <a:lnTo>
                    <a:pt x="85" y="65"/>
                  </a:lnTo>
                  <a:lnTo>
                    <a:pt x="112" y="59"/>
                  </a:lnTo>
                  <a:lnTo>
                    <a:pt x="138" y="65"/>
                  </a:lnTo>
                  <a:lnTo>
                    <a:pt x="158" y="83"/>
                  </a:lnTo>
                  <a:lnTo>
                    <a:pt x="180" y="97"/>
                  </a:lnTo>
                  <a:lnTo>
                    <a:pt x="217" y="85"/>
                  </a:lnTo>
                  <a:lnTo>
                    <a:pt x="248" y="78"/>
                  </a:lnTo>
                  <a:lnTo>
                    <a:pt x="293" y="78"/>
                  </a:lnTo>
                  <a:lnTo>
                    <a:pt x="325" y="69"/>
                  </a:lnTo>
                  <a:lnTo>
                    <a:pt x="354" y="78"/>
                  </a:lnTo>
                  <a:lnTo>
                    <a:pt x="379" y="88"/>
                  </a:lnTo>
                  <a:lnTo>
                    <a:pt x="402" y="92"/>
                  </a:lnTo>
                  <a:lnTo>
                    <a:pt x="438" y="78"/>
                  </a:lnTo>
                  <a:lnTo>
                    <a:pt x="477" y="78"/>
                  </a:lnTo>
                  <a:lnTo>
                    <a:pt x="532" y="84"/>
                  </a:lnTo>
                  <a:lnTo>
                    <a:pt x="555" y="102"/>
                  </a:lnTo>
                  <a:lnTo>
                    <a:pt x="592" y="97"/>
                  </a:lnTo>
                  <a:lnTo>
                    <a:pt x="629" y="69"/>
                  </a:lnTo>
                  <a:lnTo>
                    <a:pt x="663" y="59"/>
                  </a:lnTo>
                  <a:lnTo>
                    <a:pt x="687" y="69"/>
                  </a:lnTo>
                  <a:lnTo>
                    <a:pt x="716" y="93"/>
                  </a:lnTo>
                  <a:lnTo>
                    <a:pt x="750" y="102"/>
                  </a:lnTo>
                  <a:lnTo>
                    <a:pt x="787" y="87"/>
                  </a:lnTo>
                  <a:lnTo>
                    <a:pt x="805" y="81"/>
                  </a:lnTo>
                  <a:lnTo>
                    <a:pt x="824" y="93"/>
                  </a:lnTo>
                  <a:lnTo>
                    <a:pt x="840" y="78"/>
                  </a:lnTo>
                  <a:lnTo>
                    <a:pt x="857" y="59"/>
                  </a:lnTo>
                  <a:lnTo>
                    <a:pt x="877" y="40"/>
                  </a:lnTo>
                  <a:lnTo>
                    <a:pt x="899" y="35"/>
                  </a:lnTo>
                  <a:lnTo>
                    <a:pt x="924" y="40"/>
                  </a:lnTo>
                  <a:lnTo>
                    <a:pt x="949" y="32"/>
                  </a:lnTo>
                  <a:lnTo>
                    <a:pt x="975" y="23"/>
                  </a:lnTo>
                  <a:lnTo>
                    <a:pt x="991" y="23"/>
                  </a:lnTo>
                  <a:lnTo>
                    <a:pt x="1006" y="25"/>
                  </a:lnTo>
                  <a:lnTo>
                    <a:pt x="1030" y="49"/>
                  </a:lnTo>
                  <a:lnTo>
                    <a:pt x="1052" y="45"/>
                  </a:lnTo>
                  <a:lnTo>
                    <a:pt x="1071" y="69"/>
                  </a:lnTo>
                  <a:lnTo>
                    <a:pt x="1107" y="69"/>
                  </a:lnTo>
                  <a:lnTo>
                    <a:pt x="1138" y="55"/>
                  </a:lnTo>
                  <a:lnTo>
                    <a:pt x="1153" y="73"/>
                  </a:lnTo>
                  <a:lnTo>
                    <a:pt x="1168" y="92"/>
                  </a:lnTo>
                  <a:lnTo>
                    <a:pt x="1190" y="86"/>
                  </a:lnTo>
                  <a:lnTo>
                    <a:pt x="1215" y="97"/>
                  </a:lnTo>
                  <a:lnTo>
                    <a:pt x="1242" y="87"/>
                  </a:lnTo>
                  <a:lnTo>
                    <a:pt x="1293" y="97"/>
                  </a:lnTo>
                  <a:lnTo>
                    <a:pt x="1315" y="107"/>
                  </a:lnTo>
                  <a:lnTo>
                    <a:pt x="1340" y="81"/>
                  </a:lnTo>
                  <a:lnTo>
                    <a:pt x="1357" y="79"/>
                  </a:lnTo>
                  <a:lnTo>
                    <a:pt x="1376" y="88"/>
                  </a:lnTo>
                  <a:lnTo>
                    <a:pt x="1394" y="85"/>
                  </a:lnTo>
                  <a:lnTo>
                    <a:pt x="1418" y="59"/>
                  </a:lnTo>
                  <a:lnTo>
                    <a:pt x="1458" y="51"/>
                  </a:lnTo>
                  <a:lnTo>
                    <a:pt x="1478" y="55"/>
                  </a:lnTo>
                  <a:lnTo>
                    <a:pt x="1498" y="55"/>
                  </a:lnTo>
                  <a:lnTo>
                    <a:pt x="1528" y="23"/>
                  </a:lnTo>
                  <a:lnTo>
                    <a:pt x="1545" y="10"/>
                  </a:lnTo>
                  <a:lnTo>
                    <a:pt x="1567" y="15"/>
                  </a:lnTo>
                  <a:lnTo>
                    <a:pt x="1592" y="49"/>
                  </a:lnTo>
                  <a:lnTo>
                    <a:pt x="1617" y="28"/>
                  </a:lnTo>
                  <a:lnTo>
                    <a:pt x="1641" y="0"/>
                  </a:lnTo>
                  <a:lnTo>
                    <a:pt x="1661" y="1"/>
                  </a:lnTo>
                  <a:lnTo>
                    <a:pt x="1685" y="59"/>
                  </a:lnTo>
                  <a:lnTo>
                    <a:pt x="1703" y="49"/>
                  </a:lnTo>
                  <a:lnTo>
                    <a:pt x="1729" y="25"/>
                  </a:lnTo>
                  <a:lnTo>
                    <a:pt x="1750" y="24"/>
                  </a:lnTo>
                  <a:lnTo>
                    <a:pt x="1760" y="44"/>
                  </a:lnTo>
                  <a:lnTo>
                    <a:pt x="1760" y="189"/>
                  </a:lnTo>
                  <a:lnTo>
                    <a:pt x="740" y="148"/>
                  </a:lnTo>
                  <a:lnTo>
                    <a:pt x="727" y="153"/>
                  </a:lnTo>
                  <a:lnTo>
                    <a:pt x="0" y="136"/>
                  </a:lnTo>
                  <a:lnTo>
                    <a:pt x="0" y="30"/>
                  </a:lnTo>
                  <a:lnTo>
                    <a:pt x="10" y="46"/>
                  </a:lnTo>
                  <a:lnTo>
                    <a:pt x="26" y="51"/>
                  </a:lnTo>
                  <a:lnTo>
                    <a:pt x="46" y="53"/>
                  </a:lnTo>
                  <a:lnTo>
                    <a:pt x="61" y="59"/>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1" name="Freeform 24"/>
            <p:cNvSpPr>
              <a:spLocks/>
            </p:cNvSpPr>
            <p:nvPr/>
          </p:nvSpPr>
          <p:spPr bwMode="auto">
            <a:xfrm>
              <a:off x="3933" y="489"/>
              <a:ext cx="1761" cy="197"/>
            </a:xfrm>
            <a:custGeom>
              <a:avLst/>
              <a:gdLst>
                <a:gd name="T0" fmla="*/ 37 w 1761"/>
                <a:gd name="T1" fmla="*/ 194 h 197"/>
                <a:gd name="T2" fmla="*/ 1706 w 1761"/>
                <a:gd name="T3" fmla="*/ 196 h 197"/>
                <a:gd name="T4" fmla="*/ 1739 w 1761"/>
                <a:gd name="T5" fmla="*/ 189 h 197"/>
                <a:gd name="T6" fmla="*/ 1758 w 1761"/>
                <a:gd name="T7" fmla="*/ 165 h 197"/>
                <a:gd name="T8" fmla="*/ 1760 w 1761"/>
                <a:gd name="T9" fmla="*/ 23 h 197"/>
                <a:gd name="T10" fmla="*/ 1736 w 1761"/>
                <a:gd name="T11" fmla="*/ 7 h 197"/>
                <a:gd name="T12" fmla="*/ 1723 w 1761"/>
                <a:gd name="T13" fmla="*/ 53 h 197"/>
                <a:gd name="T14" fmla="*/ 1706 w 1761"/>
                <a:gd name="T15" fmla="*/ 50 h 197"/>
                <a:gd name="T16" fmla="*/ 1671 w 1761"/>
                <a:gd name="T17" fmla="*/ 26 h 197"/>
                <a:gd name="T18" fmla="*/ 1625 w 1761"/>
                <a:gd name="T19" fmla="*/ 34 h 197"/>
                <a:gd name="T20" fmla="*/ 1588 w 1761"/>
                <a:gd name="T21" fmla="*/ 39 h 197"/>
                <a:gd name="T22" fmla="*/ 1554 w 1761"/>
                <a:gd name="T23" fmla="*/ 26 h 197"/>
                <a:gd name="T24" fmla="*/ 1520 w 1761"/>
                <a:gd name="T25" fmla="*/ 42 h 197"/>
                <a:gd name="T26" fmla="*/ 1498 w 1761"/>
                <a:gd name="T27" fmla="*/ 52 h 197"/>
                <a:gd name="T28" fmla="*/ 1445 w 1761"/>
                <a:gd name="T29" fmla="*/ 45 h 197"/>
                <a:gd name="T30" fmla="*/ 1396 w 1761"/>
                <a:gd name="T31" fmla="*/ 37 h 197"/>
                <a:gd name="T32" fmla="*/ 1337 w 1761"/>
                <a:gd name="T33" fmla="*/ 86 h 197"/>
                <a:gd name="T34" fmla="*/ 1293 w 1761"/>
                <a:gd name="T35" fmla="*/ 61 h 197"/>
                <a:gd name="T36" fmla="*/ 1240 w 1761"/>
                <a:gd name="T37" fmla="*/ 59 h 197"/>
                <a:gd name="T38" fmla="*/ 1153 w 1761"/>
                <a:gd name="T39" fmla="*/ 58 h 197"/>
                <a:gd name="T40" fmla="*/ 1112 w 1761"/>
                <a:gd name="T41" fmla="*/ 52 h 197"/>
                <a:gd name="T42" fmla="*/ 1079 w 1761"/>
                <a:gd name="T43" fmla="*/ 37 h 197"/>
                <a:gd name="T44" fmla="*/ 1006 w 1761"/>
                <a:gd name="T45" fmla="*/ 68 h 197"/>
                <a:gd name="T46" fmla="*/ 943 w 1761"/>
                <a:gd name="T47" fmla="*/ 53 h 197"/>
                <a:gd name="T48" fmla="*/ 866 w 1761"/>
                <a:gd name="T49" fmla="*/ 61 h 197"/>
                <a:gd name="T50" fmla="*/ 804 w 1761"/>
                <a:gd name="T51" fmla="*/ 61 h 197"/>
                <a:gd name="T52" fmla="*/ 730 w 1761"/>
                <a:gd name="T53" fmla="*/ 82 h 197"/>
                <a:gd name="T54" fmla="*/ 652 w 1761"/>
                <a:gd name="T55" fmla="*/ 71 h 197"/>
                <a:gd name="T56" fmla="*/ 563 w 1761"/>
                <a:gd name="T57" fmla="*/ 73 h 197"/>
                <a:gd name="T58" fmla="*/ 468 w 1761"/>
                <a:gd name="T59" fmla="*/ 52 h 197"/>
                <a:gd name="T60" fmla="*/ 369 w 1761"/>
                <a:gd name="T61" fmla="*/ 37 h 197"/>
                <a:gd name="T62" fmla="*/ 301 w 1761"/>
                <a:gd name="T63" fmla="*/ 55 h 197"/>
                <a:gd name="T64" fmla="*/ 262 w 1761"/>
                <a:gd name="T65" fmla="*/ 50 h 197"/>
                <a:gd name="T66" fmla="*/ 205 w 1761"/>
                <a:gd name="T67" fmla="*/ 57 h 197"/>
                <a:gd name="T68" fmla="*/ 143 w 1761"/>
                <a:gd name="T69" fmla="*/ 55 h 197"/>
                <a:gd name="T70" fmla="*/ 80 w 1761"/>
                <a:gd name="T71" fmla="*/ 68 h 197"/>
                <a:gd name="T72" fmla="*/ 16 w 1761"/>
                <a:gd name="T73" fmla="*/ 59 h 197"/>
                <a:gd name="T74" fmla="*/ 2 w 1761"/>
                <a:gd name="T75" fmla="*/ 116 h 197"/>
                <a:gd name="T76" fmla="*/ 13 w 1761"/>
                <a:gd name="T77" fmla="*/ 184 h 19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761" h="197">
                  <a:moveTo>
                    <a:pt x="23" y="191"/>
                  </a:moveTo>
                  <a:lnTo>
                    <a:pt x="37" y="194"/>
                  </a:lnTo>
                  <a:lnTo>
                    <a:pt x="54" y="196"/>
                  </a:lnTo>
                  <a:lnTo>
                    <a:pt x="1706" y="196"/>
                  </a:lnTo>
                  <a:lnTo>
                    <a:pt x="1725" y="193"/>
                  </a:lnTo>
                  <a:lnTo>
                    <a:pt x="1739" y="189"/>
                  </a:lnTo>
                  <a:lnTo>
                    <a:pt x="1751" y="178"/>
                  </a:lnTo>
                  <a:lnTo>
                    <a:pt x="1758" y="165"/>
                  </a:lnTo>
                  <a:lnTo>
                    <a:pt x="1760" y="150"/>
                  </a:lnTo>
                  <a:lnTo>
                    <a:pt x="1760" y="23"/>
                  </a:lnTo>
                  <a:lnTo>
                    <a:pt x="1745" y="0"/>
                  </a:lnTo>
                  <a:lnTo>
                    <a:pt x="1736" y="7"/>
                  </a:lnTo>
                  <a:lnTo>
                    <a:pt x="1729" y="28"/>
                  </a:lnTo>
                  <a:lnTo>
                    <a:pt x="1723" y="53"/>
                  </a:lnTo>
                  <a:lnTo>
                    <a:pt x="1716" y="52"/>
                  </a:lnTo>
                  <a:lnTo>
                    <a:pt x="1706" y="50"/>
                  </a:lnTo>
                  <a:lnTo>
                    <a:pt x="1685" y="37"/>
                  </a:lnTo>
                  <a:lnTo>
                    <a:pt x="1671" y="26"/>
                  </a:lnTo>
                  <a:lnTo>
                    <a:pt x="1649" y="23"/>
                  </a:lnTo>
                  <a:lnTo>
                    <a:pt x="1625" y="34"/>
                  </a:lnTo>
                  <a:lnTo>
                    <a:pt x="1603" y="52"/>
                  </a:lnTo>
                  <a:lnTo>
                    <a:pt x="1588" y="39"/>
                  </a:lnTo>
                  <a:lnTo>
                    <a:pt x="1574" y="37"/>
                  </a:lnTo>
                  <a:lnTo>
                    <a:pt x="1554" y="26"/>
                  </a:lnTo>
                  <a:lnTo>
                    <a:pt x="1534" y="30"/>
                  </a:lnTo>
                  <a:lnTo>
                    <a:pt x="1520" y="42"/>
                  </a:lnTo>
                  <a:lnTo>
                    <a:pt x="1514" y="59"/>
                  </a:lnTo>
                  <a:lnTo>
                    <a:pt x="1498" y="52"/>
                  </a:lnTo>
                  <a:lnTo>
                    <a:pt x="1475" y="52"/>
                  </a:lnTo>
                  <a:lnTo>
                    <a:pt x="1445" y="45"/>
                  </a:lnTo>
                  <a:lnTo>
                    <a:pt x="1419" y="59"/>
                  </a:lnTo>
                  <a:lnTo>
                    <a:pt x="1396" y="37"/>
                  </a:lnTo>
                  <a:lnTo>
                    <a:pt x="1366" y="52"/>
                  </a:lnTo>
                  <a:lnTo>
                    <a:pt x="1337" y="86"/>
                  </a:lnTo>
                  <a:lnTo>
                    <a:pt x="1314" y="73"/>
                  </a:lnTo>
                  <a:lnTo>
                    <a:pt x="1293" y="61"/>
                  </a:lnTo>
                  <a:lnTo>
                    <a:pt x="1270" y="53"/>
                  </a:lnTo>
                  <a:lnTo>
                    <a:pt x="1240" y="59"/>
                  </a:lnTo>
                  <a:lnTo>
                    <a:pt x="1194" y="69"/>
                  </a:lnTo>
                  <a:lnTo>
                    <a:pt x="1153" y="58"/>
                  </a:lnTo>
                  <a:lnTo>
                    <a:pt x="1135" y="63"/>
                  </a:lnTo>
                  <a:lnTo>
                    <a:pt x="1112" y="52"/>
                  </a:lnTo>
                  <a:lnTo>
                    <a:pt x="1097" y="40"/>
                  </a:lnTo>
                  <a:lnTo>
                    <a:pt x="1079" y="37"/>
                  </a:lnTo>
                  <a:lnTo>
                    <a:pt x="1047" y="45"/>
                  </a:lnTo>
                  <a:lnTo>
                    <a:pt x="1006" y="68"/>
                  </a:lnTo>
                  <a:lnTo>
                    <a:pt x="972" y="47"/>
                  </a:lnTo>
                  <a:lnTo>
                    <a:pt x="943" y="53"/>
                  </a:lnTo>
                  <a:lnTo>
                    <a:pt x="916" y="82"/>
                  </a:lnTo>
                  <a:lnTo>
                    <a:pt x="866" y="61"/>
                  </a:lnTo>
                  <a:lnTo>
                    <a:pt x="829" y="71"/>
                  </a:lnTo>
                  <a:lnTo>
                    <a:pt x="804" y="61"/>
                  </a:lnTo>
                  <a:lnTo>
                    <a:pt x="767" y="66"/>
                  </a:lnTo>
                  <a:lnTo>
                    <a:pt x="730" y="82"/>
                  </a:lnTo>
                  <a:lnTo>
                    <a:pt x="704" y="76"/>
                  </a:lnTo>
                  <a:lnTo>
                    <a:pt x="652" y="71"/>
                  </a:lnTo>
                  <a:lnTo>
                    <a:pt x="619" y="82"/>
                  </a:lnTo>
                  <a:lnTo>
                    <a:pt x="563" y="73"/>
                  </a:lnTo>
                  <a:lnTo>
                    <a:pt x="517" y="66"/>
                  </a:lnTo>
                  <a:lnTo>
                    <a:pt x="468" y="52"/>
                  </a:lnTo>
                  <a:lnTo>
                    <a:pt x="422" y="66"/>
                  </a:lnTo>
                  <a:lnTo>
                    <a:pt x="369" y="37"/>
                  </a:lnTo>
                  <a:lnTo>
                    <a:pt x="329" y="37"/>
                  </a:lnTo>
                  <a:lnTo>
                    <a:pt x="301" y="55"/>
                  </a:lnTo>
                  <a:lnTo>
                    <a:pt x="284" y="41"/>
                  </a:lnTo>
                  <a:lnTo>
                    <a:pt x="262" y="50"/>
                  </a:lnTo>
                  <a:lnTo>
                    <a:pt x="233" y="52"/>
                  </a:lnTo>
                  <a:lnTo>
                    <a:pt x="205" y="57"/>
                  </a:lnTo>
                  <a:lnTo>
                    <a:pt x="171" y="69"/>
                  </a:lnTo>
                  <a:lnTo>
                    <a:pt x="143" y="55"/>
                  </a:lnTo>
                  <a:lnTo>
                    <a:pt x="116" y="62"/>
                  </a:lnTo>
                  <a:lnTo>
                    <a:pt x="80" y="68"/>
                  </a:lnTo>
                  <a:lnTo>
                    <a:pt x="58" y="62"/>
                  </a:lnTo>
                  <a:lnTo>
                    <a:pt x="16" y="59"/>
                  </a:lnTo>
                  <a:lnTo>
                    <a:pt x="0" y="73"/>
                  </a:lnTo>
                  <a:lnTo>
                    <a:pt x="2" y="116"/>
                  </a:lnTo>
                  <a:lnTo>
                    <a:pt x="4" y="153"/>
                  </a:lnTo>
                  <a:lnTo>
                    <a:pt x="13" y="184"/>
                  </a:lnTo>
                  <a:lnTo>
                    <a:pt x="23" y="191"/>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2" name="Freeform 25"/>
            <p:cNvSpPr>
              <a:spLocks/>
            </p:cNvSpPr>
            <p:nvPr/>
          </p:nvSpPr>
          <p:spPr bwMode="auto">
            <a:xfrm>
              <a:off x="3943" y="152"/>
              <a:ext cx="1733" cy="254"/>
            </a:xfrm>
            <a:custGeom>
              <a:avLst/>
              <a:gdLst>
                <a:gd name="T0" fmla="*/ 0 w 1733"/>
                <a:gd name="T1" fmla="*/ 191 h 254"/>
                <a:gd name="T2" fmla="*/ 4 w 1733"/>
                <a:gd name="T3" fmla="*/ 203 h 254"/>
                <a:gd name="T4" fmla="*/ 7 w 1733"/>
                <a:gd name="T5" fmla="*/ 92 h 254"/>
                <a:gd name="T6" fmla="*/ 22 w 1733"/>
                <a:gd name="T7" fmla="*/ 46 h 254"/>
                <a:gd name="T8" fmla="*/ 82 w 1733"/>
                <a:gd name="T9" fmla="*/ 40 h 254"/>
                <a:gd name="T10" fmla="*/ 198 w 1733"/>
                <a:gd name="T11" fmla="*/ 46 h 254"/>
                <a:gd name="T12" fmla="*/ 308 w 1733"/>
                <a:gd name="T13" fmla="*/ 44 h 254"/>
                <a:gd name="T14" fmla="*/ 437 w 1733"/>
                <a:gd name="T15" fmla="*/ 46 h 254"/>
                <a:gd name="T16" fmla="*/ 525 w 1733"/>
                <a:gd name="T17" fmla="*/ 40 h 254"/>
                <a:gd name="T18" fmla="*/ 598 w 1733"/>
                <a:gd name="T19" fmla="*/ 40 h 254"/>
                <a:gd name="T20" fmla="*/ 708 w 1733"/>
                <a:gd name="T21" fmla="*/ 53 h 254"/>
                <a:gd name="T22" fmla="*/ 788 w 1733"/>
                <a:gd name="T23" fmla="*/ 55 h 254"/>
                <a:gd name="T24" fmla="*/ 878 w 1733"/>
                <a:gd name="T25" fmla="*/ 46 h 254"/>
                <a:gd name="T26" fmla="*/ 986 w 1733"/>
                <a:gd name="T27" fmla="*/ 63 h 254"/>
                <a:gd name="T28" fmla="*/ 1071 w 1733"/>
                <a:gd name="T29" fmla="*/ 59 h 254"/>
                <a:gd name="T30" fmla="*/ 1150 w 1733"/>
                <a:gd name="T31" fmla="*/ 51 h 254"/>
                <a:gd name="T32" fmla="*/ 1241 w 1733"/>
                <a:gd name="T33" fmla="*/ 56 h 254"/>
                <a:gd name="T34" fmla="*/ 1319 w 1733"/>
                <a:gd name="T35" fmla="*/ 51 h 254"/>
                <a:gd name="T36" fmla="*/ 1395 w 1733"/>
                <a:gd name="T37" fmla="*/ 46 h 254"/>
                <a:gd name="T38" fmla="*/ 1449 w 1733"/>
                <a:gd name="T39" fmla="*/ 50 h 254"/>
                <a:gd name="T40" fmla="*/ 1557 w 1733"/>
                <a:gd name="T41" fmla="*/ 40 h 254"/>
                <a:gd name="T42" fmla="*/ 1665 w 1733"/>
                <a:gd name="T43" fmla="*/ 53 h 254"/>
                <a:gd name="T44" fmla="*/ 1703 w 1733"/>
                <a:gd name="T45" fmla="*/ 74 h 254"/>
                <a:gd name="T46" fmla="*/ 1721 w 1733"/>
                <a:gd name="T47" fmla="*/ 107 h 254"/>
                <a:gd name="T48" fmla="*/ 1732 w 1733"/>
                <a:gd name="T49" fmla="*/ 196 h 254"/>
                <a:gd name="T50" fmla="*/ 1732 w 1733"/>
                <a:gd name="T51" fmla="*/ 65 h 254"/>
                <a:gd name="T52" fmla="*/ 1725 w 1733"/>
                <a:gd name="T53" fmla="*/ 26 h 254"/>
                <a:gd name="T54" fmla="*/ 1606 w 1733"/>
                <a:gd name="T55" fmla="*/ 9 h 254"/>
                <a:gd name="T56" fmla="*/ 1510 w 1733"/>
                <a:gd name="T57" fmla="*/ 2 h 254"/>
                <a:gd name="T58" fmla="*/ 1443 w 1733"/>
                <a:gd name="T59" fmla="*/ 6 h 254"/>
                <a:gd name="T60" fmla="*/ 1349 w 1733"/>
                <a:gd name="T61" fmla="*/ 13 h 254"/>
                <a:gd name="T62" fmla="*/ 1182 w 1733"/>
                <a:gd name="T63" fmla="*/ 9 h 254"/>
                <a:gd name="T64" fmla="*/ 1067 w 1733"/>
                <a:gd name="T65" fmla="*/ 10 h 254"/>
                <a:gd name="T66" fmla="*/ 986 w 1733"/>
                <a:gd name="T67" fmla="*/ 9 h 254"/>
                <a:gd name="T68" fmla="*/ 923 w 1733"/>
                <a:gd name="T69" fmla="*/ 7 h 254"/>
                <a:gd name="T70" fmla="*/ 813 w 1733"/>
                <a:gd name="T71" fmla="*/ 9 h 254"/>
                <a:gd name="T72" fmla="*/ 681 w 1733"/>
                <a:gd name="T73" fmla="*/ 10 h 254"/>
                <a:gd name="T74" fmla="*/ 531 w 1733"/>
                <a:gd name="T75" fmla="*/ 7 h 254"/>
                <a:gd name="T76" fmla="*/ 463 w 1733"/>
                <a:gd name="T77" fmla="*/ 4 h 254"/>
                <a:gd name="T78" fmla="*/ 351 w 1733"/>
                <a:gd name="T79" fmla="*/ 4 h 254"/>
                <a:gd name="T80" fmla="*/ 208 w 1733"/>
                <a:gd name="T81" fmla="*/ 4 h 254"/>
                <a:gd name="T82" fmla="*/ 87 w 1733"/>
                <a:gd name="T83" fmla="*/ 0 h 254"/>
                <a:gd name="T84" fmla="*/ 28 w 1733"/>
                <a:gd name="T85" fmla="*/ 2 h 254"/>
                <a:gd name="T86" fmla="*/ 4 w 1733"/>
                <a:gd name="T87" fmla="*/ 28 h 254"/>
                <a:gd name="T88" fmla="*/ 0 w 1733"/>
                <a:gd name="T89" fmla="*/ 89 h 254"/>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733" h="254">
                  <a:moveTo>
                    <a:pt x="0" y="123"/>
                  </a:moveTo>
                  <a:lnTo>
                    <a:pt x="0" y="191"/>
                  </a:lnTo>
                  <a:lnTo>
                    <a:pt x="0" y="253"/>
                  </a:lnTo>
                  <a:lnTo>
                    <a:pt x="4" y="203"/>
                  </a:lnTo>
                  <a:lnTo>
                    <a:pt x="5" y="163"/>
                  </a:lnTo>
                  <a:lnTo>
                    <a:pt x="7" y="92"/>
                  </a:lnTo>
                  <a:lnTo>
                    <a:pt x="12" y="57"/>
                  </a:lnTo>
                  <a:lnTo>
                    <a:pt x="22" y="46"/>
                  </a:lnTo>
                  <a:lnTo>
                    <a:pt x="48" y="38"/>
                  </a:lnTo>
                  <a:lnTo>
                    <a:pt x="82" y="40"/>
                  </a:lnTo>
                  <a:lnTo>
                    <a:pt x="162" y="40"/>
                  </a:lnTo>
                  <a:lnTo>
                    <a:pt x="198" y="46"/>
                  </a:lnTo>
                  <a:lnTo>
                    <a:pt x="249" y="40"/>
                  </a:lnTo>
                  <a:lnTo>
                    <a:pt x="308" y="44"/>
                  </a:lnTo>
                  <a:lnTo>
                    <a:pt x="351" y="42"/>
                  </a:lnTo>
                  <a:lnTo>
                    <a:pt x="437" y="46"/>
                  </a:lnTo>
                  <a:lnTo>
                    <a:pt x="467" y="46"/>
                  </a:lnTo>
                  <a:lnTo>
                    <a:pt x="525" y="40"/>
                  </a:lnTo>
                  <a:lnTo>
                    <a:pt x="544" y="48"/>
                  </a:lnTo>
                  <a:lnTo>
                    <a:pt x="598" y="40"/>
                  </a:lnTo>
                  <a:lnTo>
                    <a:pt x="680" y="46"/>
                  </a:lnTo>
                  <a:lnTo>
                    <a:pt x="708" y="53"/>
                  </a:lnTo>
                  <a:lnTo>
                    <a:pt x="751" y="46"/>
                  </a:lnTo>
                  <a:lnTo>
                    <a:pt x="788" y="55"/>
                  </a:lnTo>
                  <a:lnTo>
                    <a:pt x="818" y="55"/>
                  </a:lnTo>
                  <a:lnTo>
                    <a:pt x="878" y="46"/>
                  </a:lnTo>
                  <a:lnTo>
                    <a:pt x="935" y="53"/>
                  </a:lnTo>
                  <a:lnTo>
                    <a:pt x="986" y="63"/>
                  </a:lnTo>
                  <a:lnTo>
                    <a:pt x="1002" y="65"/>
                  </a:lnTo>
                  <a:lnTo>
                    <a:pt x="1071" y="59"/>
                  </a:lnTo>
                  <a:lnTo>
                    <a:pt x="1135" y="54"/>
                  </a:lnTo>
                  <a:lnTo>
                    <a:pt x="1150" y="51"/>
                  </a:lnTo>
                  <a:lnTo>
                    <a:pt x="1174" y="53"/>
                  </a:lnTo>
                  <a:lnTo>
                    <a:pt x="1241" y="56"/>
                  </a:lnTo>
                  <a:lnTo>
                    <a:pt x="1292" y="48"/>
                  </a:lnTo>
                  <a:lnTo>
                    <a:pt x="1319" y="51"/>
                  </a:lnTo>
                  <a:lnTo>
                    <a:pt x="1360" y="53"/>
                  </a:lnTo>
                  <a:lnTo>
                    <a:pt x="1395" y="46"/>
                  </a:lnTo>
                  <a:lnTo>
                    <a:pt x="1418" y="40"/>
                  </a:lnTo>
                  <a:lnTo>
                    <a:pt x="1449" y="50"/>
                  </a:lnTo>
                  <a:lnTo>
                    <a:pt x="1514" y="53"/>
                  </a:lnTo>
                  <a:lnTo>
                    <a:pt x="1557" y="40"/>
                  </a:lnTo>
                  <a:lnTo>
                    <a:pt x="1620" y="53"/>
                  </a:lnTo>
                  <a:lnTo>
                    <a:pt x="1665" y="53"/>
                  </a:lnTo>
                  <a:lnTo>
                    <a:pt x="1688" y="53"/>
                  </a:lnTo>
                  <a:lnTo>
                    <a:pt x="1703" y="74"/>
                  </a:lnTo>
                  <a:lnTo>
                    <a:pt x="1713" y="85"/>
                  </a:lnTo>
                  <a:lnTo>
                    <a:pt x="1721" y="107"/>
                  </a:lnTo>
                  <a:lnTo>
                    <a:pt x="1727" y="145"/>
                  </a:lnTo>
                  <a:lnTo>
                    <a:pt x="1732" y="196"/>
                  </a:lnTo>
                  <a:lnTo>
                    <a:pt x="1732" y="92"/>
                  </a:lnTo>
                  <a:lnTo>
                    <a:pt x="1732" y="65"/>
                  </a:lnTo>
                  <a:lnTo>
                    <a:pt x="1729" y="47"/>
                  </a:lnTo>
                  <a:lnTo>
                    <a:pt x="1725" y="26"/>
                  </a:lnTo>
                  <a:lnTo>
                    <a:pt x="1700" y="12"/>
                  </a:lnTo>
                  <a:lnTo>
                    <a:pt x="1606" y="9"/>
                  </a:lnTo>
                  <a:lnTo>
                    <a:pt x="1584" y="2"/>
                  </a:lnTo>
                  <a:lnTo>
                    <a:pt x="1510" y="2"/>
                  </a:lnTo>
                  <a:lnTo>
                    <a:pt x="1488" y="5"/>
                  </a:lnTo>
                  <a:lnTo>
                    <a:pt x="1443" y="6"/>
                  </a:lnTo>
                  <a:lnTo>
                    <a:pt x="1410" y="3"/>
                  </a:lnTo>
                  <a:lnTo>
                    <a:pt x="1349" y="13"/>
                  </a:lnTo>
                  <a:lnTo>
                    <a:pt x="1222" y="6"/>
                  </a:lnTo>
                  <a:lnTo>
                    <a:pt x="1182" y="9"/>
                  </a:lnTo>
                  <a:lnTo>
                    <a:pt x="1112" y="15"/>
                  </a:lnTo>
                  <a:lnTo>
                    <a:pt x="1067" y="10"/>
                  </a:lnTo>
                  <a:lnTo>
                    <a:pt x="1022" y="9"/>
                  </a:lnTo>
                  <a:lnTo>
                    <a:pt x="986" y="9"/>
                  </a:lnTo>
                  <a:lnTo>
                    <a:pt x="947" y="14"/>
                  </a:lnTo>
                  <a:lnTo>
                    <a:pt x="923" y="7"/>
                  </a:lnTo>
                  <a:lnTo>
                    <a:pt x="839" y="9"/>
                  </a:lnTo>
                  <a:lnTo>
                    <a:pt x="813" y="9"/>
                  </a:lnTo>
                  <a:lnTo>
                    <a:pt x="769" y="7"/>
                  </a:lnTo>
                  <a:lnTo>
                    <a:pt x="681" y="10"/>
                  </a:lnTo>
                  <a:lnTo>
                    <a:pt x="603" y="7"/>
                  </a:lnTo>
                  <a:lnTo>
                    <a:pt x="531" y="7"/>
                  </a:lnTo>
                  <a:lnTo>
                    <a:pt x="496" y="9"/>
                  </a:lnTo>
                  <a:lnTo>
                    <a:pt x="463" y="4"/>
                  </a:lnTo>
                  <a:lnTo>
                    <a:pt x="435" y="4"/>
                  </a:lnTo>
                  <a:lnTo>
                    <a:pt x="351" y="4"/>
                  </a:lnTo>
                  <a:lnTo>
                    <a:pt x="253" y="7"/>
                  </a:lnTo>
                  <a:lnTo>
                    <a:pt x="208" y="4"/>
                  </a:lnTo>
                  <a:lnTo>
                    <a:pt x="155" y="7"/>
                  </a:lnTo>
                  <a:lnTo>
                    <a:pt x="87" y="0"/>
                  </a:lnTo>
                  <a:lnTo>
                    <a:pt x="45" y="0"/>
                  </a:lnTo>
                  <a:lnTo>
                    <a:pt x="28" y="2"/>
                  </a:lnTo>
                  <a:lnTo>
                    <a:pt x="15" y="9"/>
                  </a:lnTo>
                  <a:lnTo>
                    <a:pt x="4" y="28"/>
                  </a:lnTo>
                  <a:lnTo>
                    <a:pt x="0" y="58"/>
                  </a:lnTo>
                  <a:lnTo>
                    <a:pt x="0" y="89"/>
                  </a:lnTo>
                  <a:lnTo>
                    <a:pt x="0" y="123"/>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23" name="Freeform 26"/>
            <p:cNvSpPr>
              <a:spLocks/>
            </p:cNvSpPr>
            <p:nvPr/>
          </p:nvSpPr>
          <p:spPr bwMode="auto">
            <a:xfrm>
              <a:off x="3946" y="556"/>
              <a:ext cx="1733" cy="103"/>
            </a:xfrm>
            <a:custGeom>
              <a:avLst/>
              <a:gdLst>
                <a:gd name="T0" fmla="*/ 0 w 1733"/>
                <a:gd name="T1" fmla="*/ 24 h 103"/>
                <a:gd name="T2" fmla="*/ 4 w 1733"/>
                <a:gd name="T3" fmla="*/ 20 h 103"/>
                <a:gd name="T4" fmla="*/ 6 w 1733"/>
                <a:gd name="T5" fmla="*/ 65 h 103"/>
                <a:gd name="T6" fmla="*/ 22 w 1733"/>
                <a:gd name="T7" fmla="*/ 83 h 103"/>
                <a:gd name="T8" fmla="*/ 48 w 1733"/>
                <a:gd name="T9" fmla="*/ 78 h 103"/>
                <a:gd name="T10" fmla="*/ 90 w 1733"/>
                <a:gd name="T11" fmla="*/ 78 h 103"/>
                <a:gd name="T12" fmla="*/ 132 w 1733"/>
                <a:gd name="T13" fmla="*/ 80 h 103"/>
                <a:gd name="T14" fmla="*/ 156 w 1733"/>
                <a:gd name="T15" fmla="*/ 82 h 103"/>
                <a:gd name="T16" fmla="*/ 202 w 1733"/>
                <a:gd name="T17" fmla="*/ 77 h 103"/>
                <a:gd name="T18" fmla="*/ 266 w 1733"/>
                <a:gd name="T19" fmla="*/ 82 h 103"/>
                <a:gd name="T20" fmla="*/ 336 w 1733"/>
                <a:gd name="T21" fmla="*/ 82 h 103"/>
                <a:gd name="T22" fmla="*/ 390 w 1733"/>
                <a:gd name="T23" fmla="*/ 85 h 103"/>
                <a:gd name="T24" fmla="*/ 421 w 1733"/>
                <a:gd name="T25" fmla="*/ 83 h 103"/>
                <a:gd name="T26" fmla="*/ 525 w 1733"/>
                <a:gd name="T27" fmla="*/ 85 h 103"/>
                <a:gd name="T28" fmla="*/ 590 w 1733"/>
                <a:gd name="T29" fmla="*/ 78 h 103"/>
                <a:gd name="T30" fmla="*/ 656 w 1733"/>
                <a:gd name="T31" fmla="*/ 80 h 103"/>
                <a:gd name="T32" fmla="*/ 708 w 1733"/>
                <a:gd name="T33" fmla="*/ 80 h 103"/>
                <a:gd name="T34" fmla="*/ 788 w 1733"/>
                <a:gd name="T35" fmla="*/ 79 h 103"/>
                <a:gd name="T36" fmla="*/ 850 w 1733"/>
                <a:gd name="T37" fmla="*/ 74 h 103"/>
                <a:gd name="T38" fmla="*/ 942 w 1733"/>
                <a:gd name="T39" fmla="*/ 75 h 103"/>
                <a:gd name="T40" fmla="*/ 1055 w 1733"/>
                <a:gd name="T41" fmla="*/ 78 h 103"/>
                <a:gd name="T42" fmla="*/ 1121 w 1733"/>
                <a:gd name="T43" fmla="*/ 74 h 103"/>
                <a:gd name="T44" fmla="*/ 1150 w 1733"/>
                <a:gd name="T45" fmla="*/ 81 h 103"/>
                <a:gd name="T46" fmla="*/ 1237 w 1733"/>
                <a:gd name="T47" fmla="*/ 81 h 103"/>
                <a:gd name="T48" fmla="*/ 1308 w 1733"/>
                <a:gd name="T49" fmla="*/ 81 h 103"/>
                <a:gd name="T50" fmla="*/ 1332 w 1733"/>
                <a:gd name="T51" fmla="*/ 77 h 103"/>
                <a:gd name="T52" fmla="*/ 1373 w 1733"/>
                <a:gd name="T53" fmla="*/ 82 h 103"/>
                <a:gd name="T54" fmla="*/ 1394 w 1733"/>
                <a:gd name="T55" fmla="*/ 83 h 103"/>
                <a:gd name="T56" fmla="*/ 1451 w 1733"/>
                <a:gd name="T57" fmla="*/ 82 h 103"/>
                <a:gd name="T58" fmla="*/ 1499 w 1733"/>
                <a:gd name="T59" fmla="*/ 80 h 103"/>
                <a:gd name="T60" fmla="*/ 1578 w 1733"/>
                <a:gd name="T61" fmla="*/ 76 h 103"/>
                <a:gd name="T62" fmla="*/ 1687 w 1733"/>
                <a:gd name="T63" fmla="*/ 75 h 103"/>
                <a:gd name="T64" fmla="*/ 1713 w 1733"/>
                <a:gd name="T65" fmla="*/ 67 h 103"/>
                <a:gd name="T66" fmla="*/ 1727 w 1733"/>
                <a:gd name="T67" fmla="*/ 43 h 103"/>
                <a:gd name="T68" fmla="*/ 1732 w 1733"/>
                <a:gd name="T69" fmla="*/ 65 h 103"/>
                <a:gd name="T70" fmla="*/ 1730 w 1733"/>
                <a:gd name="T71" fmla="*/ 82 h 103"/>
                <a:gd name="T72" fmla="*/ 1716 w 1733"/>
                <a:gd name="T73" fmla="*/ 98 h 103"/>
                <a:gd name="T74" fmla="*/ 1606 w 1733"/>
                <a:gd name="T75" fmla="*/ 98 h 103"/>
                <a:gd name="T76" fmla="*/ 1510 w 1733"/>
                <a:gd name="T77" fmla="*/ 100 h 103"/>
                <a:gd name="T78" fmla="*/ 1466 w 1733"/>
                <a:gd name="T79" fmla="*/ 102 h 103"/>
                <a:gd name="T80" fmla="*/ 1416 w 1733"/>
                <a:gd name="T81" fmla="*/ 102 h 103"/>
                <a:gd name="T82" fmla="*/ 1325 w 1733"/>
                <a:gd name="T83" fmla="*/ 96 h 103"/>
                <a:gd name="T84" fmla="*/ 1216 w 1733"/>
                <a:gd name="T85" fmla="*/ 95 h 103"/>
                <a:gd name="T86" fmla="*/ 1125 w 1733"/>
                <a:gd name="T87" fmla="*/ 97 h 103"/>
                <a:gd name="T88" fmla="*/ 1067 w 1733"/>
                <a:gd name="T89" fmla="*/ 97 h 103"/>
                <a:gd name="T90" fmla="*/ 1022 w 1733"/>
                <a:gd name="T91" fmla="*/ 98 h 103"/>
                <a:gd name="T92" fmla="*/ 987 w 1733"/>
                <a:gd name="T93" fmla="*/ 100 h 103"/>
                <a:gd name="T94" fmla="*/ 947 w 1733"/>
                <a:gd name="T95" fmla="*/ 96 h 103"/>
                <a:gd name="T96" fmla="*/ 901 w 1733"/>
                <a:gd name="T97" fmla="*/ 100 h 103"/>
                <a:gd name="T98" fmla="*/ 839 w 1733"/>
                <a:gd name="T99" fmla="*/ 100 h 103"/>
                <a:gd name="T100" fmla="*/ 791 w 1733"/>
                <a:gd name="T101" fmla="*/ 98 h 103"/>
                <a:gd name="T102" fmla="*/ 720 w 1733"/>
                <a:gd name="T103" fmla="*/ 102 h 103"/>
                <a:gd name="T104" fmla="*/ 638 w 1733"/>
                <a:gd name="T105" fmla="*/ 102 h 103"/>
                <a:gd name="T106" fmla="*/ 563 w 1733"/>
                <a:gd name="T107" fmla="*/ 102 h 103"/>
                <a:gd name="T108" fmla="*/ 496 w 1733"/>
                <a:gd name="T109" fmla="*/ 98 h 103"/>
                <a:gd name="T110" fmla="*/ 435 w 1733"/>
                <a:gd name="T111" fmla="*/ 100 h 103"/>
                <a:gd name="T112" fmla="*/ 326 w 1733"/>
                <a:gd name="T113" fmla="*/ 100 h 103"/>
                <a:gd name="T114" fmla="*/ 208 w 1733"/>
                <a:gd name="T115" fmla="*/ 100 h 103"/>
                <a:gd name="T116" fmla="*/ 15 w 1733"/>
                <a:gd name="T117" fmla="*/ 98 h 103"/>
                <a:gd name="T118" fmla="*/ 0 w 1733"/>
                <a:gd name="T119" fmla="*/ 78 h 103"/>
                <a:gd name="T120" fmla="*/ 0 w 1733"/>
                <a:gd name="T121" fmla="*/ 52 h 10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733" h="103">
                  <a:moveTo>
                    <a:pt x="0" y="52"/>
                  </a:moveTo>
                  <a:lnTo>
                    <a:pt x="0" y="24"/>
                  </a:lnTo>
                  <a:lnTo>
                    <a:pt x="0" y="0"/>
                  </a:lnTo>
                  <a:lnTo>
                    <a:pt x="4" y="20"/>
                  </a:lnTo>
                  <a:lnTo>
                    <a:pt x="5" y="36"/>
                  </a:lnTo>
                  <a:lnTo>
                    <a:pt x="6" y="65"/>
                  </a:lnTo>
                  <a:lnTo>
                    <a:pt x="12" y="78"/>
                  </a:lnTo>
                  <a:lnTo>
                    <a:pt x="22" y="83"/>
                  </a:lnTo>
                  <a:lnTo>
                    <a:pt x="33" y="80"/>
                  </a:lnTo>
                  <a:lnTo>
                    <a:pt x="48" y="78"/>
                  </a:lnTo>
                  <a:lnTo>
                    <a:pt x="74" y="77"/>
                  </a:lnTo>
                  <a:lnTo>
                    <a:pt x="90" y="78"/>
                  </a:lnTo>
                  <a:lnTo>
                    <a:pt x="103" y="78"/>
                  </a:lnTo>
                  <a:lnTo>
                    <a:pt x="132" y="80"/>
                  </a:lnTo>
                  <a:lnTo>
                    <a:pt x="143" y="81"/>
                  </a:lnTo>
                  <a:lnTo>
                    <a:pt x="156" y="82"/>
                  </a:lnTo>
                  <a:lnTo>
                    <a:pt x="178" y="78"/>
                  </a:lnTo>
                  <a:lnTo>
                    <a:pt x="202" y="77"/>
                  </a:lnTo>
                  <a:lnTo>
                    <a:pt x="231" y="76"/>
                  </a:lnTo>
                  <a:lnTo>
                    <a:pt x="266" y="82"/>
                  </a:lnTo>
                  <a:lnTo>
                    <a:pt x="311" y="85"/>
                  </a:lnTo>
                  <a:lnTo>
                    <a:pt x="336" y="82"/>
                  </a:lnTo>
                  <a:lnTo>
                    <a:pt x="351" y="85"/>
                  </a:lnTo>
                  <a:lnTo>
                    <a:pt x="390" y="85"/>
                  </a:lnTo>
                  <a:lnTo>
                    <a:pt x="404" y="80"/>
                  </a:lnTo>
                  <a:lnTo>
                    <a:pt x="421" y="83"/>
                  </a:lnTo>
                  <a:lnTo>
                    <a:pt x="467" y="83"/>
                  </a:lnTo>
                  <a:lnTo>
                    <a:pt x="525" y="85"/>
                  </a:lnTo>
                  <a:lnTo>
                    <a:pt x="545" y="82"/>
                  </a:lnTo>
                  <a:lnTo>
                    <a:pt x="590" y="78"/>
                  </a:lnTo>
                  <a:lnTo>
                    <a:pt x="620" y="77"/>
                  </a:lnTo>
                  <a:lnTo>
                    <a:pt x="656" y="80"/>
                  </a:lnTo>
                  <a:lnTo>
                    <a:pt x="680" y="83"/>
                  </a:lnTo>
                  <a:lnTo>
                    <a:pt x="708" y="80"/>
                  </a:lnTo>
                  <a:lnTo>
                    <a:pt x="757" y="83"/>
                  </a:lnTo>
                  <a:lnTo>
                    <a:pt x="788" y="79"/>
                  </a:lnTo>
                  <a:lnTo>
                    <a:pt x="818" y="79"/>
                  </a:lnTo>
                  <a:lnTo>
                    <a:pt x="850" y="74"/>
                  </a:lnTo>
                  <a:lnTo>
                    <a:pt x="890" y="80"/>
                  </a:lnTo>
                  <a:lnTo>
                    <a:pt x="942" y="75"/>
                  </a:lnTo>
                  <a:lnTo>
                    <a:pt x="1002" y="75"/>
                  </a:lnTo>
                  <a:lnTo>
                    <a:pt x="1055" y="78"/>
                  </a:lnTo>
                  <a:lnTo>
                    <a:pt x="1086" y="73"/>
                  </a:lnTo>
                  <a:lnTo>
                    <a:pt x="1121" y="74"/>
                  </a:lnTo>
                  <a:lnTo>
                    <a:pt x="1135" y="80"/>
                  </a:lnTo>
                  <a:lnTo>
                    <a:pt x="1150" y="81"/>
                  </a:lnTo>
                  <a:lnTo>
                    <a:pt x="1196" y="78"/>
                  </a:lnTo>
                  <a:lnTo>
                    <a:pt x="1237" y="81"/>
                  </a:lnTo>
                  <a:lnTo>
                    <a:pt x="1292" y="82"/>
                  </a:lnTo>
                  <a:lnTo>
                    <a:pt x="1308" y="81"/>
                  </a:lnTo>
                  <a:lnTo>
                    <a:pt x="1319" y="81"/>
                  </a:lnTo>
                  <a:lnTo>
                    <a:pt x="1332" y="77"/>
                  </a:lnTo>
                  <a:lnTo>
                    <a:pt x="1360" y="80"/>
                  </a:lnTo>
                  <a:lnTo>
                    <a:pt x="1373" y="82"/>
                  </a:lnTo>
                  <a:lnTo>
                    <a:pt x="1382" y="80"/>
                  </a:lnTo>
                  <a:lnTo>
                    <a:pt x="1394" y="83"/>
                  </a:lnTo>
                  <a:lnTo>
                    <a:pt x="1416" y="78"/>
                  </a:lnTo>
                  <a:lnTo>
                    <a:pt x="1451" y="82"/>
                  </a:lnTo>
                  <a:lnTo>
                    <a:pt x="1485" y="76"/>
                  </a:lnTo>
                  <a:lnTo>
                    <a:pt x="1499" y="80"/>
                  </a:lnTo>
                  <a:lnTo>
                    <a:pt x="1514" y="80"/>
                  </a:lnTo>
                  <a:lnTo>
                    <a:pt x="1578" y="76"/>
                  </a:lnTo>
                  <a:lnTo>
                    <a:pt x="1639" y="80"/>
                  </a:lnTo>
                  <a:lnTo>
                    <a:pt x="1687" y="75"/>
                  </a:lnTo>
                  <a:lnTo>
                    <a:pt x="1703" y="72"/>
                  </a:lnTo>
                  <a:lnTo>
                    <a:pt x="1713" y="67"/>
                  </a:lnTo>
                  <a:lnTo>
                    <a:pt x="1721" y="58"/>
                  </a:lnTo>
                  <a:lnTo>
                    <a:pt x="1727" y="43"/>
                  </a:lnTo>
                  <a:lnTo>
                    <a:pt x="1732" y="23"/>
                  </a:lnTo>
                  <a:lnTo>
                    <a:pt x="1732" y="65"/>
                  </a:lnTo>
                  <a:lnTo>
                    <a:pt x="1732" y="75"/>
                  </a:lnTo>
                  <a:lnTo>
                    <a:pt x="1730" y="82"/>
                  </a:lnTo>
                  <a:lnTo>
                    <a:pt x="1725" y="91"/>
                  </a:lnTo>
                  <a:lnTo>
                    <a:pt x="1716" y="98"/>
                  </a:lnTo>
                  <a:lnTo>
                    <a:pt x="1652" y="102"/>
                  </a:lnTo>
                  <a:lnTo>
                    <a:pt x="1606" y="98"/>
                  </a:lnTo>
                  <a:lnTo>
                    <a:pt x="1583" y="100"/>
                  </a:lnTo>
                  <a:lnTo>
                    <a:pt x="1510" y="100"/>
                  </a:lnTo>
                  <a:lnTo>
                    <a:pt x="1488" y="100"/>
                  </a:lnTo>
                  <a:lnTo>
                    <a:pt x="1466" y="102"/>
                  </a:lnTo>
                  <a:lnTo>
                    <a:pt x="1443" y="99"/>
                  </a:lnTo>
                  <a:lnTo>
                    <a:pt x="1416" y="102"/>
                  </a:lnTo>
                  <a:lnTo>
                    <a:pt x="1346" y="100"/>
                  </a:lnTo>
                  <a:lnTo>
                    <a:pt x="1325" y="96"/>
                  </a:lnTo>
                  <a:lnTo>
                    <a:pt x="1260" y="100"/>
                  </a:lnTo>
                  <a:lnTo>
                    <a:pt x="1216" y="95"/>
                  </a:lnTo>
                  <a:lnTo>
                    <a:pt x="1165" y="100"/>
                  </a:lnTo>
                  <a:lnTo>
                    <a:pt x="1125" y="97"/>
                  </a:lnTo>
                  <a:lnTo>
                    <a:pt x="1088" y="100"/>
                  </a:lnTo>
                  <a:lnTo>
                    <a:pt x="1067" y="97"/>
                  </a:lnTo>
                  <a:lnTo>
                    <a:pt x="1048" y="98"/>
                  </a:lnTo>
                  <a:lnTo>
                    <a:pt x="1022" y="98"/>
                  </a:lnTo>
                  <a:lnTo>
                    <a:pt x="1006" y="95"/>
                  </a:lnTo>
                  <a:lnTo>
                    <a:pt x="987" y="100"/>
                  </a:lnTo>
                  <a:lnTo>
                    <a:pt x="967" y="95"/>
                  </a:lnTo>
                  <a:lnTo>
                    <a:pt x="947" y="96"/>
                  </a:lnTo>
                  <a:lnTo>
                    <a:pt x="923" y="98"/>
                  </a:lnTo>
                  <a:lnTo>
                    <a:pt x="901" y="100"/>
                  </a:lnTo>
                  <a:lnTo>
                    <a:pt x="875" y="100"/>
                  </a:lnTo>
                  <a:lnTo>
                    <a:pt x="839" y="100"/>
                  </a:lnTo>
                  <a:lnTo>
                    <a:pt x="813" y="100"/>
                  </a:lnTo>
                  <a:lnTo>
                    <a:pt x="791" y="98"/>
                  </a:lnTo>
                  <a:lnTo>
                    <a:pt x="769" y="98"/>
                  </a:lnTo>
                  <a:lnTo>
                    <a:pt x="720" y="102"/>
                  </a:lnTo>
                  <a:lnTo>
                    <a:pt x="681" y="97"/>
                  </a:lnTo>
                  <a:lnTo>
                    <a:pt x="638" y="102"/>
                  </a:lnTo>
                  <a:lnTo>
                    <a:pt x="603" y="98"/>
                  </a:lnTo>
                  <a:lnTo>
                    <a:pt x="563" y="102"/>
                  </a:lnTo>
                  <a:lnTo>
                    <a:pt x="531" y="98"/>
                  </a:lnTo>
                  <a:lnTo>
                    <a:pt x="496" y="98"/>
                  </a:lnTo>
                  <a:lnTo>
                    <a:pt x="463" y="100"/>
                  </a:lnTo>
                  <a:lnTo>
                    <a:pt x="435" y="100"/>
                  </a:lnTo>
                  <a:lnTo>
                    <a:pt x="351" y="100"/>
                  </a:lnTo>
                  <a:lnTo>
                    <a:pt x="326" y="100"/>
                  </a:lnTo>
                  <a:lnTo>
                    <a:pt x="254" y="98"/>
                  </a:lnTo>
                  <a:lnTo>
                    <a:pt x="208" y="100"/>
                  </a:lnTo>
                  <a:lnTo>
                    <a:pt x="84" y="97"/>
                  </a:lnTo>
                  <a:lnTo>
                    <a:pt x="15" y="98"/>
                  </a:lnTo>
                  <a:lnTo>
                    <a:pt x="3" y="90"/>
                  </a:lnTo>
                  <a:lnTo>
                    <a:pt x="0" y="78"/>
                  </a:lnTo>
                  <a:lnTo>
                    <a:pt x="0" y="65"/>
                  </a:lnTo>
                  <a:lnTo>
                    <a:pt x="0" y="5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3099" name="Rectangle 27"/>
          <p:cNvSpPr>
            <a:spLocks noGrp="1" noChangeArrowheads="1"/>
          </p:cNvSpPr>
          <p:nvPr>
            <p:ph type="ctrTitle" sz="quarter"/>
          </p:nvPr>
        </p:nvSpPr>
        <p:spPr>
          <a:xfrm>
            <a:off x="685800" y="2286000"/>
            <a:ext cx="7772400" cy="1143000"/>
          </a:xfrm>
          <a:ln w="12700" cap="sq">
            <a:headEnd type="none" w="sm" len="sm"/>
            <a:tailEnd type="none" w="sm" len="sm"/>
          </a:ln>
        </p:spPr>
        <p:txBody>
          <a:bodyPr lIns="91440" tIns="45720" rIns="91440" bIns="45720"/>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100" name="Rectangle 28"/>
          <p:cNvSpPr>
            <a:spLocks noGrp="1" noChangeArrowheads="1"/>
          </p:cNvSpPr>
          <p:nvPr>
            <p:ph type="subTitle" sz="quarter" idx="1"/>
          </p:nvPr>
        </p:nvSpPr>
        <p:spPr>
          <a:xfrm>
            <a:off x="1371600" y="3886200"/>
            <a:ext cx="6400800" cy="1752600"/>
          </a:xfrm>
          <a:ln w="12700" cap="sq">
            <a:headEnd type="none" w="sm" len="sm"/>
            <a:tailEnd type="none" w="sm" len="sm"/>
          </a:ln>
        </p:spPr>
        <p:txBody>
          <a:bodyPr lIns="91440" tIns="45720" rIns="91440" bIns="45720"/>
          <a:lstStyle>
            <a:lvl1pPr marL="0" indent="0" algn="ctr">
              <a:buFont typeface="Wingding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4" name="Rectangle 2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25" name="Rectangle 3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26" name="Rectangle 31"/>
          <p:cNvSpPr>
            <a:spLocks noGrp="1" noChangeArrowheads="1"/>
          </p:cNvSpPr>
          <p:nvPr>
            <p:ph type="sldNum" sz="quarter" idx="12"/>
          </p:nvPr>
        </p:nvSpPr>
        <p:spPr/>
        <p:txBody>
          <a:bodyPr/>
          <a:lstStyle>
            <a:lvl1pPr>
              <a:defRPr/>
            </a:lvl1pPr>
          </a:lstStyle>
          <a:p>
            <a:pPr>
              <a:defRPr/>
            </a:pPr>
            <a:fld id="{1724AD19-5567-1F40-BD3C-979751CD7CF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81432661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3D2657D-718C-A649-9A86-323AF4EED19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9232719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0E0F2435-17C9-1A42-BDF6-F4E17AF0F24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759951203"/>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34938"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59313" y="2116138"/>
            <a:ext cx="4371975" cy="4135437"/>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239D22A1-C25A-CD43-9446-D92B94E2BB9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14269737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D878BAB1-6AFD-A843-A4AB-700B463C152C}"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4114215"/>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1177FAB6-4DF3-B04F-800B-6432CF4AB93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44572891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6572228-36AB-9C44-A9FA-FA1727DA609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31320734"/>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CE4A5903-43BA-9840-BF84-126A6EAE51B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942671350"/>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EE8A5A7F-DBDD-C74B-BAF1-E24CF075C71A}"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604456630"/>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71148214-13D0-7340-A566-D522B3F180F9}"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931088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AF0392-788C-2540-B133-5E6D7C41DB3B}" type="slidenum">
              <a:rPr lang="en-US" smtClean="0"/>
              <a:pPr/>
              <a:t>‹#›</a:t>
            </a:fld>
            <a:endParaRPr lang="en-US"/>
          </a:p>
        </p:txBody>
      </p:sp>
    </p:spTree>
    <p:extLst>
      <p:ext uri="{BB962C8B-B14F-4D97-AF65-F5344CB8AC3E}">
        <p14:creationId xmlns:p14="http://schemas.microsoft.com/office/powerpoint/2010/main" val="286920807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07200" y="889000"/>
            <a:ext cx="2224088" cy="536257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34938" y="889000"/>
            <a:ext cx="6519862" cy="536257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137077A2-EAFC-5C4B-9920-F3BC0460E5A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556043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B867B16-89A1-DC49-A320-AF49C02560A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301894857"/>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solidFill>
                <a:srgbClr val="FFFFFF"/>
              </a:solidFill>
            </a:endParaRPr>
          </a:p>
        </p:txBody>
      </p:sp>
      <p:sp>
        <p:nvSpPr>
          <p:cNvPr id="8" name="Rectangle 7"/>
          <p:cNvSpPr>
            <a:spLocks noGrp="1" noChangeArrowheads="1"/>
          </p:cNvSpPr>
          <p:nvPr>
            <p:ph type="ftr" sz="quarter" idx="11"/>
          </p:nvPr>
        </p:nvSpPr>
        <p:spPr/>
        <p:txBody>
          <a:bodyPr/>
          <a:lstStyle>
            <a:lvl1pPr>
              <a:defRPr/>
            </a:lvl1pPr>
          </a:lstStyle>
          <a:p>
            <a:endParaRPr lang="en-US" altLang="en-US">
              <a:solidFill>
                <a:srgbClr val="FFFFFF"/>
              </a:solidFill>
            </a:endParaRPr>
          </a:p>
        </p:txBody>
      </p:sp>
      <p:sp>
        <p:nvSpPr>
          <p:cNvPr id="9" name="Rectangle 8"/>
          <p:cNvSpPr>
            <a:spLocks noGrp="1" noChangeArrowheads="1"/>
          </p:cNvSpPr>
          <p:nvPr>
            <p:ph type="sldNum" sz="quarter" idx="12"/>
          </p:nvPr>
        </p:nvSpPr>
        <p:spPr/>
        <p:txBody>
          <a:bodyPr/>
          <a:lstStyle>
            <a:lvl1pPr>
              <a:defRPr/>
            </a:lvl1pPr>
          </a:lstStyle>
          <a:p>
            <a:fld id="{00564142-A793-4287-AF0F-5A44B46CF06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73660011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245A482E-8792-4983-A3A9-48A1273BADD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9379043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52990AB3-FA3F-4799-B69E-8E8D48561FF0}"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68504032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7ACD6CDB-0113-4B74-AB57-5AD45F9F8F2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69723240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8"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9" name="Rectangle 9"/>
          <p:cNvSpPr>
            <a:spLocks noGrp="1" noChangeArrowheads="1"/>
          </p:cNvSpPr>
          <p:nvPr>
            <p:ph type="sldNum" sz="quarter" idx="12"/>
          </p:nvPr>
        </p:nvSpPr>
        <p:spPr>
          <a:ln/>
        </p:spPr>
        <p:txBody>
          <a:bodyPr/>
          <a:lstStyle>
            <a:lvl1pPr>
              <a:defRPr/>
            </a:lvl1pPr>
          </a:lstStyle>
          <a:p>
            <a:fld id="{4E6C47EE-D404-478C-AF0C-D3590389547C}"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0255173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4"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5" name="Rectangle 9"/>
          <p:cNvSpPr>
            <a:spLocks noGrp="1" noChangeArrowheads="1"/>
          </p:cNvSpPr>
          <p:nvPr>
            <p:ph type="sldNum" sz="quarter" idx="12"/>
          </p:nvPr>
        </p:nvSpPr>
        <p:spPr>
          <a:ln/>
        </p:spPr>
        <p:txBody>
          <a:bodyPr/>
          <a:lstStyle>
            <a:lvl1pPr>
              <a:defRPr/>
            </a:lvl1pPr>
          </a:lstStyle>
          <a:p>
            <a:fld id="{D01D15B4-91BD-482B-90D4-3FA802D4A2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25398656"/>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3"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4" name="Rectangle 9"/>
          <p:cNvSpPr>
            <a:spLocks noGrp="1" noChangeArrowheads="1"/>
          </p:cNvSpPr>
          <p:nvPr>
            <p:ph type="sldNum" sz="quarter" idx="12"/>
          </p:nvPr>
        </p:nvSpPr>
        <p:spPr>
          <a:ln/>
        </p:spPr>
        <p:txBody>
          <a:bodyPr/>
          <a:lstStyle>
            <a:lvl1pPr>
              <a:defRPr/>
            </a:lvl1pPr>
          </a:lstStyle>
          <a:p>
            <a:fld id="{BB4D1889-D2EF-446F-AFFE-E906801C402E}"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986134656"/>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6BAC3B3F-AE77-4D03-8646-77A7A57CA76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0485480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b="1" i="0">
                <a:latin typeface="Arial" panose="020B0604020202020204" pitchFamily="34" charset="0"/>
              </a:defRPr>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5686C779-6C00-B84F-A073-6B7997BDD82C}" type="slidenum">
              <a:rPr lang="en-US" smtClean="0"/>
              <a:pPr/>
              <a:t>‹#›</a:t>
            </a:fld>
            <a:endParaRPr lang="en-US"/>
          </a:p>
        </p:txBody>
      </p:sp>
    </p:spTree>
    <p:extLst>
      <p:ext uri="{BB962C8B-B14F-4D97-AF65-F5344CB8AC3E}">
        <p14:creationId xmlns:p14="http://schemas.microsoft.com/office/powerpoint/2010/main" val="136235319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6"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7" name="Rectangle 9"/>
          <p:cNvSpPr>
            <a:spLocks noGrp="1" noChangeArrowheads="1"/>
          </p:cNvSpPr>
          <p:nvPr>
            <p:ph type="sldNum" sz="quarter" idx="12"/>
          </p:nvPr>
        </p:nvSpPr>
        <p:spPr>
          <a:ln/>
        </p:spPr>
        <p:txBody>
          <a:bodyPr/>
          <a:lstStyle>
            <a:lvl1pPr>
              <a:defRPr/>
            </a:lvl1pPr>
          </a:lstStyle>
          <a:p>
            <a:fld id="{CF927D48-D1A3-4996-9C54-4475B4782CFA}"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179626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072B7582-E660-487B-985C-95D8FEA9DDC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59508828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solidFill>
                <a:srgbClr val="FFFFFF"/>
              </a:solidFill>
            </a:endParaRPr>
          </a:p>
        </p:txBody>
      </p:sp>
      <p:sp>
        <p:nvSpPr>
          <p:cNvPr id="5" name="Rectangle 8"/>
          <p:cNvSpPr>
            <a:spLocks noGrp="1" noChangeArrowheads="1"/>
          </p:cNvSpPr>
          <p:nvPr>
            <p:ph type="ftr" sz="quarter" idx="11"/>
          </p:nvPr>
        </p:nvSpPr>
        <p:spPr>
          <a:ln/>
        </p:spPr>
        <p:txBody>
          <a:bodyPr/>
          <a:lstStyle>
            <a:lvl1pPr>
              <a:defRPr/>
            </a:lvl1pPr>
          </a:lstStyle>
          <a:p>
            <a:endParaRPr lang="en-US" altLang="en-US">
              <a:solidFill>
                <a:srgbClr val="FFFFFF"/>
              </a:solidFill>
            </a:endParaRPr>
          </a:p>
        </p:txBody>
      </p:sp>
      <p:sp>
        <p:nvSpPr>
          <p:cNvPr id="6" name="Rectangle 9"/>
          <p:cNvSpPr>
            <a:spLocks noGrp="1" noChangeArrowheads="1"/>
          </p:cNvSpPr>
          <p:nvPr>
            <p:ph type="sldNum" sz="quarter" idx="12"/>
          </p:nvPr>
        </p:nvSpPr>
        <p:spPr>
          <a:ln/>
        </p:spPr>
        <p:txBody>
          <a:bodyPr/>
          <a:lstStyle>
            <a:lvl1pPr>
              <a:defRPr/>
            </a:lvl1pPr>
          </a:lstStyle>
          <a:p>
            <a:fld id="{1A1AF23B-C41B-4B33-B4F8-DC2BA45989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16832313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24"/>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6FD702BC-4615-7B48-A4EF-6037754F65BC}" type="slidenum">
              <a:rPr lang="en-US" smtClean="0"/>
              <a:pPr/>
              <a:t>‹#›</a:t>
            </a:fld>
            <a:endParaRPr lang="en-US"/>
          </a:p>
        </p:txBody>
      </p:sp>
    </p:spTree>
    <p:extLst>
      <p:ext uri="{BB962C8B-B14F-4D97-AF65-F5344CB8AC3E}">
        <p14:creationId xmlns:p14="http://schemas.microsoft.com/office/powerpoint/2010/main" val="8976076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6666A0A8-77EA-D54B-8113-6348C84F0CAB}" type="slidenum">
              <a:rPr lang="en-US" smtClean="0"/>
              <a:pPr/>
              <a:t>‹#›</a:t>
            </a:fld>
            <a:endParaRPr lang="en-US"/>
          </a:p>
        </p:txBody>
      </p:sp>
    </p:spTree>
    <p:extLst>
      <p:ext uri="{BB962C8B-B14F-4D97-AF65-F5344CB8AC3E}">
        <p14:creationId xmlns:p14="http://schemas.microsoft.com/office/powerpoint/2010/main" val="30101074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B93AA022-E9C5-EF42-ABDB-FC2E7B05C276}" type="slidenum">
              <a:rPr lang="en-US" smtClean="0"/>
              <a:pPr/>
              <a:t>‹#›</a:t>
            </a:fld>
            <a:endParaRPr lang="en-US"/>
          </a:p>
        </p:txBody>
      </p:sp>
    </p:spTree>
    <p:extLst>
      <p:ext uri="{BB962C8B-B14F-4D97-AF65-F5344CB8AC3E}">
        <p14:creationId xmlns:p14="http://schemas.microsoft.com/office/powerpoint/2010/main" val="4605121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C520986E-922D-A644-9F4E-4C9181542CB9}" type="slidenum">
              <a:rPr lang="en-US" smtClean="0"/>
              <a:pPr/>
              <a:t>‹#›</a:t>
            </a:fld>
            <a:endParaRPr lang="en-US"/>
          </a:p>
        </p:txBody>
      </p:sp>
    </p:spTree>
    <p:extLst>
      <p:ext uri="{BB962C8B-B14F-4D97-AF65-F5344CB8AC3E}">
        <p14:creationId xmlns:p14="http://schemas.microsoft.com/office/powerpoint/2010/main" val="32332742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5250DA46-3828-1D43-8DB6-EDC03EB2CD15}" type="slidenum">
              <a:rPr lang="en-US" smtClean="0"/>
              <a:pPr/>
              <a:t>‹#›</a:t>
            </a:fld>
            <a:endParaRPr lang="en-US"/>
          </a:p>
        </p:txBody>
      </p:sp>
    </p:spTree>
    <p:extLst>
      <p:ext uri="{BB962C8B-B14F-4D97-AF65-F5344CB8AC3E}">
        <p14:creationId xmlns:p14="http://schemas.microsoft.com/office/powerpoint/2010/main" val="171409494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b="1" i="0">
                <a:latin typeface="Arial" panose="020B0604020202020204" pitchFamily="34" charset="0"/>
              </a:defRPr>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b="1" i="0">
                <a:latin typeface="Arial" panose="020B0604020202020204" pitchFamily="34" charset="0"/>
              </a:defRPr>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B29FD107-5268-AF43-82FB-1EB899535495}" type="slidenum">
              <a:rPr lang="en-US" smtClean="0"/>
              <a:pPr/>
              <a:t>‹#›</a:t>
            </a:fld>
            <a:endParaRPr lang="en-US"/>
          </a:p>
        </p:txBody>
      </p:sp>
    </p:spTree>
    <p:extLst>
      <p:ext uri="{BB962C8B-B14F-4D97-AF65-F5344CB8AC3E}">
        <p14:creationId xmlns:p14="http://schemas.microsoft.com/office/powerpoint/2010/main" val="161787315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B21CD9A3-754A-0448-8091-A4CF75B55A72}" type="slidenum">
              <a:rPr lang="en-US" smtClean="0"/>
              <a:pPr/>
              <a:t>‹#›</a:t>
            </a:fld>
            <a:endParaRPr lang="en-US"/>
          </a:p>
        </p:txBody>
      </p:sp>
    </p:spTree>
    <p:extLst>
      <p:ext uri="{BB962C8B-B14F-4D97-AF65-F5344CB8AC3E}">
        <p14:creationId xmlns:p14="http://schemas.microsoft.com/office/powerpoint/2010/main" val="18086397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8AAFC555-B722-5A49-9074-51CF47924932}" type="slidenum">
              <a:rPr lang="en-US" smtClean="0"/>
              <a:pPr/>
              <a:t>‹#›</a:t>
            </a:fld>
            <a:endParaRPr lang="en-US"/>
          </a:p>
        </p:txBody>
      </p:sp>
    </p:spTree>
    <p:extLst>
      <p:ext uri="{BB962C8B-B14F-4D97-AF65-F5344CB8AC3E}">
        <p14:creationId xmlns:p14="http://schemas.microsoft.com/office/powerpoint/2010/main" val="7044559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396602209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17656086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5782234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96748450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33339132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36442455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367733767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24401465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169373777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26273712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68490707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100154284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b="1" i="0">
                <a:latin typeface="Arial" panose="020B0604020202020204" pitchFamily="34" charset="0"/>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4232018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9386293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32416659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37268278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i="0">
                <a:latin typeface="Arial" panose="020B0604020202020204" pitchFamily="34" charset="0"/>
              </a:defRPr>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36497618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0694555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175292644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31987486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805478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28168570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11970914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b="1" i="0">
                <a:latin typeface="Arial" panose="020B0604020202020204" pitchFamily="34" charset="0"/>
              </a:defRPr>
            </a:lvl1pPr>
          </a:lstStyle>
          <a:p>
            <a:r>
              <a:rPr lang="en-US" dirty="0"/>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quarter"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0D6ADED-1DE2-4046-8D12-4AA59E3D440E}" type="slidenum">
              <a:rPr lang="en-US" smtClean="0"/>
              <a:pPr>
                <a:defRPr/>
              </a:pPr>
              <a:t>‹#›</a:t>
            </a:fld>
            <a:endParaRPr lang="en-US"/>
          </a:p>
        </p:txBody>
      </p:sp>
    </p:spTree>
    <p:extLst>
      <p:ext uri="{BB962C8B-B14F-4D97-AF65-F5344CB8AC3E}">
        <p14:creationId xmlns:p14="http://schemas.microsoft.com/office/powerpoint/2010/main" val="11684309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95BFC017-2444-7146-9E26-191E5B0E8AE9}" type="slidenum">
              <a:rPr lang="en-US" smtClean="0"/>
              <a:pPr>
                <a:defRPr/>
              </a:pPr>
              <a:t>‹#›</a:t>
            </a:fld>
            <a:endParaRPr lang="en-US"/>
          </a:p>
        </p:txBody>
      </p:sp>
    </p:spTree>
    <p:extLst>
      <p:ext uri="{BB962C8B-B14F-4D97-AF65-F5344CB8AC3E}">
        <p14:creationId xmlns:p14="http://schemas.microsoft.com/office/powerpoint/2010/main" val="42646722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dirty="0"/>
              <a:t>Click to edit Master text styles</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B1A030B2-B592-0B40-93F8-D1A6DE1669F9}" type="slidenum">
              <a:rPr lang="en-US" smtClean="0"/>
              <a:pPr>
                <a:defRPr/>
              </a:pPr>
              <a:t>‹#›</a:t>
            </a:fld>
            <a:endParaRPr lang="en-US"/>
          </a:p>
        </p:txBody>
      </p:sp>
    </p:spTree>
    <p:extLst>
      <p:ext uri="{BB962C8B-B14F-4D97-AF65-F5344CB8AC3E}">
        <p14:creationId xmlns:p14="http://schemas.microsoft.com/office/powerpoint/2010/main" val="355677792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D590EBC-7FB1-5D42-970B-24E9AE259580}" type="slidenum">
              <a:rPr lang="en-US" smtClean="0"/>
              <a:pPr>
                <a:defRPr/>
              </a:pPr>
              <a:t>‹#›</a:t>
            </a:fld>
            <a:endParaRPr lang="en-US"/>
          </a:p>
        </p:txBody>
      </p:sp>
    </p:spTree>
    <p:extLst>
      <p:ext uri="{BB962C8B-B14F-4D97-AF65-F5344CB8AC3E}">
        <p14:creationId xmlns:p14="http://schemas.microsoft.com/office/powerpoint/2010/main" val="2254404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A8650B34-3004-2B42-8F4D-FCFBBDA21AE4}" type="slidenum">
              <a:rPr lang="en-US" smtClean="0"/>
              <a:pPr>
                <a:defRPr/>
              </a:pPr>
              <a:t>‹#›</a:t>
            </a:fld>
            <a:endParaRPr lang="en-US"/>
          </a:p>
        </p:txBody>
      </p:sp>
    </p:spTree>
    <p:extLst>
      <p:ext uri="{BB962C8B-B14F-4D97-AF65-F5344CB8AC3E}">
        <p14:creationId xmlns:p14="http://schemas.microsoft.com/office/powerpoint/2010/main" val="4288610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FB49768C-6C60-9E49-A90C-DC3316BB0E2D}" type="slidenum">
              <a:rPr lang="en-US" smtClean="0"/>
              <a:pPr>
                <a:defRPr/>
              </a:pPr>
              <a:t>‹#›</a:t>
            </a:fld>
            <a:endParaRPr lang="en-US"/>
          </a:p>
        </p:txBody>
      </p:sp>
    </p:spTree>
    <p:extLst>
      <p:ext uri="{BB962C8B-B14F-4D97-AF65-F5344CB8AC3E}">
        <p14:creationId xmlns:p14="http://schemas.microsoft.com/office/powerpoint/2010/main" val="76005301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48D5C75B-9008-5045-B333-A2A80748001A}" type="slidenum">
              <a:rPr lang="en-US" smtClean="0"/>
              <a:pPr>
                <a:defRPr/>
              </a:pPr>
              <a:t>‹#›</a:t>
            </a:fld>
            <a:endParaRPr lang="en-US"/>
          </a:p>
        </p:txBody>
      </p:sp>
    </p:spTree>
    <p:extLst>
      <p:ext uri="{BB962C8B-B14F-4D97-AF65-F5344CB8AC3E}">
        <p14:creationId xmlns:p14="http://schemas.microsoft.com/office/powerpoint/2010/main" val="287928986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25B23F7-77EF-E448-B772-169437BAC5DA}" type="slidenum">
              <a:rPr lang="en-US" smtClean="0"/>
              <a:pPr>
                <a:defRPr/>
              </a:pPr>
              <a:t>‹#›</a:t>
            </a:fld>
            <a:endParaRPr lang="en-US"/>
          </a:p>
        </p:txBody>
      </p:sp>
    </p:spTree>
    <p:extLst>
      <p:ext uri="{BB962C8B-B14F-4D97-AF65-F5344CB8AC3E}">
        <p14:creationId xmlns:p14="http://schemas.microsoft.com/office/powerpoint/2010/main" val="366559056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dirty="0"/>
              <a:t>Click to edit Master text styles</a:t>
            </a:r>
          </a:p>
        </p:txBody>
      </p:sp>
      <p:sp>
        <p:nvSpPr>
          <p:cNvPr id="5"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69E28810-566C-134A-97CA-F41B8569CE85}" type="slidenum">
              <a:rPr lang="en-US" smtClean="0"/>
              <a:pPr>
                <a:defRPr/>
              </a:pPr>
              <a:t>‹#›</a:t>
            </a:fld>
            <a:endParaRPr lang="en-US"/>
          </a:p>
        </p:txBody>
      </p:sp>
    </p:spTree>
    <p:extLst>
      <p:ext uri="{BB962C8B-B14F-4D97-AF65-F5344CB8AC3E}">
        <p14:creationId xmlns:p14="http://schemas.microsoft.com/office/powerpoint/2010/main" val="247872736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0DAD4F82-1CAB-444A-BB39-1A5898B470DB}" type="slidenum">
              <a:rPr lang="en-US" smtClean="0"/>
              <a:pPr>
                <a:defRPr/>
              </a:pPr>
              <a:t>‹#›</a:t>
            </a:fld>
            <a:endParaRPr lang="en-US"/>
          </a:p>
        </p:txBody>
      </p:sp>
    </p:spTree>
    <p:extLst>
      <p:ext uri="{BB962C8B-B14F-4D97-AF65-F5344CB8AC3E}">
        <p14:creationId xmlns:p14="http://schemas.microsoft.com/office/powerpoint/2010/main" val="4078298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22/02/2024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D1A80700-B780-7945-9C81-7F0D12BAD642}" type="slidenum">
              <a:rPr lang="en-US" smtClean="0"/>
              <a:pPr>
                <a:defRPr/>
              </a:pPr>
              <a:t>‹#›</a:t>
            </a:fld>
            <a:endParaRPr lang="en-US"/>
          </a:p>
        </p:txBody>
      </p:sp>
    </p:spTree>
    <p:extLst>
      <p:ext uri="{BB962C8B-B14F-4D97-AF65-F5344CB8AC3E}">
        <p14:creationId xmlns:p14="http://schemas.microsoft.com/office/powerpoint/2010/main" val="27474389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6"/>
          <p:cNvSpPr>
            <a:spLocks noGrp="1" noChangeArrowheads="1"/>
          </p:cNvSpPr>
          <p:nvPr>
            <p:ph type="dt" sz="half" idx="10"/>
          </p:nvPr>
        </p:nvSpPr>
        <p:spPr/>
        <p:txBody>
          <a:bodyPr/>
          <a:lstStyle>
            <a:lvl1pPr eaLnBrk="0" hangingPunct="0">
              <a:defRPr b="1" i="0">
                <a:latin typeface="Arial" panose="020B0604020202020204" pitchFamily="34"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b="1" i="0">
                <a:latin typeface="Arial" panose="020B0604020202020204" pitchFamily="34"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pPr>
              <a:defRPr/>
            </a:pPr>
            <a:fld id="{25FB2C29-9287-8540-A1AA-BBB4045096DF}" type="slidenum">
              <a:rPr lang="en-US" smtClean="0"/>
              <a:pPr>
                <a:defRPr/>
              </a:pPr>
              <a:t>‹#›</a:t>
            </a:fld>
            <a:endParaRPr lang="en-US"/>
          </a:p>
        </p:txBody>
      </p:sp>
    </p:spTree>
    <p:extLst>
      <p:ext uri="{BB962C8B-B14F-4D97-AF65-F5344CB8AC3E}">
        <p14:creationId xmlns:p14="http://schemas.microsoft.com/office/powerpoint/2010/main" val="391092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b="1" i="0">
                <a:latin typeface="Arial" panose="020B0604020202020204" pitchFamily="34" charset="0"/>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dirty="0"/>
              <a:t>Click to edit Master subtitle style</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A12AF6EC-3247-BB4F-989D-6C704377776F}" type="slidenum">
              <a:rPr lang="en-US" smtClean="0"/>
              <a:pPr/>
              <a:t>‹#›</a:t>
            </a:fld>
            <a:endParaRPr lang="en-US"/>
          </a:p>
        </p:txBody>
      </p:sp>
    </p:spTree>
    <p:extLst>
      <p:ext uri="{BB962C8B-B14F-4D97-AF65-F5344CB8AC3E}">
        <p14:creationId xmlns:p14="http://schemas.microsoft.com/office/powerpoint/2010/main" val="427745705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214DA236-2DFC-8249-826F-4C49F458D955}" type="slidenum">
              <a:rPr lang="en-US" smtClean="0"/>
              <a:pPr/>
              <a:t>‹#›</a:t>
            </a:fld>
            <a:endParaRPr lang="en-US"/>
          </a:p>
        </p:txBody>
      </p:sp>
    </p:spTree>
    <p:extLst>
      <p:ext uri="{BB962C8B-B14F-4D97-AF65-F5344CB8AC3E}">
        <p14:creationId xmlns:p14="http://schemas.microsoft.com/office/powerpoint/2010/main" val="31078491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b="1" i="0">
                <a:latin typeface="Arial" panose="020B0604020202020204" pitchFamily="34" charset="0"/>
              </a:defRPr>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dirty="0"/>
              <a:t>Click to edit Master text styles</a:t>
            </a:r>
          </a:p>
        </p:txBody>
      </p:sp>
      <p:sp>
        <p:nvSpPr>
          <p:cNvPr id="4" name="Date Placeholder 3"/>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5" name="Footer Placeholder 4"/>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6" name="Slide Number Placeholder 5"/>
          <p:cNvSpPr>
            <a:spLocks noGrp="1"/>
          </p:cNvSpPr>
          <p:nvPr>
            <p:ph type="sldNum" idx="12"/>
          </p:nvPr>
        </p:nvSpPr>
        <p:spPr/>
        <p:txBody>
          <a:bodyPr/>
          <a:lstStyle>
            <a:lvl1pPr>
              <a:defRPr b="1" i="0">
                <a:latin typeface="Arial" panose="020B0604020202020204" pitchFamily="34" charset="0"/>
              </a:defRPr>
            </a:lvl1pPr>
          </a:lstStyle>
          <a:p>
            <a:fld id="{3594B93A-18C2-1542-91F9-E98FF0214EC0}" type="slidenum">
              <a:rPr lang="en-US" smtClean="0"/>
              <a:pPr/>
              <a:t>‹#›</a:t>
            </a:fld>
            <a:endParaRPr lang="en-US"/>
          </a:p>
        </p:txBody>
      </p:sp>
    </p:spTree>
    <p:extLst>
      <p:ext uri="{BB962C8B-B14F-4D97-AF65-F5344CB8AC3E}">
        <p14:creationId xmlns:p14="http://schemas.microsoft.com/office/powerpoint/2010/main" val="9226371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267549" y="1125349"/>
            <a:ext cx="2839987" cy="3181719"/>
          </a:xfrm>
        </p:spPr>
        <p:txBody>
          <a:bodyPr/>
          <a:lstStyle>
            <a:lvl1pPr>
              <a:defRPr sz="2000" b="1" i="0">
                <a:latin typeface="Arial" panose="020B0604020202020204" pitchFamily="34" charset="0"/>
              </a:defRPr>
            </a:lvl1pPr>
            <a:lvl2pPr>
              <a:defRPr sz="1700" b="1" i="0">
                <a:latin typeface="Arial" panose="020B0604020202020204" pitchFamily="34" charset="0"/>
              </a:defRPr>
            </a:lvl2pPr>
            <a:lvl3pPr>
              <a:defRPr sz="1400" b="1" i="0">
                <a:latin typeface="Arial" panose="020B0604020202020204" pitchFamily="34" charset="0"/>
              </a:defRPr>
            </a:lvl3pPr>
            <a:lvl4pPr>
              <a:defRPr sz="1300" b="1" i="0">
                <a:latin typeface="Arial" panose="020B0604020202020204" pitchFamily="34" charset="0"/>
              </a:defRPr>
            </a:lvl4pPr>
            <a:lvl5pPr>
              <a:defRPr sz="1300" b="1" i="0">
                <a:latin typeface="Arial" panose="020B0604020202020204" pitchFamily="34" charset="0"/>
              </a:defRPr>
            </a:lvl5pPr>
            <a:lvl6pPr>
              <a:defRPr sz="1300"/>
            </a:lvl6pPr>
            <a:lvl7pPr>
              <a:defRPr sz="1300"/>
            </a:lvl7pPr>
            <a:lvl8pPr>
              <a:defRPr sz="1300"/>
            </a:lvl8pPr>
            <a:lvl9pPr>
              <a:defRPr sz="13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E91F785B-04C0-CA44-9B77-FB99ADEA8BD7}" type="slidenum">
              <a:rPr lang="en-US" smtClean="0"/>
              <a:pPr/>
              <a:t>‹#›</a:t>
            </a:fld>
            <a:endParaRPr lang="en-US"/>
          </a:p>
        </p:txBody>
      </p:sp>
    </p:spTree>
    <p:extLst>
      <p:ext uri="{BB962C8B-B14F-4D97-AF65-F5344CB8AC3E}">
        <p14:creationId xmlns:p14="http://schemas.microsoft.com/office/powerpoint/2010/main" val="1979648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i="0">
                <a:latin typeface="Arial" panose="020B0604020202020204" pitchFamily="34" charset="0"/>
              </a:defRPr>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dirty="0"/>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i="0">
                <a:latin typeface="Arial" panose="020B0604020202020204" pitchFamily="34" charset="0"/>
              </a:defRPr>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dirty="0"/>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b="1" i="0">
                <a:latin typeface="Arial" panose="020B0604020202020204" pitchFamily="34" charset="0"/>
              </a:defRPr>
            </a:lvl1pPr>
            <a:lvl2pPr>
              <a:defRPr sz="1400" b="1" i="0">
                <a:latin typeface="Arial" panose="020B0604020202020204" pitchFamily="34" charset="0"/>
              </a:defRPr>
            </a:lvl2pPr>
            <a:lvl3pPr>
              <a:defRPr sz="1300" b="1" i="0">
                <a:latin typeface="Arial" panose="020B0604020202020204" pitchFamily="34" charset="0"/>
              </a:defRPr>
            </a:lvl3pPr>
            <a:lvl4pPr>
              <a:defRPr sz="1100" b="1" i="0">
                <a:latin typeface="Arial" panose="020B0604020202020204" pitchFamily="34" charset="0"/>
              </a:defRPr>
            </a:lvl4pPr>
            <a:lvl5pPr>
              <a:defRPr sz="1100" b="1" i="0">
                <a:latin typeface="Arial" panose="020B0604020202020204" pitchFamily="34" charset="0"/>
              </a:defRPr>
            </a:lvl5pPr>
            <a:lvl6pPr>
              <a:defRPr sz="1100"/>
            </a:lvl6pPr>
            <a:lvl7pPr>
              <a:defRPr sz="1100"/>
            </a:lvl7pPr>
            <a:lvl8pPr>
              <a:defRPr sz="1100"/>
            </a:lvl8pPr>
            <a:lvl9pPr>
              <a:defRPr sz="11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8" name="Footer Placeholder 7"/>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9" name="Slide Number Placeholder 8"/>
          <p:cNvSpPr>
            <a:spLocks noGrp="1"/>
          </p:cNvSpPr>
          <p:nvPr>
            <p:ph type="sldNum" idx="12"/>
          </p:nvPr>
        </p:nvSpPr>
        <p:spPr/>
        <p:txBody>
          <a:bodyPr/>
          <a:lstStyle>
            <a:lvl1pPr>
              <a:defRPr b="1" i="0">
                <a:latin typeface="Arial" panose="020B0604020202020204" pitchFamily="34" charset="0"/>
              </a:defRPr>
            </a:lvl1pPr>
          </a:lstStyle>
          <a:p>
            <a:fld id="{CE37D75B-D99F-7047-AB69-E8FC0FE6E932}" type="slidenum">
              <a:rPr lang="en-US" smtClean="0"/>
              <a:pPr/>
              <a:t>‹#›</a:t>
            </a:fld>
            <a:endParaRPr lang="en-US"/>
          </a:p>
        </p:txBody>
      </p:sp>
    </p:spTree>
    <p:extLst>
      <p:ext uri="{BB962C8B-B14F-4D97-AF65-F5344CB8AC3E}">
        <p14:creationId xmlns:p14="http://schemas.microsoft.com/office/powerpoint/2010/main" val="259887297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Date Placeholder 2"/>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4" name="Footer Placeholder 3"/>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5" name="Slide Number Placeholder 4"/>
          <p:cNvSpPr>
            <a:spLocks noGrp="1"/>
          </p:cNvSpPr>
          <p:nvPr>
            <p:ph type="sldNum" idx="12"/>
          </p:nvPr>
        </p:nvSpPr>
        <p:spPr/>
        <p:txBody>
          <a:bodyPr/>
          <a:lstStyle>
            <a:lvl1pPr>
              <a:defRPr b="1" i="0">
                <a:latin typeface="Arial" panose="020B0604020202020204" pitchFamily="34" charset="0"/>
              </a:defRPr>
            </a:lvl1pPr>
          </a:lstStyle>
          <a:p>
            <a:fld id="{7BBC3D53-28E4-3C4C-AC49-1FBCFD756FC5}" type="slidenum">
              <a:rPr lang="en-US" smtClean="0"/>
              <a:pPr/>
              <a:t>‹#›</a:t>
            </a:fld>
            <a:endParaRPr lang="en-US"/>
          </a:p>
        </p:txBody>
      </p:sp>
    </p:spTree>
    <p:extLst>
      <p:ext uri="{BB962C8B-B14F-4D97-AF65-F5344CB8AC3E}">
        <p14:creationId xmlns:p14="http://schemas.microsoft.com/office/powerpoint/2010/main" val="14634917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3" name="Footer Placeholder 2"/>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4" name="Slide Number Placeholder 3"/>
          <p:cNvSpPr>
            <a:spLocks noGrp="1"/>
          </p:cNvSpPr>
          <p:nvPr>
            <p:ph type="sldNum" idx="12"/>
          </p:nvPr>
        </p:nvSpPr>
        <p:spPr/>
        <p:txBody>
          <a:bodyPr/>
          <a:lstStyle>
            <a:lvl1pPr>
              <a:defRPr b="1" i="0">
                <a:latin typeface="Arial" panose="020B0604020202020204" pitchFamily="34" charset="0"/>
              </a:defRPr>
            </a:lvl1pPr>
          </a:lstStyle>
          <a:p>
            <a:fld id="{69B55EEA-ACCC-B84E-8549-81E93C4C8218}" type="slidenum">
              <a:rPr lang="en-US" smtClean="0"/>
              <a:pPr/>
              <a:t>‹#›</a:t>
            </a:fld>
            <a:endParaRPr lang="en-US"/>
          </a:p>
        </p:txBody>
      </p:sp>
    </p:spTree>
    <p:extLst>
      <p:ext uri="{BB962C8B-B14F-4D97-AF65-F5344CB8AC3E}">
        <p14:creationId xmlns:p14="http://schemas.microsoft.com/office/powerpoint/2010/main" val="22466153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b="1" i="0">
                <a:latin typeface="Arial" panose="020B0604020202020204" pitchFamily="34" charset="0"/>
              </a:defRPr>
            </a:lvl1pPr>
            <a:lvl2pPr>
              <a:defRPr sz="2000" b="1" i="0">
                <a:latin typeface="Arial" panose="020B0604020202020204" pitchFamily="34" charset="0"/>
              </a:defRPr>
            </a:lvl2pPr>
            <a:lvl3pPr>
              <a:defRPr sz="1700" b="1" i="0">
                <a:latin typeface="Arial" panose="020B0604020202020204" pitchFamily="34" charset="0"/>
              </a:defRPr>
            </a:lvl3pPr>
            <a:lvl4pPr>
              <a:defRPr sz="1400" b="1" i="0">
                <a:latin typeface="Arial" panose="020B0604020202020204" pitchFamily="34" charset="0"/>
              </a:defRPr>
            </a:lvl4pPr>
            <a:lvl5pPr>
              <a:defRPr sz="1400" b="1" i="0">
                <a:latin typeface="Arial" panose="020B0604020202020204" pitchFamily="34" charset="0"/>
              </a:defRPr>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b="1" i="0">
                <a:latin typeface="Arial" panose="020B0604020202020204" pitchFamily="34" charset="0"/>
              </a:defRPr>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dirty="0"/>
              <a:t>Click to edit Master text styles</a:t>
            </a:r>
          </a:p>
        </p:txBody>
      </p:sp>
      <p:sp>
        <p:nvSpPr>
          <p:cNvPr id="5" name="Date Placeholder 4"/>
          <p:cNvSpPr>
            <a:spLocks noGrp="1"/>
          </p:cNvSpPr>
          <p:nvPr>
            <p:ph type="dt" idx="10"/>
          </p:nvPr>
        </p:nvSpPr>
        <p:spPr/>
        <p:txBody>
          <a:bodyPr/>
          <a:lstStyle>
            <a:lvl1pPr>
              <a:defRPr b="1" i="0">
                <a:latin typeface="Arial" panose="020B0604020202020204" pitchFamily="34" charset="0"/>
              </a:defRPr>
            </a:lvl1pPr>
          </a:lstStyle>
          <a:p>
            <a:endParaRPr lang="en-US"/>
          </a:p>
        </p:txBody>
      </p:sp>
      <p:sp>
        <p:nvSpPr>
          <p:cNvPr id="6" name="Footer Placeholder 5"/>
          <p:cNvSpPr>
            <a:spLocks noGrp="1"/>
          </p:cNvSpPr>
          <p:nvPr>
            <p:ph type="ftr" idx="11"/>
          </p:nvPr>
        </p:nvSpPr>
        <p:spPr/>
        <p:txBody>
          <a:bodyPr/>
          <a:lstStyle>
            <a:lvl1pPr>
              <a:defRPr b="1" i="0">
                <a:latin typeface="Arial" panose="020B0604020202020204" pitchFamily="34" charset="0"/>
              </a:defRPr>
            </a:lvl1pPr>
          </a:lstStyle>
          <a:p>
            <a:endParaRPr lang="en-US"/>
          </a:p>
        </p:txBody>
      </p:sp>
      <p:sp>
        <p:nvSpPr>
          <p:cNvPr id="7" name="Slide Number Placeholder 6"/>
          <p:cNvSpPr>
            <a:spLocks noGrp="1"/>
          </p:cNvSpPr>
          <p:nvPr>
            <p:ph type="sldNum" idx="12"/>
          </p:nvPr>
        </p:nvSpPr>
        <p:spPr/>
        <p:txBody>
          <a:bodyPr/>
          <a:lstStyle>
            <a:lvl1pPr>
              <a:defRPr b="1" i="0">
                <a:latin typeface="Arial" panose="020B0604020202020204" pitchFamily="34" charset="0"/>
              </a:defRPr>
            </a:lvl1pPr>
          </a:lstStyle>
          <a:p>
            <a:fld id="{A2344513-4EE7-0042-B6E9-ACB443695BB2}" type="slidenum">
              <a:rPr lang="en-US" smtClean="0"/>
              <a:pPr/>
              <a:t>‹#›</a:t>
            </a:fld>
            <a:endParaRPr lang="en-US"/>
          </a:p>
        </p:txBody>
      </p:sp>
    </p:spTree>
    <p:extLst>
      <p:ext uri="{BB962C8B-B14F-4D97-AF65-F5344CB8AC3E}">
        <p14:creationId xmlns:p14="http://schemas.microsoft.com/office/powerpoint/2010/main" val="2494705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10.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3.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4.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13" Type="http://schemas.openxmlformats.org/officeDocument/2006/relationships/image" Target="../media/image1.jpeg"/><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13" Type="http://schemas.openxmlformats.org/officeDocument/2006/relationships/theme" Target="../theme/theme16.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slideLayout" Target="../slideLayouts/slideLayout185.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3.xml"/><Relationship Id="rId13" Type="http://schemas.openxmlformats.org/officeDocument/2006/relationships/image" Target="../media/image3.png"/><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7.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image" Target="../media/image3.png"/><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1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19.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0.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1.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2.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6.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7.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5.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theme" Target="../theme/theme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6.xml"/><Relationship Id="rId3" Type="http://schemas.openxmlformats.org/officeDocument/2006/relationships/slideLayout" Target="../slideLayouts/slideLayout331.xml"/><Relationship Id="rId7" Type="http://schemas.openxmlformats.org/officeDocument/2006/relationships/slideLayout" Target="../slideLayouts/slideLayout335.xml"/><Relationship Id="rId12" Type="http://schemas.openxmlformats.org/officeDocument/2006/relationships/theme" Target="../theme/theme30.xml"/><Relationship Id="rId2" Type="http://schemas.openxmlformats.org/officeDocument/2006/relationships/slideLayout" Target="../slideLayouts/slideLayout330.xml"/><Relationship Id="rId1" Type="http://schemas.openxmlformats.org/officeDocument/2006/relationships/slideLayout" Target="../slideLayouts/slideLayout329.xml"/><Relationship Id="rId6" Type="http://schemas.openxmlformats.org/officeDocument/2006/relationships/slideLayout" Target="../slideLayouts/slideLayout334.xml"/><Relationship Id="rId11" Type="http://schemas.openxmlformats.org/officeDocument/2006/relationships/slideLayout" Target="../slideLayouts/slideLayout339.xml"/><Relationship Id="rId5" Type="http://schemas.openxmlformats.org/officeDocument/2006/relationships/slideLayout" Target="../slideLayouts/slideLayout333.xml"/><Relationship Id="rId10" Type="http://schemas.openxmlformats.org/officeDocument/2006/relationships/slideLayout" Target="../slideLayouts/slideLayout338.xml"/><Relationship Id="rId4" Type="http://schemas.openxmlformats.org/officeDocument/2006/relationships/slideLayout" Target="../slideLayouts/slideLayout332.xml"/><Relationship Id="rId9" Type="http://schemas.openxmlformats.org/officeDocument/2006/relationships/slideLayout" Target="../slideLayouts/slideLayout337.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7.xml"/><Relationship Id="rId3" Type="http://schemas.openxmlformats.org/officeDocument/2006/relationships/slideLayout" Target="../slideLayouts/slideLayout342.xml"/><Relationship Id="rId7" Type="http://schemas.openxmlformats.org/officeDocument/2006/relationships/slideLayout" Target="../slideLayouts/slideLayout346.xml"/><Relationship Id="rId12" Type="http://schemas.openxmlformats.org/officeDocument/2006/relationships/theme" Target="../theme/theme31.xml"/><Relationship Id="rId2" Type="http://schemas.openxmlformats.org/officeDocument/2006/relationships/slideLayout" Target="../slideLayouts/slideLayout341.xml"/><Relationship Id="rId1" Type="http://schemas.openxmlformats.org/officeDocument/2006/relationships/slideLayout" Target="../slideLayouts/slideLayout340.xml"/><Relationship Id="rId6" Type="http://schemas.openxmlformats.org/officeDocument/2006/relationships/slideLayout" Target="../slideLayouts/slideLayout345.xml"/><Relationship Id="rId11" Type="http://schemas.openxmlformats.org/officeDocument/2006/relationships/slideLayout" Target="../slideLayouts/slideLayout350.xml"/><Relationship Id="rId5" Type="http://schemas.openxmlformats.org/officeDocument/2006/relationships/slideLayout" Target="../slideLayouts/slideLayout344.xml"/><Relationship Id="rId10" Type="http://schemas.openxmlformats.org/officeDocument/2006/relationships/slideLayout" Target="../slideLayouts/slideLayout349.xml"/><Relationship Id="rId4" Type="http://schemas.openxmlformats.org/officeDocument/2006/relationships/slideLayout" Target="../slideLayouts/slideLayout343.xml"/><Relationship Id="rId9" Type="http://schemas.openxmlformats.org/officeDocument/2006/relationships/slideLayout" Target="../slideLayouts/slideLayout348.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8.xml"/><Relationship Id="rId13" Type="http://schemas.openxmlformats.org/officeDocument/2006/relationships/image" Target="../media/image5.jpeg"/><Relationship Id="rId3" Type="http://schemas.openxmlformats.org/officeDocument/2006/relationships/slideLayout" Target="../slideLayouts/slideLayout353.xml"/><Relationship Id="rId7" Type="http://schemas.openxmlformats.org/officeDocument/2006/relationships/slideLayout" Target="../slideLayouts/slideLayout357.xml"/><Relationship Id="rId12" Type="http://schemas.openxmlformats.org/officeDocument/2006/relationships/theme" Target="../theme/theme32.xml"/><Relationship Id="rId2" Type="http://schemas.openxmlformats.org/officeDocument/2006/relationships/slideLayout" Target="../slideLayouts/slideLayout352.xml"/><Relationship Id="rId1" Type="http://schemas.openxmlformats.org/officeDocument/2006/relationships/slideLayout" Target="../slideLayouts/slideLayout351.xml"/><Relationship Id="rId6" Type="http://schemas.openxmlformats.org/officeDocument/2006/relationships/slideLayout" Target="../slideLayouts/slideLayout356.xml"/><Relationship Id="rId11" Type="http://schemas.openxmlformats.org/officeDocument/2006/relationships/slideLayout" Target="../slideLayouts/slideLayout361.xml"/><Relationship Id="rId5" Type="http://schemas.openxmlformats.org/officeDocument/2006/relationships/slideLayout" Target="../slideLayouts/slideLayout355.xml"/><Relationship Id="rId10" Type="http://schemas.openxmlformats.org/officeDocument/2006/relationships/slideLayout" Target="../slideLayouts/slideLayout360.xml"/><Relationship Id="rId4" Type="http://schemas.openxmlformats.org/officeDocument/2006/relationships/slideLayout" Target="../slideLayouts/slideLayout354.xml"/><Relationship Id="rId9" Type="http://schemas.openxmlformats.org/officeDocument/2006/relationships/slideLayout" Target="../slideLayouts/slideLayout35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9.xml"/><Relationship Id="rId3" Type="http://schemas.openxmlformats.org/officeDocument/2006/relationships/slideLayout" Target="../slideLayouts/slideLayout364.xml"/><Relationship Id="rId7" Type="http://schemas.openxmlformats.org/officeDocument/2006/relationships/slideLayout" Target="../slideLayouts/slideLayout368.xml"/><Relationship Id="rId12" Type="http://schemas.openxmlformats.org/officeDocument/2006/relationships/theme" Target="../theme/theme33.xml"/><Relationship Id="rId2" Type="http://schemas.openxmlformats.org/officeDocument/2006/relationships/slideLayout" Target="../slideLayouts/slideLayout363.xml"/><Relationship Id="rId1" Type="http://schemas.openxmlformats.org/officeDocument/2006/relationships/slideLayout" Target="../slideLayouts/slideLayout362.xml"/><Relationship Id="rId6" Type="http://schemas.openxmlformats.org/officeDocument/2006/relationships/slideLayout" Target="../slideLayouts/slideLayout367.xml"/><Relationship Id="rId11" Type="http://schemas.openxmlformats.org/officeDocument/2006/relationships/slideLayout" Target="../slideLayouts/slideLayout372.xml"/><Relationship Id="rId5" Type="http://schemas.openxmlformats.org/officeDocument/2006/relationships/slideLayout" Target="../slideLayouts/slideLayout366.xml"/><Relationship Id="rId10" Type="http://schemas.openxmlformats.org/officeDocument/2006/relationships/slideLayout" Target="../slideLayouts/slideLayout371.xml"/><Relationship Id="rId4" Type="http://schemas.openxmlformats.org/officeDocument/2006/relationships/slideLayout" Target="../slideLayouts/slideLayout365.xml"/><Relationship Id="rId9" Type="http://schemas.openxmlformats.org/officeDocument/2006/relationships/slideLayout" Target="../slideLayouts/slideLayout37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73.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1.xml"/><Relationship Id="rId3" Type="http://schemas.openxmlformats.org/officeDocument/2006/relationships/slideLayout" Target="../slideLayouts/slideLayout376.xml"/><Relationship Id="rId7" Type="http://schemas.openxmlformats.org/officeDocument/2006/relationships/slideLayout" Target="../slideLayouts/slideLayout380.xml"/><Relationship Id="rId12" Type="http://schemas.openxmlformats.org/officeDocument/2006/relationships/theme" Target="../theme/theme35.xml"/><Relationship Id="rId2" Type="http://schemas.openxmlformats.org/officeDocument/2006/relationships/slideLayout" Target="../slideLayouts/slideLayout37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5" Type="http://schemas.openxmlformats.org/officeDocument/2006/relationships/slideLayout" Target="../slideLayouts/slideLayout378.xml"/><Relationship Id="rId10" Type="http://schemas.openxmlformats.org/officeDocument/2006/relationships/slideLayout" Target="../slideLayouts/slideLayout383.xml"/><Relationship Id="rId4" Type="http://schemas.openxmlformats.org/officeDocument/2006/relationships/slideLayout" Target="../slideLayouts/slideLayout377.xml"/><Relationship Id="rId9" Type="http://schemas.openxmlformats.org/officeDocument/2006/relationships/slideLayout" Target="../slideLayouts/slideLayout38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2.xml"/><Relationship Id="rId13" Type="http://schemas.openxmlformats.org/officeDocument/2006/relationships/slideLayout" Target="../slideLayouts/slideLayout397.xml"/><Relationship Id="rId3" Type="http://schemas.openxmlformats.org/officeDocument/2006/relationships/slideLayout" Target="../slideLayouts/slideLayout387.xml"/><Relationship Id="rId7" Type="http://schemas.openxmlformats.org/officeDocument/2006/relationships/slideLayout" Target="../slideLayouts/slideLayout391.xml"/><Relationship Id="rId12" Type="http://schemas.openxmlformats.org/officeDocument/2006/relationships/slideLayout" Target="../slideLayouts/slideLayout396.xml"/><Relationship Id="rId2" Type="http://schemas.openxmlformats.org/officeDocument/2006/relationships/slideLayout" Target="../slideLayouts/slideLayout386.xml"/><Relationship Id="rId1" Type="http://schemas.openxmlformats.org/officeDocument/2006/relationships/slideLayout" Target="../slideLayouts/slideLayout385.xml"/><Relationship Id="rId6" Type="http://schemas.openxmlformats.org/officeDocument/2006/relationships/slideLayout" Target="../slideLayouts/slideLayout390.xml"/><Relationship Id="rId11" Type="http://schemas.openxmlformats.org/officeDocument/2006/relationships/slideLayout" Target="../slideLayouts/slideLayout395.xml"/><Relationship Id="rId5" Type="http://schemas.openxmlformats.org/officeDocument/2006/relationships/slideLayout" Target="../slideLayouts/slideLayout389.xml"/><Relationship Id="rId10" Type="http://schemas.openxmlformats.org/officeDocument/2006/relationships/slideLayout" Target="../slideLayouts/slideLayout394.xml"/><Relationship Id="rId4" Type="http://schemas.openxmlformats.org/officeDocument/2006/relationships/slideLayout" Target="../slideLayouts/slideLayout388.xml"/><Relationship Id="rId9" Type="http://schemas.openxmlformats.org/officeDocument/2006/relationships/slideLayout" Target="../slideLayouts/slideLayout39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9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7.jpe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40.xml"/><Relationship Id="rId1" Type="http://schemas.openxmlformats.org/officeDocument/2006/relationships/slideLayout" Target="../slideLayouts/slideLayout421.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22.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0.xml"/><Relationship Id="rId13" Type="http://schemas.openxmlformats.org/officeDocument/2006/relationships/slideLayout" Target="../slideLayouts/slideLayout435.xml"/><Relationship Id="rId3" Type="http://schemas.openxmlformats.org/officeDocument/2006/relationships/slideLayout" Target="../slideLayouts/slideLayout425.xml"/><Relationship Id="rId7" Type="http://schemas.openxmlformats.org/officeDocument/2006/relationships/slideLayout" Target="../slideLayouts/slideLayout429.xml"/><Relationship Id="rId12" Type="http://schemas.openxmlformats.org/officeDocument/2006/relationships/slideLayout" Target="../slideLayouts/slideLayout434.xml"/><Relationship Id="rId2" Type="http://schemas.openxmlformats.org/officeDocument/2006/relationships/slideLayout" Target="../slideLayouts/slideLayout424.xml"/><Relationship Id="rId1" Type="http://schemas.openxmlformats.org/officeDocument/2006/relationships/slideLayout" Target="../slideLayouts/slideLayout423.xml"/><Relationship Id="rId6" Type="http://schemas.openxmlformats.org/officeDocument/2006/relationships/slideLayout" Target="../slideLayouts/slideLayout428.xml"/><Relationship Id="rId11" Type="http://schemas.openxmlformats.org/officeDocument/2006/relationships/slideLayout" Target="../slideLayouts/slideLayout433.xml"/><Relationship Id="rId5" Type="http://schemas.openxmlformats.org/officeDocument/2006/relationships/slideLayout" Target="../slideLayouts/slideLayout427.xml"/><Relationship Id="rId10" Type="http://schemas.openxmlformats.org/officeDocument/2006/relationships/slideLayout" Target="../slideLayouts/slideLayout432.xml"/><Relationship Id="rId4" Type="http://schemas.openxmlformats.org/officeDocument/2006/relationships/slideLayout" Target="../slideLayouts/slideLayout426.xml"/><Relationship Id="rId9" Type="http://schemas.openxmlformats.org/officeDocument/2006/relationships/slideLayout" Target="../slideLayouts/slideLayout431.xml"/><Relationship Id="rId14" Type="http://schemas.openxmlformats.org/officeDocument/2006/relationships/theme" Target="../theme/theme4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slideLayout" Target="../slideLayouts/slideLayout448.xml"/><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slideLayout" Target="../slideLayouts/slideLayout447.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theme" Target="../theme/theme4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6.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theme" Target="../theme/theme44.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7.xml"/><Relationship Id="rId13" Type="http://schemas.openxmlformats.org/officeDocument/2006/relationships/theme" Target="../theme/theme45.xml"/><Relationship Id="rId3" Type="http://schemas.openxmlformats.org/officeDocument/2006/relationships/slideLayout" Target="../slideLayouts/slideLayout462.xml"/><Relationship Id="rId7" Type="http://schemas.openxmlformats.org/officeDocument/2006/relationships/slideLayout" Target="../slideLayouts/slideLayout466.xml"/><Relationship Id="rId12" Type="http://schemas.openxmlformats.org/officeDocument/2006/relationships/slideLayout" Target="../slideLayouts/slideLayout471.xml"/><Relationship Id="rId2" Type="http://schemas.openxmlformats.org/officeDocument/2006/relationships/slideLayout" Target="../slideLayouts/slideLayout461.xml"/><Relationship Id="rId1" Type="http://schemas.openxmlformats.org/officeDocument/2006/relationships/slideLayout" Target="../slideLayouts/slideLayout460.xml"/><Relationship Id="rId6" Type="http://schemas.openxmlformats.org/officeDocument/2006/relationships/slideLayout" Target="../slideLayouts/slideLayout465.xml"/><Relationship Id="rId11" Type="http://schemas.openxmlformats.org/officeDocument/2006/relationships/slideLayout" Target="../slideLayouts/slideLayout470.xml"/><Relationship Id="rId5" Type="http://schemas.openxmlformats.org/officeDocument/2006/relationships/slideLayout" Target="../slideLayouts/slideLayout464.xml"/><Relationship Id="rId10" Type="http://schemas.openxmlformats.org/officeDocument/2006/relationships/slideLayout" Target="../slideLayouts/slideLayout469.xml"/><Relationship Id="rId4" Type="http://schemas.openxmlformats.org/officeDocument/2006/relationships/slideLayout" Target="../slideLayouts/slideLayout463.xml"/><Relationship Id="rId9" Type="http://schemas.openxmlformats.org/officeDocument/2006/relationships/slideLayout" Target="../slideLayouts/slideLayout468.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9.xml"/><Relationship Id="rId3" Type="http://schemas.openxmlformats.org/officeDocument/2006/relationships/slideLayout" Target="../slideLayouts/slideLayout474.xml"/><Relationship Id="rId7" Type="http://schemas.openxmlformats.org/officeDocument/2006/relationships/slideLayout" Target="../slideLayouts/slideLayout478.xml"/><Relationship Id="rId12" Type="http://schemas.openxmlformats.org/officeDocument/2006/relationships/theme" Target="../theme/theme46.xml"/><Relationship Id="rId2" Type="http://schemas.openxmlformats.org/officeDocument/2006/relationships/slideLayout" Target="../slideLayouts/slideLayout473.xml"/><Relationship Id="rId1" Type="http://schemas.openxmlformats.org/officeDocument/2006/relationships/slideLayout" Target="../slideLayouts/slideLayout472.xml"/><Relationship Id="rId6" Type="http://schemas.openxmlformats.org/officeDocument/2006/relationships/slideLayout" Target="../slideLayouts/slideLayout477.xml"/><Relationship Id="rId11" Type="http://schemas.openxmlformats.org/officeDocument/2006/relationships/slideLayout" Target="../slideLayouts/slideLayout482.xml"/><Relationship Id="rId5" Type="http://schemas.openxmlformats.org/officeDocument/2006/relationships/slideLayout" Target="../slideLayouts/slideLayout476.xml"/><Relationship Id="rId10" Type="http://schemas.openxmlformats.org/officeDocument/2006/relationships/slideLayout" Target="../slideLayouts/slideLayout481.xml"/><Relationship Id="rId4" Type="http://schemas.openxmlformats.org/officeDocument/2006/relationships/slideLayout" Target="../slideLayouts/slideLayout475.xml"/><Relationship Id="rId9" Type="http://schemas.openxmlformats.org/officeDocument/2006/relationships/slideLayout" Target="../slideLayouts/slideLayout4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22/02/2024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75" tIns="45638" rIns="91275" bIns="456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35876801"/>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1657" indent="-28526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010" indent="-228206"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7431"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3830" indent="-228206"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9324443"/>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847461"/>
      </p:ext>
    </p:extLst>
  </p:cSld>
  <p:clrMap bg1="dk2" tx1="lt1" bg2="dk1" tx2="lt2" accent1="accent1" accent2="accent2" accent3="accent3" accent4="accent4" accent5="accent5" accent6="accent6" hlink="hlink" folHlink="folHlink"/>
  <p:sldLayoutIdLst>
    <p:sldLayoutId id="2147483798" r:id="rId1"/>
    <p:sldLayoutId id="2147483799" r:id="rId2"/>
    <p:sldLayoutId id="2147483800" r:id="rId3"/>
    <p:sldLayoutId id="2147483801" r:id="rId4"/>
    <p:sldLayoutId id="2147483802" r:id="rId5"/>
    <p:sldLayoutId id="2147483803" r:id="rId6"/>
    <p:sldLayoutId id="2147483804" r:id="rId7"/>
    <p:sldLayoutId id="2147483805" r:id="rId8"/>
    <p:sldLayoutId id="2147483806" r:id="rId9"/>
    <p:sldLayoutId id="2147483807" r:id="rId10"/>
    <p:sldLayoutId id="2147483808" r:id="rId11"/>
    <p:sldLayoutId id="2147483809" r:id="rId12"/>
    <p:sldLayoutId id="2147483810" r:id="rId13"/>
  </p:sldLayoutIdLst>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b="1" i="0">
          <a:solidFill>
            <a:srgbClr val="FFFFFF"/>
          </a:solidFill>
          <a:latin typeface="Arial" panose="020B0604020202020204" pitchFamily="34" charset="0"/>
          <a:ea typeface="ＭＳ Ｐゴシック" charset="0"/>
          <a:cs typeface="Arial" panose="020B0604020202020204" pitchFamily="34" charset="0"/>
        </a:defRPr>
      </a:lvl1pPr>
      <a:lvl2pPr marL="742691" indent="-285652" algn="l" rtl="0" eaLnBrk="0" fontAlgn="base" hangingPunct="0">
        <a:spcBef>
          <a:spcPct val="20000"/>
        </a:spcBef>
        <a:spcAft>
          <a:spcPct val="0"/>
        </a:spcAft>
        <a:buChar char="–"/>
        <a:defRPr sz="2800" b="1" i="0">
          <a:solidFill>
            <a:srgbClr val="FFFFFF"/>
          </a:solidFill>
          <a:latin typeface="Arial" panose="020B0604020202020204" pitchFamily="34" charset="0"/>
          <a:ea typeface="ＭＳ Ｐゴシック" charset="-128"/>
          <a:cs typeface="Arial" panose="020B0604020202020204" pitchFamily="34" charset="0"/>
        </a:defRPr>
      </a:lvl2pPr>
      <a:lvl3pPr marL="1142602" indent="-228522" algn="l" rtl="0" eaLnBrk="0" fontAlgn="base" hangingPunct="0">
        <a:spcBef>
          <a:spcPct val="20000"/>
        </a:spcBef>
        <a:spcAft>
          <a:spcPct val="0"/>
        </a:spcAft>
        <a:buChar char="•"/>
        <a:defRPr sz="2400" b="1" i="0">
          <a:solidFill>
            <a:srgbClr val="FFFFFF"/>
          </a:solidFill>
          <a:latin typeface="Arial" panose="020B0604020202020204" pitchFamily="34" charset="0"/>
          <a:ea typeface="ＭＳ Ｐゴシック" charset="-128"/>
          <a:cs typeface="Arial" panose="020B0604020202020204" pitchFamily="34" charset="0"/>
        </a:defRPr>
      </a:lvl3pPr>
      <a:lvl4pPr marL="1599645"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4pPr>
      <a:lvl5pPr marL="2056686" indent="-228522" algn="l" rtl="0" eaLnBrk="0" fontAlgn="base" hangingPunct="0">
        <a:spcBef>
          <a:spcPct val="20000"/>
        </a:spcBef>
        <a:spcAft>
          <a:spcPct val="0"/>
        </a:spcAft>
        <a:buChar char="»"/>
        <a:defRPr sz="2000" b="1" i="0">
          <a:solidFill>
            <a:srgbClr val="FFFFFF"/>
          </a:solidFill>
          <a:latin typeface="Arial" panose="020B0604020202020204" pitchFamily="34" charset="0"/>
          <a:ea typeface="ＭＳ Ｐゴシック" charset="-128"/>
          <a:cs typeface="Arial" panose="020B0604020202020204" pitchFamily="34" charset="0"/>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pPr>
                <a:defRPr/>
              </a:pPr>
              <a:t>‹#›</a:t>
            </a:fld>
            <a:endParaRPr lang="en-US"/>
          </a:p>
        </p:txBody>
      </p:sp>
    </p:spTree>
    <p:extLst>
      <p:ext uri="{BB962C8B-B14F-4D97-AF65-F5344CB8AC3E}">
        <p14:creationId xmlns:p14="http://schemas.microsoft.com/office/powerpoint/2010/main" val="4259913874"/>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647831650"/>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xStyles>
    <p:titleStyle>
      <a:lvl1pPr algn="ctr" defTabSz="914400" rtl="0" eaLnBrk="1" latinLnBrk="0" hangingPunct="1">
        <a:spcBef>
          <a:spcPct val="0"/>
        </a:spcBef>
        <a:buNone/>
        <a:defRPr sz="4400" b="1" i="0" kern="1200">
          <a:solidFill>
            <a:srgbClr val="FFFFFF"/>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468313" y="381000"/>
            <a:ext cx="8280400" cy="121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473091" name="Rectangle 1027"/>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i="0">
                <a:latin typeface="Arial" panose="020B0604020202020204" pitchFamily="34" charset="0"/>
              </a:defRPr>
            </a:lvl1pPr>
          </a:lstStyle>
          <a:p>
            <a:pPr>
              <a:defRPr/>
            </a:pPr>
            <a:fld id="{0EDC7366-57B4-5847-A312-0DD4D67231F9}" type="datetime1">
              <a:rPr lang="en-US" smtClean="0">
                <a:solidFill>
                  <a:srgbClr val="000000"/>
                </a:solidFill>
              </a:rPr>
              <a:pPr>
                <a:defRPr/>
              </a:pPr>
              <a:t>2/22/24</a:t>
            </a:fld>
            <a:endParaRPr lang="en-US">
              <a:solidFill>
                <a:srgbClr val="000000"/>
              </a:solidFill>
            </a:endParaRPr>
          </a:p>
        </p:txBody>
      </p:sp>
      <p:sp>
        <p:nvSpPr>
          <p:cNvPr id="473092" name="Rectangle 1028"/>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i="0">
                <a:latin typeface="Arial" panose="020B0604020202020204" pitchFamily="34" charset="0"/>
                <a:ea typeface="+mn-ea"/>
                <a:cs typeface="+mn-cs"/>
              </a:defRPr>
            </a:lvl1pPr>
          </a:lstStyle>
          <a:p>
            <a:pPr>
              <a:defRPr/>
            </a:pPr>
            <a:endParaRPr lang="en-US">
              <a:solidFill>
                <a:srgbClr val="000000"/>
              </a:solidFill>
            </a:endParaRPr>
          </a:p>
        </p:txBody>
      </p:sp>
      <p:sp>
        <p:nvSpPr>
          <p:cNvPr id="473093" name="Rectangle 1029"/>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i="0">
                <a:latin typeface="Arial" panose="020B0604020202020204" pitchFamily="34" charset="0"/>
              </a:defRPr>
            </a:lvl1pPr>
          </a:lstStyle>
          <a:p>
            <a:pPr>
              <a:defRPr/>
            </a:pPr>
            <a:fld id="{6B6B39A6-10A3-814D-8147-7711B3565625}" type="slidenum">
              <a:rPr lang="en-US" smtClean="0">
                <a:solidFill>
                  <a:srgbClr val="000000"/>
                </a:solidFill>
              </a:rPr>
              <a:pPr>
                <a:defRPr/>
              </a:pPr>
              <a:t>‹#›</a:t>
            </a:fld>
            <a:endParaRPr lang="en-US">
              <a:solidFill>
                <a:srgbClr val="000000"/>
              </a:solidFill>
            </a:endParaRPr>
          </a:p>
        </p:txBody>
      </p:sp>
      <p:sp>
        <p:nvSpPr>
          <p:cNvPr id="39942" name="Rectangle 1030"/>
          <p:cNvSpPr>
            <a:spLocks noGrp="1" noChangeArrowheads="1"/>
          </p:cNvSpPr>
          <p:nvPr>
            <p:ph type="body" idx="1"/>
          </p:nvPr>
        </p:nvSpPr>
        <p:spPr bwMode="auto">
          <a:xfrm>
            <a:off x="547688" y="1828800"/>
            <a:ext cx="8118475"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639838238"/>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l" rtl="0" eaLnBrk="0" fontAlgn="base" hangingPunct="0">
        <a:lnSpc>
          <a:spcPct val="90000"/>
        </a:lnSpc>
        <a:spcBef>
          <a:spcPct val="20000"/>
        </a:spcBef>
        <a:spcAft>
          <a:spcPct val="0"/>
        </a:spcAft>
        <a:defRPr sz="4400" b="1" i="0">
          <a:solidFill>
            <a:schemeClr val="tx2"/>
          </a:solidFill>
          <a:latin typeface="Arial" panose="020B0604020202020204" pitchFamily="34" charset="0"/>
          <a:ea typeface="ＭＳ Ｐゴシック" pitchFamily="-111" charset="-128"/>
          <a:cs typeface="Arial" panose="020B0604020202020204" pitchFamily="34" charset="0"/>
        </a:defRPr>
      </a:lvl1pPr>
      <a:lvl2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2pPr>
      <a:lvl3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3pPr>
      <a:lvl4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4pPr>
      <a:lvl5pPr algn="l" rtl="0" eaLnBrk="0" fontAlgn="base" hangingPunct="0">
        <a:lnSpc>
          <a:spcPct val="90000"/>
        </a:lnSpc>
        <a:spcBef>
          <a:spcPct val="20000"/>
        </a:spcBef>
        <a:spcAft>
          <a:spcPct val="0"/>
        </a:spcAft>
        <a:defRPr sz="4400" b="1">
          <a:solidFill>
            <a:schemeClr val="tx2"/>
          </a:solidFill>
          <a:latin typeface="Arial" charset="0"/>
          <a:ea typeface="ＭＳ Ｐゴシック" pitchFamily="-111" charset="-128"/>
          <a:cs typeface="ＭＳ Ｐゴシック" pitchFamily="-111" charset="-128"/>
        </a:defRPr>
      </a:lvl5pPr>
      <a:lvl6pPr marL="457200" algn="l" rtl="0" fontAlgn="base">
        <a:lnSpc>
          <a:spcPct val="90000"/>
        </a:lnSpc>
        <a:spcBef>
          <a:spcPct val="20000"/>
        </a:spcBef>
        <a:spcAft>
          <a:spcPct val="0"/>
        </a:spcAft>
        <a:defRPr sz="4400" b="1">
          <a:solidFill>
            <a:schemeClr val="tx2"/>
          </a:solidFill>
          <a:latin typeface="Times New Roman" pitchFamily="-112" charset="0"/>
        </a:defRPr>
      </a:lvl6pPr>
      <a:lvl7pPr marL="914400" algn="l" rtl="0" fontAlgn="base">
        <a:lnSpc>
          <a:spcPct val="90000"/>
        </a:lnSpc>
        <a:spcBef>
          <a:spcPct val="20000"/>
        </a:spcBef>
        <a:spcAft>
          <a:spcPct val="0"/>
        </a:spcAft>
        <a:defRPr sz="4400" b="1">
          <a:solidFill>
            <a:schemeClr val="tx2"/>
          </a:solidFill>
          <a:latin typeface="Times New Roman" pitchFamily="-112" charset="0"/>
        </a:defRPr>
      </a:lvl7pPr>
      <a:lvl8pPr marL="1371600" algn="l" rtl="0" fontAlgn="base">
        <a:lnSpc>
          <a:spcPct val="90000"/>
        </a:lnSpc>
        <a:spcBef>
          <a:spcPct val="20000"/>
        </a:spcBef>
        <a:spcAft>
          <a:spcPct val="0"/>
        </a:spcAft>
        <a:defRPr sz="4400" b="1">
          <a:solidFill>
            <a:schemeClr val="tx2"/>
          </a:solidFill>
          <a:latin typeface="Times New Roman" pitchFamily="-112" charset="0"/>
        </a:defRPr>
      </a:lvl8pPr>
      <a:lvl9pPr marL="1828800" algn="l" rtl="0" fontAlgn="base">
        <a:lnSpc>
          <a:spcPct val="90000"/>
        </a:lnSpc>
        <a:spcBef>
          <a:spcPct val="20000"/>
        </a:spcBef>
        <a:spcAft>
          <a:spcPct val="0"/>
        </a:spcAft>
        <a:defRPr sz="4400" b="1">
          <a:solidFill>
            <a:schemeClr val="tx2"/>
          </a:solidFill>
          <a:latin typeface="Times New Roman" pitchFamily="-112"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b="1" i="0">
          <a:solidFill>
            <a:schemeClr val="tx1"/>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lnSpc>
          <a:spcPct val="90000"/>
        </a:lnSpc>
        <a:spcBef>
          <a:spcPct val="20000"/>
        </a:spcBef>
        <a:spcAft>
          <a:spcPct val="0"/>
        </a:spcAft>
        <a:buClr>
          <a:schemeClr val="tx1"/>
        </a:buClr>
        <a:buSzPct val="80000"/>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b="1" i="0">
          <a:solidFill>
            <a:schemeClr val="tx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lnSpc>
          <a:spcPct val="90000"/>
        </a:lnSpc>
        <a:spcBef>
          <a:spcPct val="20000"/>
        </a:spcBef>
        <a:spcAft>
          <a:spcPct val="0"/>
        </a:spcAft>
        <a:buClr>
          <a:schemeClr val="tx1"/>
        </a:buClr>
        <a:buSzPct val="80000"/>
        <a:buChar char="–"/>
        <a:defRPr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6pPr>
      <a:lvl7pPr marL="29718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7pPr>
      <a:lvl8pPr marL="34290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8pPr>
      <a:lvl9pPr marL="3886200" indent="-228600" algn="l" rtl="0" fontAlgn="base">
        <a:lnSpc>
          <a:spcPct val="90000"/>
        </a:lnSpc>
        <a:spcBef>
          <a:spcPct val="20000"/>
        </a:spcBef>
        <a:spcAft>
          <a:spcPct val="0"/>
        </a:spcAft>
        <a:buClr>
          <a:schemeClr val="tx1"/>
        </a:buClr>
        <a:buSzPct val="80000"/>
        <a:buFont typeface="Wingdings" pitchFamily="-112" charset="2"/>
        <a:buChar char="l"/>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1857920"/>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 id="2147483860"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a:latin typeface="Arial" panose="020B0604020202020204" pitchFamily="34"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a:defRPr/>
            </a:pPr>
            <a:fld id="{4E8B1DE4-3FC0-E944-8D88-AF65AF6A5926}" type="slidenum">
              <a:rPr lang="en-US"/>
              <a:pPr>
                <a:defRPr/>
              </a:pPr>
              <a:t>‹#›</a:t>
            </a:fld>
            <a:endParaRPr lang="en-US"/>
          </a:p>
        </p:txBody>
      </p:sp>
    </p:spTree>
    <p:extLst>
      <p:ext uri="{BB962C8B-B14F-4D97-AF65-F5344CB8AC3E}">
        <p14:creationId xmlns:p14="http://schemas.microsoft.com/office/powerpoint/2010/main" val="348416360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2800" b="1" i="0">
          <a:solidFill>
            <a:srgbClr val="FFFFFF"/>
          </a:solidFill>
          <a:latin typeface="Arial" panose="020B0604020202020204" pitchFamily="34" charset="0"/>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b="1" i="0">
          <a:solidFill>
            <a:schemeClr val="tx1"/>
          </a:solidFill>
          <a:latin typeface="Arial" panose="020B0604020202020204" pitchFamily="34" charset="0"/>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b="1" i="0">
          <a:solidFill>
            <a:schemeClr val="tx1"/>
          </a:solidFill>
          <a:latin typeface="Arial" panose="020B0604020202020204" pitchFamily="34" charset="0"/>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b="1" i="0">
          <a:solidFill>
            <a:schemeClr val="tx1"/>
          </a:solidFill>
          <a:latin typeface="Arial" panose="020B0604020202020204" pitchFamily="34" charset="0"/>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b="1" i="0">
          <a:solidFill>
            <a:schemeClr val="tx1"/>
          </a:solidFill>
          <a:latin typeface="Arial" panose="020B0604020202020204" pitchFamily="34" charset="0"/>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15" name="Group 291">
            <a:extLst>
              <a:ext uri="{FF2B5EF4-FFF2-40B4-BE49-F238E27FC236}">
                <a16:creationId xmlns:a16="http://schemas.microsoft.com/office/drawing/2014/main" id="{1915A166-744A-4ED3-A973-946757C94CA9}"/>
              </a:ext>
            </a:extLst>
          </p:cNvPr>
          <p:cNvGrpSpPr>
            <a:grpSpLocks/>
          </p:cNvGrpSpPr>
          <p:nvPr/>
        </p:nvGrpSpPr>
        <p:grpSpPr bwMode="auto">
          <a:xfrm>
            <a:off x="215900" y="76200"/>
            <a:ext cx="8686800" cy="6781800"/>
            <a:chOff x="136" y="48"/>
            <a:chExt cx="5472" cy="4272"/>
          </a:xfrm>
        </p:grpSpPr>
        <p:grpSp>
          <p:nvGrpSpPr>
            <p:cNvPr id="1225" name="Group 201">
              <a:extLst>
                <a:ext uri="{FF2B5EF4-FFF2-40B4-BE49-F238E27FC236}">
                  <a16:creationId xmlns:a16="http://schemas.microsoft.com/office/drawing/2014/main" id="{42B36D47-FD44-43B3-982F-964DA5FA5C97}"/>
                </a:ext>
              </a:extLst>
            </p:cNvPr>
            <p:cNvGrpSpPr>
              <a:grpSpLocks/>
            </p:cNvGrpSpPr>
            <p:nvPr userDrawn="1"/>
          </p:nvGrpSpPr>
          <p:grpSpPr bwMode="auto">
            <a:xfrm>
              <a:off x="136" y="48"/>
              <a:ext cx="5472" cy="212"/>
              <a:chOff x="136" y="48"/>
              <a:chExt cx="5472" cy="212"/>
            </a:xfrm>
          </p:grpSpPr>
          <p:grpSp>
            <p:nvGrpSpPr>
              <p:cNvPr id="1226" name="Group 202">
                <a:extLst>
                  <a:ext uri="{FF2B5EF4-FFF2-40B4-BE49-F238E27FC236}">
                    <a16:creationId xmlns:a16="http://schemas.microsoft.com/office/drawing/2014/main" id="{44C1CCFD-44A7-45E7-A848-C55D30550522}"/>
                  </a:ext>
                </a:extLst>
              </p:cNvPr>
              <p:cNvGrpSpPr>
                <a:grpSpLocks/>
              </p:cNvGrpSpPr>
              <p:nvPr/>
            </p:nvGrpSpPr>
            <p:grpSpPr bwMode="auto">
              <a:xfrm>
                <a:off x="136" y="48"/>
                <a:ext cx="1056" cy="212"/>
                <a:chOff x="2544" y="2160"/>
                <a:chExt cx="1920" cy="384"/>
              </a:xfrm>
            </p:grpSpPr>
            <p:sp>
              <p:nvSpPr>
                <p:cNvPr id="1227" name="Rectangle 203">
                  <a:extLst>
                    <a:ext uri="{FF2B5EF4-FFF2-40B4-BE49-F238E27FC236}">
                      <a16:creationId xmlns:a16="http://schemas.microsoft.com/office/drawing/2014/main" id="{61E0F92B-2B79-40BB-8AD9-92393868EAF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8" name="Rectangle 204">
                  <a:extLst>
                    <a:ext uri="{FF2B5EF4-FFF2-40B4-BE49-F238E27FC236}">
                      <a16:creationId xmlns:a16="http://schemas.microsoft.com/office/drawing/2014/main" id="{9378BE50-36B1-4AF4-B637-CAAB7E3F23C9}"/>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29" name="Rectangle 205">
                  <a:extLst>
                    <a:ext uri="{FF2B5EF4-FFF2-40B4-BE49-F238E27FC236}">
                      <a16:creationId xmlns:a16="http://schemas.microsoft.com/office/drawing/2014/main" id="{2431FD94-D3E8-4BD7-B1FA-9E67FB51B981}"/>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0" name="Rectangle 206">
                  <a:extLst>
                    <a:ext uri="{FF2B5EF4-FFF2-40B4-BE49-F238E27FC236}">
                      <a16:creationId xmlns:a16="http://schemas.microsoft.com/office/drawing/2014/main" id="{09233F81-6E77-4F95-898B-AA1A763D754B}"/>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1" name="Rectangle 207">
                  <a:extLst>
                    <a:ext uri="{FF2B5EF4-FFF2-40B4-BE49-F238E27FC236}">
                      <a16:creationId xmlns:a16="http://schemas.microsoft.com/office/drawing/2014/main" id="{2F98EC0F-128E-4378-80BC-FDEFB3CB332C}"/>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2" name="Group 208">
                <a:extLst>
                  <a:ext uri="{FF2B5EF4-FFF2-40B4-BE49-F238E27FC236}">
                    <a16:creationId xmlns:a16="http://schemas.microsoft.com/office/drawing/2014/main" id="{A7D2A365-777F-4DF5-BAF5-ACD300D6EB02}"/>
                  </a:ext>
                </a:extLst>
              </p:cNvPr>
              <p:cNvGrpSpPr>
                <a:grpSpLocks/>
              </p:cNvGrpSpPr>
              <p:nvPr/>
            </p:nvGrpSpPr>
            <p:grpSpPr bwMode="auto">
              <a:xfrm>
                <a:off x="1240" y="48"/>
                <a:ext cx="1056" cy="212"/>
                <a:chOff x="2544" y="2160"/>
                <a:chExt cx="1920" cy="384"/>
              </a:xfrm>
            </p:grpSpPr>
            <p:sp>
              <p:nvSpPr>
                <p:cNvPr id="1233" name="Rectangle 209">
                  <a:extLst>
                    <a:ext uri="{FF2B5EF4-FFF2-40B4-BE49-F238E27FC236}">
                      <a16:creationId xmlns:a16="http://schemas.microsoft.com/office/drawing/2014/main" id="{9F3CD099-585A-48F5-A959-3D371742C074}"/>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4" name="Rectangle 210">
                  <a:extLst>
                    <a:ext uri="{FF2B5EF4-FFF2-40B4-BE49-F238E27FC236}">
                      <a16:creationId xmlns:a16="http://schemas.microsoft.com/office/drawing/2014/main" id="{181DE925-684F-4E5D-9E3E-2A2F9C9FF14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5" name="Rectangle 211">
                  <a:extLst>
                    <a:ext uri="{FF2B5EF4-FFF2-40B4-BE49-F238E27FC236}">
                      <a16:creationId xmlns:a16="http://schemas.microsoft.com/office/drawing/2014/main" id="{36434C12-E9A2-41C2-8BE1-7C7516816B9E}"/>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6" name="Rectangle 212">
                  <a:extLst>
                    <a:ext uri="{FF2B5EF4-FFF2-40B4-BE49-F238E27FC236}">
                      <a16:creationId xmlns:a16="http://schemas.microsoft.com/office/drawing/2014/main" id="{90A49BA1-C5F3-46F5-9CC2-4250E027CFA7}"/>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37" name="Rectangle 213">
                  <a:extLst>
                    <a:ext uri="{FF2B5EF4-FFF2-40B4-BE49-F238E27FC236}">
                      <a16:creationId xmlns:a16="http://schemas.microsoft.com/office/drawing/2014/main" id="{EF3659DB-428C-432E-A4FB-22EA9726C091}"/>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38" name="Group 214">
                <a:extLst>
                  <a:ext uri="{FF2B5EF4-FFF2-40B4-BE49-F238E27FC236}">
                    <a16:creationId xmlns:a16="http://schemas.microsoft.com/office/drawing/2014/main" id="{C7024E0D-3F6E-43B8-A8C8-2CD98BF904F3}"/>
                  </a:ext>
                </a:extLst>
              </p:cNvPr>
              <p:cNvGrpSpPr>
                <a:grpSpLocks/>
              </p:cNvGrpSpPr>
              <p:nvPr/>
            </p:nvGrpSpPr>
            <p:grpSpPr bwMode="auto">
              <a:xfrm>
                <a:off x="2344" y="48"/>
                <a:ext cx="1056" cy="212"/>
                <a:chOff x="2544" y="2160"/>
                <a:chExt cx="1920" cy="384"/>
              </a:xfrm>
            </p:grpSpPr>
            <p:sp>
              <p:nvSpPr>
                <p:cNvPr id="1239" name="Rectangle 215">
                  <a:extLst>
                    <a:ext uri="{FF2B5EF4-FFF2-40B4-BE49-F238E27FC236}">
                      <a16:creationId xmlns:a16="http://schemas.microsoft.com/office/drawing/2014/main" id="{2236E3FC-CBFB-44C4-ADD9-470B03D503E0}"/>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0" name="Rectangle 216">
                  <a:extLst>
                    <a:ext uri="{FF2B5EF4-FFF2-40B4-BE49-F238E27FC236}">
                      <a16:creationId xmlns:a16="http://schemas.microsoft.com/office/drawing/2014/main" id="{07E54990-C49E-4756-B5B3-8A4364FFDC60}"/>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1" name="Rectangle 217">
                  <a:extLst>
                    <a:ext uri="{FF2B5EF4-FFF2-40B4-BE49-F238E27FC236}">
                      <a16:creationId xmlns:a16="http://schemas.microsoft.com/office/drawing/2014/main" id="{2715025B-68D0-449A-86DD-2C441D04DEBB}"/>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2" name="Rectangle 218">
                  <a:extLst>
                    <a:ext uri="{FF2B5EF4-FFF2-40B4-BE49-F238E27FC236}">
                      <a16:creationId xmlns:a16="http://schemas.microsoft.com/office/drawing/2014/main" id="{E05EC2EF-5824-4360-A105-A28F475E45ED}"/>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3" name="Rectangle 219">
                  <a:extLst>
                    <a:ext uri="{FF2B5EF4-FFF2-40B4-BE49-F238E27FC236}">
                      <a16:creationId xmlns:a16="http://schemas.microsoft.com/office/drawing/2014/main" id="{A00AE437-FF66-47FE-A18C-B66335AA7BC6}"/>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44" name="Group 220">
                <a:extLst>
                  <a:ext uri="{FF2B5EF4-FFF2-40B4-BE49-F238E27FC236}">
                    <a16:creationId xmlns:a16="http://schemas.microsoft.com/office/drawing/2014/main" id="{3D00ECEF-D288-4E89-85F3-F1548D6C8635}"/>
                  </a:ext>
                </a:extLst>
              </p:cNvPr>
              <p:cNvGrpSpPr>
                <a:grpSpLocks/>
              </p:cNvGrpSpPr>
              <p:nvPr/>
            </p:nvGrpSpPr>
            <p:grpSpPr bwMode="auto">
              <a:xfrm>
                <a:off x="3448" y="48"/>
                <a:ext cx="1056" cy="212"/>
                <a:chOff x="2544" y="2160"/>
                <a:chExt cx="1920" cy="384"/>
              </a:xfrm>
            </p:grpSpPr>
            <p:sp>
              <p:nvSpPr>
                <p:cNvPr id="1245" name="Rectangle 221">
                  <a:extLst>
                    <a:ext uri="{FF2B5EF4-FFF2-40B4-BE49-F238E27FC236}">
                      <a16:creationId xmlns:a16="http://schemas.microsoft.com/office/drawing/2014/main" id="{D6D4C28C-BE2D-4BE6-BFB5-FFBB37DC26EE}"/>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6" name="Rectangle 222">
                  <a:extLst>
                    <a:ext uri="{FF2B5EF4-FFF2-40B4-BE49-F238E27FC236}">
                      <a16:creationId xmlns:a16="http://schemas.microsoft.com/office/drawing/2014/main" id="{DC0DB3DD-201B-4004-9CF9-9BB341D3510F}"/>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7" name="Rectangle 223">
                  <a:extLst>
                    <a:ext uri="{FF2B5EF4-FFF2-40B4-BE49-F238E27FC236}">
                      <a16:creationId xmlns:a16="http://schemas.microsoft.com/office/drawing/2014/main" id="{A98D6AC5-BE17-42A4-9A76-C40DE9B2686F}"/>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8" name="Rectangle 224">
                  <a:extLst>
                    <a:ext uri="{FF2B5EF4-FFF2-40B4-BE49-F238E27FC236}">
                      <a16:creationId xmlns:a16="http://schemas.microsoft.com/office/drawing/2014/main" id="{61E82C9E-FAA4-46C3-B110-E58F5E4E0366}"/>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49" name="Rectangle 225">
                  <a:extLst>
                    <a:ext uri="{FF2B5EF4-FFF2-40B4-BE49-F238E27FC236}">
                      <a16:creationId xmlns:a16="http://schemas.microsoft.com/office/drawing/2014/main" id="{D75EB441-6469-4A93-8AE5-FD359E538FCF}"/>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50" name="Group 226">
                <a:extLst>
                  <a:ext uri="{FF2B5EF4-FFF2-40B4-BE49-F238E27FC236}">
                    <a16:creationId xmlns:a16="http://schemas.microsoft.com/office/drawing/2014/main" id="{B8E591FE-D65D-46D1-BCB6-33D2D5C0F2D1}"/>
                  </a:ext>
                </a:extLst>
              </p:cNvPr>
              <p:cNvGrpSpPr>
                <a:grpSpLocks/>
              </p:cNvGrpSpPr>
              <p:nvPr/>
            </p:nvGrpSpPr>
            <p:grpSpPr bwMode="auto">
              <a:xfrm>
                <a:off x="4552" y="48"/>
                <a:ext cx="1056" cy="212"/>
                <a:chOff x="2544" y="2160"/>
                <a:chExt cx="1920" cy="384"/>
              </a:xfrm>
            </p:grpSpPr>
            <p:sp>
              <p:nvSpPr>
                <p:cNvPr id="1251" name="Rectangle 227">
                  <a:extLst>
                    <a:ext uri="{FF2B5EF4-FFF2-40B4-BE49-F238E27FC236}">
                      <a16:creationId xmlns:a16="http://schemas.microsoft.com/office/drawing/2014/main" id="{E593BBBC-4464-484C-8D0A-66EA629EC601}"/>
                    </a:ext>
                  </a:extLst>
                </p:cNvPr>
                <p:cNvSpPr>
                  <a:spLocks noChangeArrowheads="1"/>
                </p:cNvSpPr>
                <p:nvPr/>
              </p:nvSpPr>
              <p:spPr bwMode="auto">
                <a:xfrm>
                  <a:off x="3504" y="2160"/>
                  <a:ext cx="960" cy="1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2" name="Rectangle 228">
                  <a:extLst>
                    <a:ext uri="{FF2B5EF4-FFF2-40B4-BE49-F238E27FC236}">
                      <a16:creationId xmlns:a16="http://schemas.microsoft.com/office/drawing/2014/main" id="{8C70C812-34E1-45B1-B371-37441F211C9B}"/>
                    </a:ext>
                  </a:extLst>
                </p:cNvPr>
                <p:cNvSpPr>
                  <a:spLocks noChangeArrowheads="1"/>
                </p:cNvSpPr>
                <p:nvPr/>
              </p:nvSpPr>
              <p:spPr bwMode="auto">
                <a:xfrm>
                  <a:off x="3504" y="2352"/>
                  <a:ext cx="960" cy="192"/>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3" name="Rectangle 229">
                  <a:extLst>
                    <a:ext uri="{FF2B5EF4-FFF2-40B4-BE49-F238E27FC236}">
                      <a16:creationId xmlns:a16="http://schemas.microsoft.com/office/drawing/2014/main" id="{807BD932-2D8A-4790-ACC3-F2C0C8E14AA6}"/>
                    </a:ext>
                  </a:extLst>
                </p:cNvPr>
                <p:cNvSpPr>
                  <a:spLocks noChangeArrowheads="1"/>
                </p:cNvSpPr>
                <p:nvPr/>
              </p:nvSpPr>
              <p:spPr bwMode="auto">
                <a:xfrm>
                  <a:off x="2544" y="2352"/>
                  <a:ext cx="960" cy="19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4" name="Rectangle 230">
                  <a:extLst>
                    <a:ext uri="{FF2B5EF4-FFF2-40B4-BE49-F238E27FC236}">
                      <a16:creationId xmlns:a16="http://schemas.microsoft.com/office/drawing/2014/main" id="{266FB2AC-339A-4E4E-88D5-6AEB8DE8DD41}"/>
                    </a:ext>
                  </a:extLst>
                </p:cNvPr>
                <p:cNvSpPr>
                  <a:spLocks noChangeArrowheads="1"/>
                </p:cNvSpPr>
                <p:nvPr/>
              </p:nvSpPr>
              <p:spPr bwMode="auto">
                <a:xfrm>
                  <a:off x="2544" y="2160"/>
                  <a:ext cx="960" cy="19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55" name="Rectangle 231">
                  <a:extLst>
                    <a:ext uri="{FF2B5EF4-FFF2-40B4-BE49-F238E27FC236}">
                      <a16:creationId xmlns:a16="http://schemas.microsoft.com/office/drawing/2014/main" id="{FF121A54-DD5E-4DE5-BCCF-FF5BF4D880E8}"/>
                    </a:ext>
                  </a:extLst>
                </p:cNvPr>
                <p:cNvSpPr>
                  <a:spLocks noChangeArrowheads="1"/>
                </p:cNvSpPr>
                <p:nvPr/>
              </p:nvSpPr>
              <p:spPr bwMode="auto">
                <a:xfrm>
                  <a:off x="2640" y="2256"/>
                  <a:ext cx="1728" cy="192"/>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nvGrpSpPr>
            <p:cNvPr id="1313" name="Group 289">
              <a:extLst>
                <a:ext uri="{FF2B5EF4-FFF2-40B4-BE49-F238E27FC236}">
                  <a16:creationId xmlns:a16="http://schemas.microsoft.com/office/drawing/2014/main" id="{8CE73479-204D-448B-8F5B-B7A2E049389F}"/>
                </a:ext>
              </a:extLst>
            </p:cNvPr>
            <p:cNvGrpSpPr>
              <a:grpSpLocks/>
            </p:cNvGrpSpPr>
            <p:nvPr userDrawn="1"/>
          </p:nvGrpSpPr>
          <p:grpSpPr bwMode="auto">
            <a:xfrm>
              <a:off x="192" y="4273"/>
              <a:ext cx="5328" cy="47"/>
              <a:chOff x="192" y="3840"/>
              <a:chExt cx="5328" cy="47"/>
            </a:xfrm>
          </p:grpSpPr>
          <p:grpSp>
            <p:nvGrpSpPr>
              <p:cNvPr id="1289" name="Group 265">
                <a:extLst>
                  <a:ext uri="{FF2B5EF4-FFF2-40B4-BE49-F238E27FC236}">
                    <a16:creationId xmlns:a16="http://schemas.microsoft.com/office/drawing/2014/main" id="{C3847F39-EB26-4898-A8FD-9979EB898054}"/>
                  </a:ext>
                </a:extLst>
              </p:cNvPr>
              <p:cNvGrpSpPr>
                <a:grpSpLocks/>
              </p:cNvGrpSpPr>
              <p:nvPr userDrawn="1"/>
            </p:nvGrpSpPr>
            <p:grpSpPr bwMode="auto">
              <a:xfrm>
                <a:off x="192" y="3840"/>
                <a:ext cx="624" cy="47"/>
                <a:chOff x="624" y="3706"/>
                <a:chExt cx="1056" cy="106"/>
              </a:xfrm>
            </p:grpSpPr>
            <p:sp>
              <p:nvSpPr>
                <p:cNvPr id="1290" name="Rectangle 266">
                  <a:extLst>
                    <a:ext uri="{FF2B5EF4-FFF2-40B4-BE49-F238E27FC236}">
                      <a16:creationId xmlns:a16="http://schemas.microsoft.com/office/drawing/2014/main" id="{2297A780-5270-416A-BE72-C7A8E496C6A1}"/>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1" name="Rectangle 267">
                  <a:extLst>
                    <a:ext uri="{FF2B5EF4-FFF2-40B4-BE49-F238E27FC236}">
                      <a16:creationId xmlns:a16="http://schemas.microsoft.com/office/drawing/2014/main" id="{2BC8862D-8854-4386-B27A-C8DAD7369D1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2" name="Group 268">
                <a:extLst>
                  <a:ext uri="{FF2B5EF4-FFF2-40B4-BE49-F238E27FC236}">
                    <a16:creationId xmlns:a16="http://schemas.microsoft.com/office/drawing/2014/main" id="{4DA07864-3DF0-49C7-BB12-54B37EABF3A2}"/>
                  </a:ext>
                </a:extLst>
              </p:cNvPr>
              <p:cNvGrpSpPr>
                <a:grpSpLocks/>
              </p:cNvGrpSpPr>
              <p:nvPr userDrawn="1"/>
            </p:nvGrpSpPr>
            <p:grpSpPr bwMode="auto">
              <a:xfrm>
                <a:off x="864" y="3840"/>
                <a:ext cx="624" cy="47"/>
                <a:chOff x="624" y="3600"/>
                <a:chExt cx="1056" cy="106"/>
              </a:xfrm>
            </p:grpSpPr>
            <p:sp>
              <p:nvSpPr>
                <p:cNvPr id="1293" name="Rectangle 269">
                  <a:extLst>
                    <a:ext uri="{FF2B5EF4-FFF2-40B4-BE49-F238E27FC236}">
                      <a16:creationId xmlns:a16="http://schemas.microsoft.com/office/drawing/2014/main" id="{36EF67B5-A86E-4529-AD86-4B972C062898}"/>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4" name="Rectangle 270">
                  <a:extLst>
                    <a:ext uri="{FF2B5EF4-FFF2-40B4-BE49-F238E27FC236}">
                      <a16:creationId xmlns:a16="http://schemas.microsoft.com/office/drawing/2014/main" id="{BA52DF13-C3E3-4FF0-98B0-3DC1EA49EE29}"/>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5" name="Group 271">
                <a:extLst>
                  <a:ext uri="{FF2B5EF4-FFF2-40B4-BE49-F238E27FC236}">
                    <a16:creationId xmlns:a16="http://schemas.microsoft.com/office/drawing/2014/main" id="{F6DC4B9F-2DB4-428D-BF5F-C7AB08F67BE3}"/>
                  </a:ext>
                </a:extLst>
              </p:cNvPr>
              <p:cNvGrpSpPr>
                <a:grpSpLocks/>
              </p:cNvGrpSpPr>
              <p:nvPr userDrawn="1"/>
            </p:nvGrpSpPr>
            <p:grpSpPr bwMode="auto">
              <a:xfrm>
                <a:off x="1536" y="3840"/>
                <a:ext cx="624" cy="47"/>
                <a:chOff x="624" y="3706"/>
                <a:chExt cx="1056" cy="106"/>
              </a:xfrm>
            </p:grpSpPr>
            <p:sp>
              <p:nvSpPr>
                <p:cNvPr id="1296" name="Rectangle 272">
                  <a:extLst>
                    <a:ext uri="{FF2B5EF4-FFF2-40B4-BE49-F238E27FC236}">
                      <a16:creationId xmlns:a16="http://schemas.microsoft.com/office/drawing/2014/main" id="{7248E533-3812-4C34-BBF0-6C95A0314089}"/>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297" name="Rectangle 273">
                  <a:extLst>
                    <a:ext uri="{FF2B5EF4-FFF2-40B4-BE49-F238E27FC236}">
                      <a16:creationId xmlns:a16="http://schemas.microsoft.com/office/drawing/2014/main" id="{A8A6A268-84F6-4C0E-BC3C-0DD864E5B843}"/>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298" name="Group 274">
                <a:extLst>
                  <a:ext uri="{FF2B5EF4-FFF2-40B4-BE49-F238E27FC236}">
                    <a16:creationId xmlns:a16="http://schemas.microsoft.com/office/drawing/2014/main" id="{27856FC6-EDEC-4ADA-AC64-6902F6807081}"/>
                  </a:ext>
                </a:extLst>
              </p:cNvPr>
              <p:cNvGrpSpPr>
                <a:grpSpLocks/>
              </p:cNvGrpSpPr>
              <p:nvPr userDrawn="1"/>
            </p:nvGrpSpPr>
            <p:grpSpPr bwMode="auto">
              <a:xfrm>
                <a:off x="2208" y="3840"/>
                <a:ext cx="624" cy="47"/>
                <a:chOff x="624" y="3600"/>
                <a:chExt cx="1056" cy="106"/>
              </a:xfrm>
            </p:grpSpPr>
            <p:sp>
              <p:nvSpPr>
                <p:cNvPr id="1299" name="Rectangle 275">
                  <a:extLst>
                    <a:ext uri="{FF2B5EF4-FFF2-40B4-BE49-F238E27FC236}">
                      <a16:creationId xmlns:a16="http://schemas.microsoft.com/office/drawing/2014/main" id="{90781FCC-46B0-4730-AE2C-44E36D7644EF}"/>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0" name="Rectangle 276">
                  <a:extLst>
                    <a:ext uri="{FF2B5EF4-FFF2-40B4-BE49-F238E27FC236}">
                      <a16:creationId xmlns:a16="http://schemas.microsoft.com/office/drawing/2014/main" id="{64D7B41C-3812-43D6-AEC7-99CE3C8D3FE5}"/>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1" name="Group 277">
                <a:extLst>
                  <a:ext uri="{FF2B5EF4-FFF2-40B4-BE49-F238E27FC236}">
                    <a16:creationId xmlns:a16="http://schemas.microsoft.com/office/drawing/2014/main" id="{B6B90C99-79DC-405C-8BB0-C787945304F7}"/>
                  </a:ext>
                </a:extLst>
              </p:cNvPr>
              <p:cNvGrpSpPr>
                <a:grpSpLocks/>
              </p:cNvGrpSpPr>
              <p:nvPr userDrawn="1"/>
            </p:nvGrpSpPr>
            <p:grpSpPr bwMode="auto">
              <a:xfrm>
                <a:off x="2880" y="3840"/>
                <a:ext cx="624" cy="47"/>
                <a:chOff x="624" y="3706"/>
                <a:chExt cx="1056" cy="106"/>
              </a:xfrm>
            </p:grpSpPr>
            <p:sp>
              <p:nvSpPr>
                <p:cNvPr id="1302" name="Rectangle 278">
                  <a:extLst>
                    <a:ext uri="{FF2B5EF4-FFF2-40B4-BE49-F238E27FC236}">
                      <a16:creationId xmlns:a16="http://schemas.microsoft.com/office/drawing/2014/main" id="{7D15A8C7-E489-4D95-BD5F-F7A77256D70E}"/>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3" name="Rectangle 279">
                  <a:extLst>
                    <a:ext uri="{FF2B5EF4-FFF2-40B4-BE49-F238E27FC236}">
                      <a16:creationId xmlns:a16="http://schemas.microsoft.com/office/drawing/2014/main" id="{1543B461-D052-4786-A093-3FDABC9E09F8}"/>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4" name="Group 280">
                <a:extLst>
                  <a:ext uri="{FF2B5EF4-FFF2-40B4-BE49-F238E27FC236}">
                    <a16:creationId xmlns:a16="http://schemas.microsoft.com/office/drawing/2014/main" id="{FE8A8795-499B-4E12-9BD3-40214359D751}"/>
                  </a:ext>
                </a:extLst>
              </p:cNvPr>
              <p:cNvGrpSpPr>
                <a:grpSpLocks/>
              </p:cNvGrpSpPr>
              <p:nvPr userDrawn="1"/>
            </p:nvGrpSpPr>
            <p:grpSpPr bwMode="auto">
              <a:xfrm>
                <a:off x="3552" y="3840"/>
                <a:ext cx="624" cy="47"/>
                <a:chOff x="624" y="3600"/>
                <a:chExt cx="1056" cy="106"/>
              </a:xfrm>
            </p:grpSpPr>
            <p:sp>
              <p:nvSpPr>
                <p:cNvPr id="1305" name="Rectangle 281">
                  <a:extLst>
                    <a:ext uri="{FF2B5EF4-FFF2-40B4-BE49-F238E27FC236}">
                      <a16:creationId xmlns:a16="http://schemas.microsoft.com/office/drawing/2014/main" id="{D25FDA10-B285-48FC-9021-C0DA4D641E2E}"/>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6" name="Rectangle 282">
                  <a:extLst>
                    <a:ext uri="{FF2B5EF4-FFF2-40B4-BE49-F238E27FC236}">
                      <a16:creationId xmlns:a16="http://schemas.microsoft.com/office/drawing/2014/main" id="{3FAB4F4C-EFBA-408B-996A-DA74922DDFB1}"/>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07" name="Group 283">
                <a:extLst>
                  <a:ext uri="{FF2B5EF4-FFF2-40B4-BE49-F238E27FC236}">
                    <a16:creationId xmlns:a16="http://schemas.microsoft.com/office/drawing/2014/main" id="{5472ABB5-9FC7-449D-A289-2CF3CBD6E935}"/>
                  </a:ext>
                </a:extLst>
              </p:cNvPr>
              <p:cNvGrpSpPr>
                <a:grpSpLocks/>
              </p:cNvGrpSpPr>
              <p:nvPr userDrawn="1"/>
            </p:nvGrpSpPr>
            <p:grpSpPr bwMode="auto">
              <a:xfrm>
                <a:off x="4224" y="3840"/>
                <a:ext cx="624" cy="47"/>
                <a:chOff x="624" y="3706"/>
                <a:chExt cx="1056" cy="106"/>
              </a:xfrm>
            </p:grpSpPr>
            <p:sp>
              <p:nvSpPr>
                <p:cNvPr id="1308" name="Rectangle 284">
                  <a:extLst>
                    <a:ext uri="{FF2B5EF4-FFF2-40B4-BE49-F238E27FC236}">
                      <a16:creationId xmlns:a16="http://schemas.microsoft.com/office/drawing/2014/main" id="{21FC86BD-6A95-43E7-AECB-8C9E2B13FD55}"/>
                    </a:ext>
                  </a:extLst>
                </p:cNvPr>
                <p:cNvSpPr>
                  <a:spLocks noChangeArrowheads="1"/>
                </p:cNvSpPr>
                <p:nvPr userDrawn="1"/>
              </p:nvSpPr>
              <p:spPr bwMode="ltGray">
                <a:xfrm>
                  <a:off x="1152" y="3706"/>
                  <a:ext cx="528" cy="1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09" name="Rectangle 285">
                  <a:extLst>
                    <a:ext uri="{FF2B5EF4-FFF2-40B4-BE49-F238E27FC236}">
                      <a16:creationId xmlns:a16="http://schemas.microsoft.com/office/drawing/2014/main" id="{C43B148D-7093-431C-923A-BBA8BE7EB81D}"/>
                    </a:ext>
                  </a:extLst>
                </p:cNvPr>
                <p:cNvSpPr>
                  <a:spLocks noChangeArrowheads="1"/>
                </p:cNvSpPr>
                <p:nvPr userDrawn="1"/>
              </p:nvSpPr>
              <p:spPr bwMode="ltGray">
                <a:xfrm>
                  <a:off x="624" y="3706"/>
                  <a:ext cx="528" cy="106"/>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nvGrpSpPr>
              <p:cNvPr id="1310" name="Group 286">
                <a:extLst>
                  <a:ext uri="{FF2B5EF4-FFF2-40B4-BE49-F238E27FC236}">
                    <a16:creationId xmlns:a16="http://schemas.microsoft.com/office/drawing/2014/main" id="{C9D285E9-1911-4A90-B48E-1F0B2B9B462E}"/>
                  </a:ext>
                </a:extLst>
              </p:cNvPr>
              <p:cNvGrpSpPr>
                <a:grpSpLocks/>
              </p:cNvGrpSpPr>
              <p:nvPr userDrawn="1"/>
            </p:nvGrpSpPr>
            <p:grpSpPr bwMode="auto">
              <a:xfrm>
                <a:off x="4896" y="3840"/>
                <a:ext cx="624" cy="47"/>
                <a:chOff x="624" y="3600"/>
                <a:chExt cx="1056" cy="106"/>
              </a:xfrm>
            </p:grpSpPr>
            <p:sp>
              <p:nvSpPr>
                <p:cNvPr id="1311" name="Rectangle 287">
                  <a:extLst>
                    <a:ext uri="{FF2B5EF4-FFF2-40B4-BE49-F238E27FC236}">
                      <a16:creationId xmlns:a16="http://schemas.microsoft.com/office/drawing/2014/main" id="{9CECF3DD-07E8-4AE1-8F1C-947DE399F93C}"/>
                    </a:ext>
                  </a:extLst>
                </p:cNvPr>
                <p:cNvSpPr>
                  <a:spLocks noChangeArrowheads="1"/>
                </p:cNvSpPr>
                <p:nvPr userDrawn="1"/>
              </p:nvSpPr>
              <p:spPr bwMode="ltGray">
                <a:xfrm>
                  <a:off x="1152" y="3600"/>
                  <a:ext cx="528" cy="106"/>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sp>
              <p:nvSpPr>
                <p:cNvPr id="1312" name="Rectangle 288">
                  <a:extLst>
                    <a:ext uri="{FF2B5EF4-FFF2-40B4-BE49-F238E27FC236}">
                      <a16:creationId xmlns:a16="http://schemas.microsoft.com/office/drawing/2014/main" id="{D51A380A-1936-432A-9216-0A978CE9C584}"/>
                    </a:ext>
                  </a:extLst>
                </p:cNvPr>
                <p:cNvSpPr>
                  <a:spLocks noChangeArrowheads="1"/>
                </p:cNvSpPr>
                <p:nvPr userDrawn="1"/>
              </p:nvSpPr>
              <p:spPr bwMode="ltGray">
                <a:xfrm>
                  <a:off x="624" y="3600"/>
                  <a:ext cx="528" cy="10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b="1" i="0">
                    <a:latin typeface="Arial" panose="020B0604020202020204" pitchFamily="34" charset="0"/>
                  </a:endParaRPr>
                </a:p>
              </p:txBody>
            </p:sp>
          </p:grpSp>
        </p:grpSp>
      </p:grpSp>
      <p:sp>
        <p:nvSpPr>
          <p:cNvPr id="1026" name="Rectangle 2">
            <a:extLst>
              <a:ext uri="{FF2B5EF4-FFF2-40B4-BE49-F238E27FC236}">
                <a16:creationId xmlns:a16="http://schemas.microsoft.com/office/drawing/2014/main" id="{F043D4F4-420F-41B9-BD10-7CFFA776F00F}"/>
              </a:ext>
            </a:extLst>
          </p:cNvPr>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a:extLst>
              <a:ext uri="{FF2B5EF4-FFF2-40B4-BE49-F238E27FC236}">
                <a16:creationId xmlns:a16="http://schemas.microsoft.com/office/drawing/2014/main" id="{98BCA650-3353-4277-95F7-795E3951E55B}"/>
              </a:ext>
            </a:extLst>
          </p:cNvPr>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D89465BD-43EC-492B-9C55-FDE9E9B4BF9F}"/>
              </a:ext>
            </a:extLst>
          </p:cNvPr>
          <p:cNvSpPr>
            <a:spLocks noGrp="1" noChangeArrowheads="1"/>
          </p:cNvSpPr>
          <p:nvPr>
            <p:ph type="dt" sz="half" idx="2"/>
          </p:nvPr>
        </p:nvSpPr>
        <p:spPr bwMode="auto">
          <a:xfrm>
            <a:off x="6858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a:solidFill>
                  <a:schemeClr val="tx2"/>
                </a:solidFill>
                <a:latin typeface="Arial Narrow" panose="020B0606020202030204" pitchFamily="34" charset="0"/>
              </a:defRPr>
            </a:lvl1pPr>
          </a:lstStyle>
          <a:p>
            <a:endParaRPr lang="en-US" altLang="en-US"/>
          </a:p>
        </p:txBody>
      </p:sp>
      <p:sp>
        <p:nvSpPr>
          <p:cNvPr id="1029" name="Rectangle 5">
            <a:extLst>
              <a:ext uri="{FF2B5EF4-FFF2-40B4-BE49-F238E27FC236}">
                <a16:creationId xmlns:a16="http://schemas.microsoft.com/office/drawing/2014/main" id="{441086BC-033D-4625-94B1-772B0308021A}"/>
              </a:ext>
            </a:extLst>
          </p:cNvPr>
          <p:cNvSpPr>
            <a:spLocks noGrp="1" noChangeArrowheads="1"/>
          </p:cNvSpPr>
          <p:nvPr>
            <p:ph type="ftr" sz="quarter" idx="3"/>
          </p:nvPr>
        </p:nvSpPr>
        <p:spPr bwMode="auto">
          <a:xfrm>
            <a:off x="3124200" y="61722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a:solidFill>
                  <a:schemeClr val="tx2"/>
                </a:solidFill>
                <a:latin typeface="Arial Narrow" panose="020B0606020202030204" pitchFamily="34" charset="0"/>
              </a:defRPr>
            </a:lvl1pPr>
          </a:lstStyle>
          <a:p>
            <a:endParaRPr lang="en-US" altLang="en-US"/>
          </a:p>
        </p:txBody>
      </p:sp>
      <p:sp>
        <p:nvSpPr>
          <p:cNvPr id="1030" name="Rectangle 6">
            <a:extLst>
              <a:ext uri="{FF2B5EF4-FFF2-40B4-BE49-F238E27FC236}">
                <a16:creationId xmlns:a16="http://schemas.microsoft.com/office/drawing/2014/main" id="{0A99ECBD-CAFC-4826-BFE0-75478F4B3529}"/>
              </a:ext>
            </a:extLst>
          </p:cNvPr>
          <p:cNvSpPr>
            <a:spLocks noGrp="1" noChangeArrowheads="1"/>
          </p:cNvSpPr>
          <p:nvPr>
            <p:ph type="sldNum" sz="quarter" idx="4"/>
          </p:nvPr>
        </p:nvSpPr>
        <p:spPr bwMode="auto">
          <a:xfrm>
            <a:off x="6553200" y="61722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a:solidFill>
                  <a:schemeClr val="tx2"/>
                </a:solidFill>
                <a:latin typeface="Arial Narrow" panose="020B0606020202030204" pitchFamily="34" charset="0"/>
              </a:defRPr>
            </a:lvl1pPr>
          </a:lstStyle>
          <a:p>
            <a:fld id="{369FB76E-D1BA-4526-964B-E254DE310B4C}" type="slidenum">
              <a:rPr lang="en-US" altLang="en-US"/>
              <a:pPr/>
              <a:t>‹#›</a:t>
            </a:fld>
            <a:endParaRPr lang="en-US" altLang="en-US"/>
          </a:p>
        </p:txBody>
      </p:sp>
    </p:spTree>
    <p:extLst>
      <p:ext uri="{BB962C8B-B14F-4D97-AF65-F5344CB8AC3E}">
        <p14:creationId xmlns:p14="http://schemas.microsoft.com/office/powerpoint/2010/main" val="171322740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SzPct val="80000"/>
        <a:buBlip>
          <a:blip r:embed="rId13"/>
        </a:buBlip>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lr>
          <a:schemeClr val="hlink"/>
        </a:buClr>
        <a:buSzPct val="70000"/>
        <a:buFont typeface="Wingdings" panose="05000000000000000000" pitchFamily="2" charset="2"/>
        <a:buChar char="l"/>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65000"/>
        <a:buFont typeface="Wingdings" panose="05000000000000000000" pitchFamily="2" charset="2"/>
        <a:buChar char="l"/>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l"/>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a:extLst>
              <a:ext uri="{FF2B5EF4-FFF2-40B4-BE49-F238E27FC236}">
                <a16:creationId xmlns:a16="http://schemas.microsoft.com/office/drawing/2014/main" id="{B56FADAD-C3F9-448B-832A-83B6E97D2141}"/>
              </a:ext>
            </a:extLst>
          </p:cNvPr>
          <p:cNvGrpSpPr>
            <a:grpSpLocks/>
          </p:cNvGrpSpPr>
          <p:nvPr/>
        </p:nvGrpSpPr>
        <p:grpSpPr bwMode="auto">
          <a:xfrm>
            <a:off x="0" y="3902075"/>
            <a:ext cx="3400425" cy="2949575"/>
            <a:chOff x="0" y="2458"/>
            <a:chExt cx="2142" cy="1858"/>
          </a:xfrm>
        </p:grpSpPr>
        <p:sp>
          <p:nvSpPr>
            <p:cNvPr id="78851" name="Freeform 3">
              <a:extLst>
                <a:ext uri="{FF2B5EF4-FFF2-40B4-BE49-F238E27FC236}">
                  <a16:creationId xmlns:a16="http://schemas.microsoft.com/office/drawing/2014/main" id="{63D44BD5-F432-4AE1-96C0-646C2E21E27A}"/>
                </a:ext>
              </a:extLst>
            </p:cNvPr>
            <p:cNvSpPr>
              <a:spLocks/>
            </p:cNvSpPr>
            <p:nvPr/>
          </p:nvSpPr>
          <p:spPr bwMode="ltGray">
            <a:xfrm>
              <a:off x="0" y="2508"/>
              <a:ext cx="2142" cy="1804"/>
            </a:xfrm>
            <a:custGeom>
              <a:avLst/>
              <a:gdLst>
                <a:gd name="T0" fmla="*/ 329 w 2135"/>
                <a:gd name="T1" fmla="*/ 66 h 1804"/>
                <a:gd name="T2" fmla="*/ 161 w 2135"/>
                <a:gd name="T3" fmla="*/ 30 h 1804"/>
                <a:gd name="T4" fmla="*/ 0 w 2135"/>
                <a:gd name="T5" fmla="*/ 0 h 1804"/>
                <a:gd name="T6" fmla="*/ 0 w 2135"/>
                <a:gd name="T7" fmla="*/ 12 h 1804"/>
                <a:gd name="T8" fmla="*/ 161 w 2135"/>
                <a:gd name="T9" fmla="*/ 42 h 1804"/>
                <a:gd name="T10" fmla="*/ 323 w 2135"/>
                <a:gd name="T11" fmla="*/ 78 h 1804"/>
                <a:gd name="T12" fmla="*/ 556 w 2135"/>
                <a:gd name="T13" fmla="*/ 150 h 1804"/>
                <a:gd name="T14" fmla="*/ 777 w 2135"/>
                <a:gd name="T15" fmla="*/ 245 h 1804"/>
                <a:gd name="T16" fmla="*/ 993 w 2135"/>
                <a:gd name="T17" fmla="*/ 365 h 1804"/>
                <a:gd name="T18" fmla="*/ 1196 w 2135"/>
                <a:gd name="T19" fmla="*/ 503 h 1804"/>
                <a:gd name="T20" fmla="*/ 1381 w 2135"/>
                <a:gd name="T21" fmla="*/ 653 h 1804"/>
                <a:gd name="T22" fmla="*/ 1555 w 2135"/>
                <a:gd name="T23" fmla="*/ 827 h 1804"/>
                <a:gd name="T24" fmla="*/ 1710 w 2135"/>
                <a:gd name="T25" fmla="*/ 1019 h 1804"/>
                <a:gd name="T26" fmla="*/ 1854 w 2135"/>
                <a:gd name="T27" fmla="*/ 1229 h 1804"/>
                <a:gd name="T28" fmla="*/ 1937 w 2135"/>
                <a:gd name="T29" fmla="*/ 1366 h 1804"/>
                <a:gd name="T30" fmla="*/ 2009 w 2135"/>
                <a:gd name="T31" fmla="*/ 1510 h 1804"/>
                <a:gd name="T32" fmla="*/ 2069 w 2135"/>
                <a:gd name="T33" fmla="*/ 1654 h 1804"/>
                <a:gd name="T34" fmla="*/ 2123 w 2135"/>
                <a:gd name="T35" fmla="*/ 1804 h 1804"/>
                <a:gd name="T36" fmla="*/ 2135 w 2135"/>
                <a:gd name="T37" fmla="*/ 1804 h 1804"/>
                <a:gd name="T38" fmla="*/ 2081 w 2135"/>
                <a:gd name="T39" fmla="*/ 1654 h 1804"/>
                <a:gd name="T40" fmla="*/ 2021 w 2135"/>
                <a:gd name="T41" fmla="*/ 1510 h 1804"/>
                <a:gd name="T42" fmla="*/ 1949 w 2135"/>
                <a:gd name="T43" fmla="*/ 1366 h 1804"/>
                <a:gd name="T44" fmla="*/ 1866 w 2135"/>
                <a:gd name="T45" fmla="*/ 1223 h 1804"/>
                <a:gd name="T46" fmla="*/ 1722 w 2135"/>
                <a:gd name="T47" fmla="*/ 1013 h 1804"/>
                <a:gd name="T48" fmla="*/ 1561 w 2135"/>
                <a:gd name="T49" fmla="*/ 821 h 1804"/>
                <a:gd name="T50" fmla="*/ 1387 w 2135"/>
                <a:gd name="T51" fmla="*/ 647 h 1804"/>
                <a:gd name="T52" fmla="*/ 1202 w 2135"/>
                <a:gd name="T53" fmla="*/ 491 h 1804"/>
                <a:gd name="T54" fmla="*/ 999 w 2135"/>
                <a:gd name="T55" fmla="*/ 353 h 1804"/>
                <a:gd name="T56" fmla="*/ 783 w 2135"/>
                <a:gd name="T57" fmla="*/ 239 h 1804"/>
                <a:gd name="T58" fmla="*/ 562 w 2135"/>
                <a:gd name="T59" fmla="*/ 138 h 1804"/>
                <a:gd name="T60" fmla="*/ 329 w 2135"/>
                <a:gd name="T61" fmla="*/ 66 h 1804"/>
                <a:gd name="T62" fmla="*/ 329 w 2135"/>
                <a:gd name="T63" fmla="*/ 66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2" name="Freeform 4">
              <a:extLst>
                <a:ext uri="{FF2B5EF4-FFF2-40B4-BE49-F238E27FC236}">
                  <a16:creationId xmlns:a16="http://schemas.microsoft.com/office/drawing/2014/main" id="{D65DC820-3DE2-451B-A78A-07B28D0998AF}"/>
                </a:ext>
              </a:extLst>
            </p:cNvPr>
            <p:cNvSpPr>
              <a:spLocks/>
            </p:cNvSpPr>
            <p:nvPr/>
          </p:nvSpPr>
          <p:spPr bwMode="hidden">
            <a:xfrm>
              <a:off x="0" y="2458"/>
              <a:ext cx="1854" cy="1858"/>
            </a:xfrm>
            <a:custGeom>
              <a:avLst/>
              <a:gdLst>
                <a:gd name="T0" fmla="*/ 1854 w 1854"/>
                <a:gd name="T1" fmla="*/ 1858 h 1858"/>
                <a:gd name="T2" fmla="*/ 0 w 1854"/>
                <a:gd name="T3" fmla="*/ 1858 h 1858"/>
                <a:gd name="T4" fmla="*/ 0 w 1854"/>
                <a:gd name="T5" fmla="*/ 0 h 1858"/>
                <a:gd name="T6" fmla="*/ 1854 w 1854"/>
                <a:gd name="T7" fmla="*/ 1858 h 1858"/>
                <a:gd name="T8" fmla="*/ 1854 w 1854"/>
                <a:gd name="T9" fmla="*/ 1858 h 1858"/>
              </a:gdLst>
              <a:ahLst/>
              <a:cxnLst>
                <a:cxn ang="0">
                  <a:pos x="T0" y="T1"/>
                </a:cxn>
                <a:cxn ang="0">
                  <a:pos x="T2" y="T3"/>
                </a:cxn>
                <a:cxn ang="0">
                  <a:pos x="T4" y="T5"/>
                </a:cxn>
                <a:cxn ang="0">
                  <a:pos x="T6" y="T7"/>
                </a:cxn>
                <a:cxn ang="0">
                  <a:pos x="T8" y="T9"/>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3" name="Freeform 5">
              <a:extLst>
                <a:ext uri="{FF2B5EF4-FFF2-40B4-BE49-F238E27FC236}">
                  <a16:creationId xmlns:a16="http://schemas.microsoft.com/office/drawing/2014/main" id="{25BD053C-8F2C-46FA-9670-AA603A204828}"/>
                </a:ext>
              </a:extLst>
            </p:cNvPr>
            <p:cNvSpPr>
              <a:spLocks/>
            </p:cNvSpPr>
            <p:nvPr/>
          </p:nvSpPr>
          <p:spPr bwMode="ltGray">
            <a:xfrm>
              <a:off x="0" y="2735"/>
              <a:ext cx="1745" cy="1577"/>
            </a:xfrm>
            <a:custGeom>
              <a:avLst/>
              <a:gdLst>
                <a:gd name="T0" fmla="*/ 1640 w 1745"/>
                <a:gd name="T1" fmla="*/ 1377 h 1577"/>
                <a:gd name="T2" fmla="*/ 1692 w 1745"/>
                <a:gd name="T3" fmla="*/ 1479 h 1577"/>
                <a:gd name="T4" fmla="*/ 1732 w 1745"/>
                <a:gd name="T5" fmla="*/ 1577 h 1577"/>
                <a:gd name="T6" fmla="*/ 1745 w 1745"/>
                <a:gd name="T7" fmla="*/ 1577 h 1577"/>
                <a:gd name="T8" fmla="*/ 1703 w 1745"/>
                <a:gd name="T9" fmla="*/ 1469 h 1577"/>
                <a:gd name="T10" fmla="*/ 1649 w 1745"/>
                <a:gd name="T11" fmla="*/ 1367 h 1577"/>
                <a:gd name="T12" fmla="*/ 1535 w 1745"/>
                <a:gd name="T13" fmla="*/ 1157 h 1577"/>
                <a:gd name="T14" fmla="*/ 1395 w 1745"/>
                <a:gd name="T15" fmla="*/ 951 h 1577"/>
                <a:gd name="T16" fmla="*/ 1236 w 1745"/>
                <a:gd name="T17" fmla="*/ 756 h 1577"/>
                <a:gd name="T18" fmla="*/ 1061 w 1745"/>
                <a:gd name="T19" fmla="*/ 582 h 1577"/>
                <a:gd name="T20" fmla="*/ 876 w 1745"/>
                <a:gd name="T21" fmla="*/ 426 h 1577"/>
                <a:gd name="T22" fmla="*/ 672 w 1745"/>
                <a:gd name="T23" fmla="*/ 294 h 1577"/>
                <a:gd name="T24" fmla="*/ 455 w 1745"/>
                <a:gd name="T25" fmla="*/ 174 h 1577"/>
                <a:gd name="T26" fmla="*/ 234 w 1745"/>
                <a:gd name="T27" fmla="*/ 78 h 1577"/>
                <a:gd name="T28" fmla="*/ 0 w 1745"/>
                <a:gd name="T29" fmla="*/ 0 h 1577"/>
                <a:gd name="T30" fmla="*/ 0 w 1745"/>
                <a:gd name="T31" fmla="*/ 12 h 1577"/>
                <a:gd name="T32" fmla="*/ 222 w 1745"/>
                <a:gd name="T33" fmla="*/ 89 h 1577"/>
                <a:gd name="T34" fmla="*/ 446 w 1745"/>
                <a:gd name="T35" fmla="*/ 185 h 1577"/>
                <a:gd name="T36" fmla="*/ 662 w 1745"/>
                <a:gd name="T37" fmla="*/ 305 h 1577"/>
                <a:gd name="T38" fmla="*/ 866 w 1745"/>
                <a:gd name="T39" fmla="*/ 437 h 1577"/>
                <a:gd name="T40" fmla="*/ 1052 w 1745"/>
                <a:gd name="T41" fmla="*/ 593 h 1577"/>
                <a:gd name="T42" fmla="*/ 1226 w 1745"/>
                <a:gd name="T43" fmla="*/ 767 h 1577"/>
                <a:gd name="T44" fmla="*/ 1385 w 1745"/>
                <a:gd name="T45" fmla="*/ 960 h 1577"/>
                <a:gd name="T46" fmla="*/ 1526 w 1745"/>
                <a:gd name="T47" fmla="*/ 1167 h 1577"/>
                <a:gd name="T48" fmla="*/ 1640 w 1745"/>
                <a:gd name="T49" fmla="*/ 1377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4" name="Freeform 6">
              <a:extLst>
                <a:ext uri="{FF2B5EF4-FFF2-40B4-BE49-F238E27FC236}">
                  <a16:creationId xmlns:a16="http://schemas.microsoft.com/office/drawing/2014/main" id="{E7C79E83-727E-4DB5-BA71-8B4D19871E8A}"/>
                </a:ext>
              </a:extLst>
            </p:cNvPr>
            <p:cNvSpPr>
              <a:spLocks/>
            </p:cNvSpPr>
            <p:nvPr/>
          </p:nvSpPr>
          <p:spPr bwMode="ltGray">
            <a:xfrm>
              <a:off x="0" y="2544"/>
              <a:ext cx="1745" cy="1768"/>
            </a:xfrm>
            <a:custGeom>
              <a:avLst/>
              <a:gdLst>
                <a:gd name="T0" fmla="*/ 0 w 1745"/>
                <a:gd name="T1" fmla="*/ 0 h 1768"/>
                <a:gd name="T2" fmla="*/ 0 w 1745"/>
                <a:gd name="T3" fmla="*/ 12 h 1768"/>
                <a:gd name="T4" fmla="*/ 210 w 1745"/>
                <a:gd name="T5" fmla="*/ 88 h 1768"/>
                <a:gd name="T6" fmla="*/ 426 w 1745"/>
                <a:gd name="T7" fmla="*/ 190 h 1768"/>
                <a:gd name="T8" fmla="*/ 630 w 1745"/>
                <a:gd name="T9" fmla="*/ 304 h 1768"/>
                <a:gd name="T10" fmla="*/ 818 w 1745"/>
                <a:gd name="T11" fmla="*/ 442 h 1768"/>
                <a:gd name="T12" fmla="*/ 998 w 1745"/>
                <a:gd name="T13" fmla="*/ 592 h 1768"/>
                <a:gd name="T14" fmla="*/ 1164 w 1745"/>
                <a:gd name="T15" fmla="*/ 766 h 1768"/>
                <a:gd name="T16" fmla="*/ 1310 w 1745"/>
                <a:gd name="T17" fmla="*/ 942 h 1768"/>
                <a:gd name="T18" fmla="*/ 1454 w 1745"/>
                <a:gd name="T19" fmla="*/ 1146 h 1768"/>
                <a:gd name="T20" fmla="*/ 1536 w 1745"/>
                <a:gd name="T21" fmla="*/ 1298 h 1768"/>
                <a:gd name="T22" fmla="*/ 1614 w 1745"/>
                <a:gd name="T23" fmla="*/ 1456 h 1768"/>
                <a:gd name="T24" fmla="*/ 1682 w 1745"/>
                <a:gd name="T25" fmla="*/ 1616 h 1768"/>
                <a:gd name="T26" fmla="*/ 1733 w 1745"/>
                <a:gd name="T27" fmla="*/ 1768 h 1768"/>
                <a:gd name="T28" fmla="*/ 1745 w 1745"/>
                <a:gd name="T29" fmla="*/ 1768 h 1768"/>
                <a:gd name="T30" fmla="*/ 1691 w 1745"/>
                <a:gd name="T31" fmla="*/ 1606 h 1768"/>
                <a:gd name="T32" fmla="*/ 1623 w 1745"/>
                <a:gd name="T33" fmla="*/ 1445 h 1768"/>
                <a:gd name="T34" fmla="*/ 1547 w 1745"/>
                <a:gd name="T35" fmla="*/ 1288 h 1768"/>
                <a:gd name="T36" fmla="*/ 1463 w 1745"/>
                <a:gd name="T37" fmla="*/ 1136 h 1768"/>
                <a:gd name="T38" fmla="*/ 1320 w 1745"/>
                <a:gd name="T39" fmla="*/ 932 h 1768"/>
                <a:gd name="T40" fmla="*/ 1173 w 1745"/>
                <a:gd name="T41" fmla="*/ 755 h 1768"/>
                <a:gd name="T42" fmla="*/ 1008 w 1745"/>
                <a:gd name="T43" fmla="*/ 581 h 1768"/>
                <a:gd name="T44" fmla="*/ 827 w 1745"/>
                <a:gd name="T45" fmla="*/ 431 h 1768"/>
                <a:gd name="T46" fmla="*/ 642 w 1745"/>
                <a:gd name="T47" fmla="*/ 293 h 1768"/>
                <a:gd name="T48" fmla="*/ 437 w 1745"/>
                <a:gd name="T49" fmla="*/ 179 h 1768"/>
                <a:gd name="T50" fmla="*/ 222 w 1745"/>
                <a:gd name="T51" fmla="*/ 78 h 1768"/>
                <a:gd name="T52" fmla="*/ 0 w 1745"/>
                <a:gd name="T53" fmla="*/ 0 h 1768"/>
                <a:gd name="T54" fmla="*/ 0 w 1745"/>
                <a:gd name="T55" fmla="*/ 0 h 1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b="1" i="0">
                <a:latin typeface="Arial" panose="020B0604020202020204" pitchFamily="34" charset="0"/>
              </a:endParaRPr>
            </a:p>
          </p:txBody>
        </p:sp>
        <p:sp>
          <p:nvSpPr>
            <p:cNvPr id="78855" name="Oval 7">
              <a:extLst>
                <a:ext uri="{FF2B5EF4-FFF2-40B4-BE49-F238E27FC236}">
                  <a16:creationId xmlns:a16="http://schemas.microsoft.com/office/drawing/2014/main" id="{863B0CE9-401F-4614-ABE9-A870EEFA7E10}"/>
                </a:ext>
              </a:extLst>
            </p:cNvPr>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6" name="Oval 8">
              <a:extLst>
                <a:ext uri="{FF2B5EF4-FFF2-40B4-BE49-F238E27FC236}">
                  <a16:creationId xmlns:a16="http://schemas.microsoft.com/office/drawing/2014/main" id="{85D17EEE-CD01-4074-B496-9FCE3A522AED}"/>
                </a:ext>
              </a:extLst>
            </p:cNvPr>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sp>
          <p:nvSpPr>
            <p:cNvPr id="78857" name="Oval 9">
              <a:extLst>
                <a:ext uri="{FF2B5EF4-FFF2-40B4-BE49-F238E27FC236}">
                  <a16:creationId xmlns:a16="http://schemas.microsoft.com/office/drawing/2014/main" id="{32B96950-6C88-4604-B5A8-9ECE9F3DD62F}"/>
                </a:ext>
              </a:extLst>
            </p:cNvPr>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b="1" i="0">
                <a:latin typeface="Arial" panose="020B0604020202020204" pitchFamily="34" charset="0"/>
              </a:endParaRPr>
            </a:p>
          </p:txBody>
        </p:sp>
      </p:grpSp>
      <p:sp>
        <p:nvSpPr>
          <p:cNvPr id="78858" name="Rectangle 10">
            <a:extLst>
              <a:ext uri="{FF2B5EF4-FFF2-40B4-BE49-F238E27FC236}">
                <a16:creationId xmlns:a16="http://schemas.microsoft.com/office/drawing/2014/main" id="{E33E623F-37FC-435E-9BC5-0906A3017058}"/>
              </a:ext>
            </a:extLst>
          </p:cNvPr>
          <p:cNvSpPr>
            <a:spLocks noGrp="1" noChangeArrowheads="1"/>
          </p:cNvSpPr>
          <p:nvPr>
            <p:ph type="title"/>
          </p:nvPr>
        </p:nvSpPr>
        <p:spPr bwMode="auto">
          <a:xfrm>
            <a:off x="457200" y="277813"/>
            <a:ext cx="8229600" cy="113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1" compatLnSpc="1">
            <a:prstTxWarp prst="textNoShape">
              <a:avLst/>
            </a:prstTxWarp>
          </a:bodyPr>
          <a:lstStyle/>
          <a:p>
            <a:pPr lvl="0"/>
            <a:r>
              <a:rPr lang="en-US" altLang="en-US" dirty="0"/>
              <a:t>Click to edit Master title style</a:t>
            </a:r>
          </a:p>
        </p:txBody>
      </p:sp>
      <p:sp>
        <p:nvSpPr>
          <p:cNvPr id="78859" name="Rectangle 11">
            <a:extLst>
              <a:ext uri="{FF2B5EF4-FFF2-40B4-BE49-F238E27FC236}">
                <a16:creationId xmlns:a16="http://schemas.microsoft.com/office/drawing/2014/main" id="{D02CF468-9176-4AC0-AB7C-27FBCAB58363}"/>
              </a:ext>
            </a:extLst>
          </p:cNvPr>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8860" name="Rectangle 12">
            <a:extLst>
              <a:ext uri="{FF2B5EF4-FFF2-40B4-BE49-F238E27FC236}">
                <a16:creationId xmlns:a16="http://schemas.microsoft.com/office/drawing/2014/main" id="{0AB44968-D348-408B-AD44-2FAA5C31DD20}"/>
              </a:ext>
            </a:extLst>
          </p:cNvPr>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1" name="Rectangle 13">
            <a:extLst>
              <a:ext uri="{FF2B5EF4-FFF2-40B4-BE49-F238E27FC236}">
                <a16:creationId xmlns:a16="http://schemas.microsoft.com/office/drawing/2014/main" id="{A6925230-7779-4E66-A004-33B3B0023C03}"/>
              </a:ext>
            </a:extLst>
          </p:cNvPr>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b="1" i="0">
                <a:effectLst>
                  <a:outerShdw blurRad="38100" dist="38100" dir="2700000" algn="tl">
                    <a:srgbClr val="010199"/>
                  </a:outerShdw>
                </a:effectLst>
                <a:latin typeface="Arial" panose="020B0604020202020204" pitchFamily="34" charset="0"/>
              </a:defRPr>
            </a:lvl1pPr>
          </a:lstStyle>
          <a:p>
            <a:endParaRPr lang="en-US" altLang="en-US"/>
          </a:p>
        </p:txBody>
      </p:sp>
      <p:sp>
        <p:nvSpPr>
          <p:cNvPr id="78862" name="Rectangle 14">
            <a:extLst>
              <a:ext uri="{FF2B5EF4-FFF2-40B4-BE49-F238E27FC236}">
                <a16:creationId xmlns:a16="http://schemas.microsoft.com/office/drawing/2014/main" id="{94BA5417-3DC6-4990-92A4-11E5468B0687}"/>
              </a:ext>
            </a:extLst>
          </p:cNvPr>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1" i="0">
                <a:effectLst>
                  <a:outerShdw blurRad="38100" dist="38100" dir="2700000" algn="tl">
                    <a:srgbClr val="010199"/>
                  </a:outerShdw>
                </a:effectLst>
                <a:latin typeface="Arial" panose="020B0604020202020204" pitchFamily="34" charset="0"/>
              </a:defRPr>
            </a:lvl1pPr>
          </a:lstStyle>
          <a:p>
            <a:fld id="{91C24021-FFFA-4F68-8E0A-1444D817A302}" type="slidenum">
              <a:rPr lang="en-US" altLang="en-US" smtClean="0"/>
              <a:pPr/>
              <a:t>‹#›</a:t>
            </a:fld>
            <a:endParaRPr lang="en-US" altLang="en-US"/>
          </a:p>
        </p:txBody>
      </p:sp>
    </p:spTree>
    <p:extLst>
      <p:ext uri="{BB962C8B-B14F-4D97-AF65-F5344CB8AC3E}">
        <p14:creationId xmlns:p14="http://schemas.microsoft.com/office/powerpoint/2010/main" val="1807452768"/>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rtl="0" fontAlgn="base">
        <a:spcBef>
          <a:spcPct val="0"/>
        </a:spcBef>
        <a:spcAft>
          <a:spcPct val="0"/>
        </a:spcAft>
        <a:defRPr sz="4400" b="1" i="0" kern="1200">
          <a:solidFill>
            <a:schemeClr val="tx2"/>
          </a:solidFill>
          <a:effectLst>
            <a:outerShdw blurRad="38100" dist="38100" dir="2700000" algn="tl">
              <a:srgbClr val="FFFFFF"/>
            </a:outerShdw>
          </a:effectLst>
          <a:latin typeface="Arial" panose="020B0604020202020204" pitchFamily="34" charset="0"/>
          <a:ea typeface="+mj-ea"/>
          <a:cs typeface="+mj-cs"/>
        </a:defRPr>
      </a:lvl1pPr>
      <a:lvl2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anose="020B0604020202020204" pitchFamily="34" charset="0"/>
        </a:defRPr>
      </a:lvl9pPr>
    </p:titleStyle>
    <p:bodyStyle>
      <a:lvl1pPr marL="342900" indent="-342900" algn="l" rtl="0" fontAlgn="base">
        <a:spcBef>
          <a:spcPct val="20000"/>
        </a:spcBef>
        <a:spcAft>
          <a:spcPct val="0"/>
        </a:spcAft>
        <a:buClr>
          <a:schemeClr val="hlink"/>
        </a:buClr>
        <a:buSzPct val="75000"/>
        <a:buFont typeface="Wingdings" panose="05000000000000000000" pitchFamily="2" charset="2"/>
        <a:buChar char="l"/>
        <a:defRPr sz="3200" b="1" i="0" kern="1200">
          <a:solidFill>
            <a:schemeClr val="tx1"/>
          </a:solidFill>
          <a:effectLst>
            <a:outerShdw blurRad="38100" dist="38100" dir="2700000" algn="tl">
              <a:srgbClr val="010199"/>
            </a:outerShdw>
          </a:effectLst>
          <a:latin typeface="Arial" panose="020B0604020202020204" pitchFamily="34" charset="0"/>
          <a:ea typeface="+mn-ea"/>
          <a:cs typeface="+mn-cs"/>
        </a:defRPr>
      </a:lvl1pPr>
      <a:lvl2pPr marL="742950" indent="-285750" algn="l" rtl="0" fontAlgn="base">
        <a:spcBef>
          <a:spcPct val="20000"/>
        </a:spcBef>
        <a:spcAft>
          <a:spcPct val="0"/>
        </a:spcAft>
        <a:buClr>
          <a:schemeClr val="tx2"/>
        </a:buClr>
        <a:buSzPct val="75000"/>
        <a:buFont typeface="Wingdings" panose="05000000000000000000" pitchFamily="2" charset="2"/>
        <a:buChar char="l"/>
        <a:defRPr sz="2800" b="1" i="0" kern="1200">
          <a:solidFill>
            <a:schemeClr val="tx1"/>
          </a:solidFill>
          <a:effectLst>
            <a:outerShdw blurRad="38100" dist="38100" dir="2700000" algn="tl">
              <a:srgbClr val="010199"/>
            </a:outerShdw>
          </a:effectLst>
          <a:latin typeface="Arial" panose="020B0604020202020204" pitchFamily="34" charset="0"/>
          <a:ea typeface="+mn-ea"/>
          <a:cs typeface="+mn-cs"/>
        </a:defRPr>
      </a:lvl2pPr>
      <a:lvl3pPr marL="1143000" indent="-228600" algn="l" rtl="0" fontAlgn="base">
        <a:spcBef>
          <a:spcPct val="20000"/>
        </a:spcBef>
        <a:spcAft>
          <a:spcPct val="0"/>
        </a:spcAft>
        <a:buClr>
          <a:schemeClr val="accent2"/>
        </a:buClr>
        <a:buSzPct val="75000"/>
        <a:buFont typeface="Wingdings" panose="05000000000000000000" pitchFamily="2" charset="2"/>
        <a:buChar char="l"/>
        <a:defRPr sz="2400" b="1" i="0" kern="1200">
          <a:solidFill>
            <a:schemeClr val="tx1"/>
          </a:solidFill>
          <a:effectLst>
            <a:outerShdw blurRad="38100" dist="38100" dir="2700000" algn="tl">
              <a:srgbClr val="010199"/>
            </a:outerShdw>
          </a:effectLst>
          <a:latin typeface="Arial" panose="020B0604020202020204" pitchFamily="34" charset="0"/>
          <a:ea typeface="+mn-ea"/>
          <a:cs typeface="+mn-cs"/>
        </a:defRPr>
      </a:lvl3pPr>
      <a:lvl4pPr marL="1600200" indent="-228600" algn="l" rtl="0" fontAlgn="base">
        <a:spcBef>
          <a:spcPct val="20000"/>
        </a:spcBef>
        <a:spcAft>
          <a:spcPct val="0"/>
        </a:spcAft>
        <a:buClr>
          <a:schemeClr val="folHlink"/>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4pPr>
      <a:lvl5pPr marL="2057400" indent="-228600" algn="l" rtl="0" fontAlgn="base">
        <a:spcBef>
          <a:spcPct val="20000"/>
        </a:spcBef>
        <a:spcAft>
          <a:spcPct val="0"/>
        </a:spcAft>
        <a:buClr>
          <a:schemeClr val="tx1"/>
        </a:buClr>
        <a:buSzPct val="75000"/>
        <a:buFont typeface="Wingdings" panose="05000000000000000000" pitchFamily="2" charset="2"/>
        <a:buChar char="l"/>
        <a:defRPr sz="2000" b="1" i="0" kern="1200">
          <a:solidFill>
            <a:schemeClr val="tx1"/>
          </a:solidFill>
          <a:effectLst>
            <a:outerShdw blurRad="38100" dist="38100" dir="2700000" algn="tl">
              <a:srgbClr val="010199"/>
            </a:outerShdw>
          </a:effectLst>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22/02/2024</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900870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8C36466-0AB8-4AF7-B289-D912492BD997}"/>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25955" name="Rectangle 3">
            <a:extLst>
              <a:ext uri="{FF2B5EF4-FFF2-40B4-BE49-F238E27FC236}">
                <a16:creationId xmlns:a16="http://schemas.microsoft.com/office/drawing/2014/main" id="{B1480A4A-F2B6-4353-89D7-DD5E873260F0}"/>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25956" name="Rectangle 4">
            <a:extLst>
              <a:ext uri="{FF2B5EF4-FFF2-40B4-BE49-F238E27FC236}">
                <a16:creationId xmlns:a16="http://schemas.microsoft.com/office/drawing/2014/main" id="{E7BFB4B0-1CC9-4F3F-8CD1-5981D75AA447}"/>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defRPr>
            </a:lvl1pPr>
          </a:lstStyle>
          <a:p>
            <a:endParaRPr lang="en-US" altLang="en-US"/>
          </a:p>
        </p:txBody>
      </p:sp>
      <p:sp>
        <p:nvSpPr>
          <p:cNvPr id="125957" name="Rectangle 5">
            <a:extLst>
              <a:ext uri="{FF2B5EF4-FFF2-40B4-BE49-F238E27FC236}">
                <a16:creationId xmlns:a16="http://schemas.microsoft.com/office/drawing/2014/main" id="{201624D7-565B-499B-B613-11A08693583A}"/>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defRPr>
            </a:lvl1pPr>
          </a:lstStyle>
          <a:p>
            <a:endParaRPr lang="en-US" altLang="en-US"/>
          </a:p>
        </p:txBody>
      </p:sp>
      <p:sp>
        <p:nvSpPr>
          <p:cNvPr id="125958" name="Rectangle 6">
            <a:extLst>
              <a:ext uri="{FF2B5EF4-FFF2-40B4-BE49-F238E27FC236}">
                <a16:creationId xmlns:a16="http://schemas.microsoft.com/office/drawing/2014/main" id="{46C9DB2C-3925-40C1-8EA4-0FC712C8AE35}"/>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1E4A3530-AEE9-4595-9D51-205E3C351449}" type="slidenum">
              <a:rPr lang="en-US" altLang="en-US" smtClean="0"/>
              <a:pPr/>
              <a:t>‹#›</a:t>
            </a:fld>
            <a:endParaRPr lang="en-US" altLang="en-US"/>
          </a:p>
        </p:txBody>
      </p:sp>
    </p:spTree>
    <p:extLst>
      <p:ext uri="{BB962C8B-B14F-4D97-AF65-F5344CB8AC3E}">
        <p14:creationId xmlns:p14="http://schemas.microsoft.com/office/powerpoint/2010/main" val="128039989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rtl="0" fontAlgn="base">
        <a:spcBef>
          <a:spcPct val="0"/>
        </a:spcBef>
        <a:spcAft>
          <a:spcPct val="0"/>
        </a:spcAft>
        <a:defRPr sz="4400" b="1" i="0" kern="1200">
          <a:solidFill>
            <a:schemeClr val="tx2"/>
          </a:solidFill>
          <a:latin typeface="Arial" panose="020B0604020202020204" pitchFamily="34" charset="0"/>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b="1" i="0" kern="1200">
          <a:solidFill>
            <a:schemeClr val="tx1"/>
          </a:solidFill>
          <a:latin typeface="Arial" panose="020B0604020202020204" pitchFamily="34" charset="0"/>
          <a:ea typeface="+mn-ea"/>
          <a:cs typeface="+mn-cs"/>
        </a:defRPr>
      </a:lvl1pPr>
      <a:lvl2pPr marL="742950" indent="-285750" algn="l" rtl="0" fontAlgn="base">
        <a:spcBef>
          <a:spcPct val="20000"/>
        </a:spcBef>
        <a:spcAft>
          <a:spcPct val="0"/>
        </a:spcAft>
        <a:buChar char="–"/>
        <a:defRPr sz="2800" b="1" i="0" kern="1200">
          <a:solidFill>
            <a:schemeClr val="tx1"/>
          </a:solidFill>
          <a:latin typeface="Arial" panose="020B0604020202020204" pitchFamily="34" charset="0"/>
          <a:ea typeface="+mn-ea"/>
          <a:cs typeface="+mn-cs"/>
        </a:defRPr>
      </a:lvl2pPr>
      <a:lvl3pPr marL="1143000" indent="-228600" algn="l" rtl="0" fontAlgn="base">
        <a:spcBef>
          <a:spcPct val="20000"/>
        </a:spcBef>
        <a:spcAft>
          <a:spcPct val="0"/>
        </a:spcAft>
        <a:buChar char="•"/>
        <a:defRPr sz="2400" b="1" i="0" kern="1200">
          <a:solidFill>
            <a:schemeClr val="tx1"/>
          </a:solidFill>
          <a:latin typeface="Arial" panose="020B0604020202020204" pitchFamily="34" charset="0"/>
          <a:ea typeface="+mn-ea"/>
          <a:cs typeface="+mn-cs"/>
        </a:defRPr>
      </a:lvl3pPr>
      <a:lvl4pPr marL="16002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4pPr>
      <a:lvl5pPr marL="2057400" indent="-228600" algn="l" rtl="0" fontAlgn="base">
        <a:spcBef>
          <a:spcPct val="20000"/>
        </a:spcBef>
        <a:spcAft>
          <a:spcPct val="0"/>
        </a:spcAft>
        <a:buChar char="»"/>
        <a:defRPr sz="2000" b="1"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7242175" cy="1981200"/>
            <a:chOff x="0" y="0"/>
            <a:chExt cx="4562" cy="1248"/>
          </a:xfrm>
        </p:grpSpPr>
        <p:sp>
          <p:nvSpPr>
            <p:cNvPr id="137219"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a:p>
          </p:txBody>
        </p:sp>
        <p:sp>
          <p:nvSpPr>
            <p:cNvPr id="25609"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ea typeface="ＭＳ Ｐゴシック" charset="-128"/>
                <a:cs typeface="ＭＳ Ｐゴシック" charset="-128"/>
              </a:endParaRPr>
            </a:p>
          </p:txBody>
        </p:sp>
      </p:grpSp>
      <p:sp>
        <p:nvSpPr>
          <p:cNvPr id="137221"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22"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3"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4"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ＭＳ Ｐゴシック" charset="0"/>
                <a:cs typeface="ＭＳ Ｐゴシック" charset="0"/>
              </a:defRPr>
            </a:lvl1pPr>
          </a:lstStyle>
          <a:p>
            <a:pPr>
              <a:defRPr/>
            </a:pPr>
            <a:endParaRPr lang="en-US"/>
          </a:p>
        </p:txBody>
      </p:sp>
      <p:sp>
        <p:nvSpPr>
          <p:cNvPr id="137225"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fld id="{EFBC9D69-5AC5-224F-AAD4-7677164F868F}" type="slidenum">
              <a:rPr lang="en-US"/>
              <a:pPr/>
              <a:t>‹#›</a:t>
            </a:fld>
            <a:endParaRPr lang="en-US"/>
          </a:p>
        </p:txBody>
      </p:sp>
    </p:spTree>
    <p:extLst>
      <p:ext uri="{BB962C8B-B14F-4D97-AF65-F5344CB8AC3E}">
        <p14:creationId xmlns:p14="http://schemas.microsoft.com/office/powerpoint/2010/main" val="1445728269"/>
      </p:ext>
    </p:extLst>
  </p:cSld>
  <p:clrMap bg1="dk2" tx1="lt1" bg2="dk1" tx2="lt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pPr/>
              <a:t>‹#›</a:t>
            </a:fld>
            <a:endParaRPr lang="en-US"/>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3922" r:id="rId1"/>
    <p:sldLayoutId id="2147483923" r:id="rId2"/>
    <p:sldLayoutId id="2147483924" r:id="rId3"/>
    <p:sldLayoutId id="2147483925" r:id="rId4"/>
    <p:sldLayoutId id="2147483926" r:id="rId5"/>
    <p:sldLayoutId id="2147483927" r:id="rId6"/>
    <p:sldLayoutId id="2147483928" r:id="rId7"/>
    <p:sldLayoutId id="2147483929" r:id="rId8"/>
    <p:sldLayoutId id="2147483930" r:id="rId9"/>
    <p:sldLayoutId id="2147483931" r:id="rId10"/>
    <p:sldLayoutId id="2147483932"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fld id="{0C99A698-7EF7-294E-8F1A-0BCA6A2220E7}" type="slidenum">
              <a:rPr lang="en-US" smtClean="0"/>
              <a:pPr/>
              <a:t>‹#›</a:t>
            </a:fld>
            <a:endParaRPr lang="en-US"/>
          </a:p>
        </p:txBody>
      </p:sp>
    </p:spTree>
    <p:extLst>
      <p:ext uri="{BB962C8B-B14F-4D97-AF65-F5344CB8AC3E}">
        <p14:creationId xmlns:p14="http://schemas.microsoft.com/office/powerpoint/2010/main" val="965231149"/>
      </p:ext>
    </p:extLst>
  </p:cSld>
  <p:clrMap bg1="lt1" tx1="dk1" bg2="lt2" tx2="dk2" accent1="accent1" accent2="accent2" accent3="accent3" accent4="accent4" accent5="accent5" accent6="accent6" hlink="hlink" folHlink="folHlink"/>
  <p:sldLayoutIdLst>
    <p:sldLayoutId id="2147483934" r:id="rId1"/>
    <p:sldLayoutId id="2147483935" r:id="rId2"/>
    <p:sldLayoutId id="2147483936" r:id="rId3"/>
    <p:sldLayoutId id="2147483937" r:id="rId4"/>
    <p:sldLayoutId id="2147483938" r:id="rId5"/>
    <p:sldLayoutId id="2147483939" r:id="rId6"/>
    <p:sldLayoutId id="2147483940" r:id="rId7"/>
    <p:sldLayoutId id="2147483941" r:id="rId8"/>
    <p:sldLayoutId id="2147483942" r:id="rId9"/>
    <p:sldLayoutId id="2147483943" r:id="rId10"/>
    <p:sldLayoutId id="214748394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152400" y="1981200"/>
            <a:ext cx="1676400" cy="4876800"/>
            <a:chOff x="96" y="1248"/>
            <a:chExt cx="1056" cy="3072"/>
          </a:xfrm>
        </p:grpSpPr>
        <p:sp>
          <p:nvSpPr>
            <p:cNvPr id="1740803" name="Rectangle 3"/>
            <p:cNvSpPr>
              <a:spLocks noChangeArrowheads="1"/>
            </p:cNvSpPr>
            <p:nvPr/>
          </p:nvSpPr>
          <p:spPr bwMode="auto">
            <a:xfrm>
              <a:off x="288" y="1248"/>
              <a:ext cx="672" cy="3071"/>
            </a:xfrm>
            <a:prstGeom prst="rect">
              <a:avLst/>
            </a:prstGeom>
            <a:solidFill>
              <a:schemeClr val="bg2"/>
            </a:solidFill>
            <a:ln>
              <a:noFill/>
            </a:ln>
            <a:effectLst/>
          </p:spPr>
          <p:txBody>
            <a:bodyPr/>
            <a:lstStyle/>
            <a:p>
              <a:pPr>
                <a:defRPr/>
              </a:pPr>
              <a:endParaRPr lang="en-US"/>
            </a:p>
          </p:txBody>
        </p:sp>
        <p:sp>
          <p:nvSpPr>
            <p:cNvPr id="1740804" name="Oval 4"/>
            <p:cNvSpPr>
              <a:spLocks noChangeArrowheads="1"/>
            </p:cNvSpPr>
            <p:nvPr/>
          </p:nvSpPr>
          <p:spPr bwMode="auto">
            <a:xfrm>
              <a:off x="192"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5" name="Oval 5"/>
            <p:cNvSpPr>
              <a:spLocks noChangeArrowheads="1"/>
            </p:cNvSpPr>
            <p:nvPr/>
          </p:nvSpPr>
          <p:spPr bwMode="auto">
            <a:xfrm>
              <a:off x="528"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6" name="Oval 6"/>
            <p:cNvSpPr>
              <a:spLocks noChangeArrowheads="1"/>
            </p:cNvSpPr>
            <p:nvPr/>
          </p:nvSpPr>
          <p:spPr bwMode="auto">
            <a:xfrm>
              <a:off x="33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7" name="Oval 7"/>
            <p:cNvSpPr>
              <a:spLocks noChangeArrowheads="1"/>
            </p:cNvSpPr>
            <p:nvPr/>
          </p:nvSpPr>
          <p:spPr bwMode="auto">
            <a:xfrm>
              <a:off x="624" y="12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8" name="Oval 8"/>
            <p:cNvSpPr>
              <a:spLocks noChangeArrowheads="1"/>
            </p:cNvSpPr>
            <p:nvPr/>
          </p:nvSpPr>
          <p:spPr bwMode="auto">
            <a:xfrm>
              <a:off x="288" y="12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09" name="Oval 9"/>
            <p:cNvSpPr>
              <a:spLocks noChangeArrowheads="1"/>
            </p:cNvSpPr>
            <p:nvPr/>
          </p:nvSpPr>
          <p:spPr bwMode="auto">
            <a:xfrm>
              <a:off x="240" y="28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0" name="Oval 10"/>
            <p:cNvSpPr>
              <a:spLocks noChangeArrowheads="1"/>
            </p:cNvSpPr>
            <p:nvPr/>
          </p:nvSpPr>
          <p:spPr bwMode="auto">
            <a:xfrm>
              <a:off x="768" y="15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1" name="Oval 11"/>
            <p:cNvSpPr>
              <a:spLocks noChangeArrowheads="1"/>
            </p:cNvSpPr>
            <p:nvPr/>
          </p:nvSpPr>
          <p:spPr bwMode="auto">
            <a:xfrm>
              <a:off x="528" y="17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2" name="Oval 12"/>
            <p:cNvSpPr>
              <a:spLocks noChangeArrowheads="1"/>
            </p:cNvSpPr>
            <p:nvPr/>
          </p:nvSpPr>
          <p:spPr bwMode="auto">
            <a:xfrm>
              <a:off x="576"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3" name="Oval 13"/>
            <p:cNvSpPr>
              <a:spLocks noChangeArrowheads="1"/>
            </p:cNvSpPr>
            <p:nvPr/>
          </p:nvSpPr>
          <p:spPr bwMode="auto">
            <a:xfrm>
              <a:off x="38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4" name="Oval 14"/>
            <p:cNvSpPr>
              <a:spLocks noChangeArrowheads="1"/>
            </p:cNvSpPr>
            <p:nvPr/>
          </p:nvSpPr>
          <p:spPr bwMode="auto">
            <a:xfrm>
              <a:off x="192" y="177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5" name="Oval 15"/>
            <p:cNvSpPr>
              <a:spLocks noChangeArrowheads="1"/>
            </p:cNvSpPr>
            <p:nvPr/>
          </p:nvSpPr>
          <p:spPr bwMode="auto">
            <a:xfrm>
              <a:off x="240"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6" name="Oval 16"/>
            <p:cNvSpPr>
              <a:spLocks noChangeArrowheads="1"/>
            </p:cNvSpPr>
            <p:nvPr/>
          </p:nvSpPr>
          <p:spPr bwMode="auto">
            <a:xfrm>
              <a:off x="576" y="230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7" name="Oval 17"/>
            <p:cNvSpPr>
              <a:spLocks noChangeArrowheads="1"/>
            </p:cNvSpPr>
            <p:nvPr/>
          </p:nvSpPr>
          <p:spPr bwMode="auto">
            <a:xfrm>
              <a:off x="432" y="225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8" name="Oval 18"/>
            <p:cNvSpPr>
              <a:spLocks noChangeArrowheads="1"/>
            </p:cNvSpPr>
            <p:nvPr/>
          </p:nvSpPr>
          <p:spPr bwMode="auto">
            <a:xfrm>
              <a:off x="336"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19" name="Oval 19"/>
            <p:cNvSpPr>
              <a:spLocks noChangeArrowheads="1"/>
            </p:cNvSpPr>
            <p:nvPr/>
          </p:nvSpPr>
          <p:spPr bwMode="auto">
            <a:xfrm>
              <a:off x="816" y="22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0" name="Oval 20"/>
            <p:cNvSpPr>
              <a:spLocks noChangeArrowheads="1"/>
            </p:cNvSpPr>
            <p:nvPr/>
          </p:nvSpPr>
          <p:spPr bwMode="auto">
            <a:xfrm>
              <a:off x="672" y="268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1" name="Oval 21"/>
            <p:cNvSpPr>
              <a:spLocks noChangeArrowheads="1"/>
            </p:cNvSpPr>
            <p:nvPr/>
          </p:nvSpPr>
          <p:spPr bwMode="auto">
            <a:xfrm>
              <a:off x="528" y="292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2" name="Oval 22"/>
            <p:cNvSpPr>
              <a:spLocks noChangeArrowheads="1"/>
            </p:cNvSpPr>
            <p:nvPr/>
          </p:nvSpPr>
          <p:spPr bwMode="auto">
            <a:xfrm>
              <a:off x="720" y="235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3" name="Oval 23"/>
            <p:cNvSpPr>
              <a:spLocks noChangeArrowheads="1"/>
            </p:cNvSpPr>
            <p:nvPr/>
          </p:nvSpPr>
          <p:spPr bwMode="auto">
            <a:xfrm>
              <a:off x="192" y="25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4" name="Oval 24"/>
            <p:cNvSpPr>
              <a:spLocks noChangeArrowheads="1"/>
            </p:cNvSpPr>
            <p:nvPr/>
          </p:nvSpPr>
          <p:spPr bwMode="auto">
            <a:xfrm>
              <a:off x="768" y="18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5" name="Oval 25"/>
            <p:cNvSpPr>
              <a:spLocks noChangeArrowheads="1"/>
            </p:cNvSpPr>
            <p:nvPr/>
          </p:nvSpPr>
          <p:spPr bwMode="auto">
            <a:xfrm>
              <a:off x="144" y="19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6" name="Oval 26"/>
            <p:cNvSpPr>
              <a:spLocks noChangeArrowheads="1"/>
            </p:cNvSpPr>
            <p:nvPr/>
          </p:nvSpPr>
          <p:spPr bwMode="auto">
            <a:xfrm>
              <a:off x="624" y="307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7" name="Oval 27"/>
            <p:cNvSpPr>
              <a:spLocks noChangeArrowheads="1"/>
            </p:cNvSpPr>
            <p:nvPr/>
          </p:nvSpPr>
          <p:spPr bwMode="auto">
            <a:xfrm>
              <a:off x="240"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8" name="Oval 28"/>
            <p:cNvSpPr>
              <a:spLocks noChangeArrowheads="1"/>
            </p:cNvSpPr>
            <p:nvPr/>
          </p:nvSpPr>
          <p:spPr bwMode="auto">
            <a:xfrm>
              <a:off x="384"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29" name="Oval 29"/>
            <p:cNvSpPr>
              <a:spLocks noChangeArrowheads="1"/>
            </p:cNvSpPr>
            <p:nvPr/>
          </p:nvSpPr>
          <p:spPr bwMode="auto">
            <a:xfrm>
              <a:off x="336" y="312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0" name="Oval 30"/>
            <p:cNvSpPr>
              <a:spLocks noChangeArrowheads="1"/>
            </p:cNvSpPr>
            <p:nvPr/>
          </p:nvSpPr>
          <p:spPr bwMode="auto">
            <a:xfrm>
              <a:off x="768" y="326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1" name="Oval 31"/>
            <p:cNvSpPr>
              <a:spLocks noChangeArrowheads="1"/>
            </p:cNvSpPr>
            <p:nvPr/>
          </p:nvSpPr>
          <p:spPr bwMode="auto">
            <a:xfrm>
              <a:off x="240"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2" name="Oval 32"/>
            <p:cNvSpPr>
              <a:spLocks noChangeArrowheads="1"/>
            </p:cNvSpPr>
            <p:nvPr/>
          </p:nvSpPr>
          <p:spPr bwMode="auto">
            <a:xfrm>
              <a:off x="288"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3" name="Oval 33"/>
            <p:cNvSpPr>
              <a:spLocks noChangeArrowheads="1"/>
            </p:cNvSpPr>
            <p:nvPr/>
          </p:nvSpPr>
          <p:spPr bwMode="auto">
            <a:xfrm>
              <a:off x="576" y="340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4" name="Oval 34"/>
            <p:cNvSpPr>
              <a:spLocks noChangeArrowheads="1"/>
            </p:cNvSpPr>
            <p:nvPr/>
          </p:nvSpPr>
          <p:spPr bwMode="auto">
            <a:xfrm>
              <a:off x="528" y="364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5" name="Oval 35"/>
            <p:cNvSpPr>
              <a:spLocks noChangeArrowheads="1"/>
            </p:cNvSpPr>
            <p:nvPr/>
          </p:nvSpPr>
          <p:spPr bwMode="auto">
            <a:xfrm>
              <a:off x="672" y="360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6" name="Oval 36"/>
            <p:cNvSpPr>
              <a:spLocks noChangeArrowheads="1"/>
            </p:cNvSpPr>
            <p:nvPr/>
          </p:nvSpPr>
          <p:spPr bwMode="auto">
            <a:xfrm>
              <a:off x="384" y="393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7" name="Oval 37"/>
            <p:cNvSpPr>
              <a:spLocks noChangeArrowheads="1"/>
            </p:cNvSpPr>
            <p:nvPr/>
          </p:nvSpPr>
          <p:spPr bwMode="auto">
            <a:xfrm>
              <a:off x="576" y="3889"/>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8" name="Oval 38"/>
            <p:cNvSpPr>
              <a:spLocks noChangeArrowheads="1"/>
            </p:cNvSpPr>
            <p:nvPr/>
          </p:nvSpPr>
          <p:spPr bwMode="auto">
            <a:xfrm>
              <a:off x="816" y="4031"/>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39" name="Oval 39"/>
            <p:cNvSpPr>
              <a:spLocks noChangeArrowheads="1"/>
            </p:cNvSpPr>
            <p:nvPr/>
          </p:nvSpPr>
          <p:spPr bwMode="auto">
            <a:xfrm>
              <a:off x="480"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0" name="Oval 40"/>
            <p:cNvSpPr>
              <a:spLocks noChangeArrowheads="1"/>
            </p:cNvSpPr>
            <p:nvPr/>
          </p:nvSpPr>
          <p:spPr bwMode="auto">
            <a:xfrm>
              <a:off x="144" y="40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1" name="Oval 41"/>
            <p:cNvSpPr>
              <a:spLocks noChangeArrowheads="1"/>
            </p:cNvSpPr>
            <p:nvPr/>
          </p:nvSpPr>
          <p:spPr bwMode="auto">
            <a:xfrm>
              <a:off x="528" y="259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2" name="Oval 42"/>
            <p:cNvSpPr>
              <a:spLocks noChangeArrowheads="1"/>
            </p:cNvSpPr>
            <p:nvPr/>
          </p:nvSpPr>
          <p:spPr bwMode="auto">
            <a:xfrm>
              <a:off x="720" y="134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3" name="Oval 43"/>
            <p:cNvSpPr>
              <a:spLocks noChangeArrowheads="1"/>
            </p:cNvSpPr>
            <p:nvPr/>
          </p:nvSpPr>
          <p:spPr bwMode="auto">
            <a:xfrm>
              <a:off x="96" y="1584"/>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4" name="Oval 44"/>
            <p:cNvSpPr>
              <a:spLocks noChangeArrowheads="1"/>
            </p:cNvSpPr>
            <p:nvPr/>
          </p:nvSpPr>
          <p:spPr bwMode="auto">
            <a:xfrm>
              <a:off x="864" y="2832"/>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5" name="Oval 45"/>
            <p:cNvSpPr>
              <a:spLocks noChangeArrowheads="1"/>
            </p:cNvSpPr>
            <p:nvPr/>
          </p:nvSpPr>
          <p:spPr bwMode="auto">
            <a:xfrm>
              <a:off x="864" y="1680"/>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6" name="Oval 46"/>
            <p:cNvSpPr>
              <a:spLocks noChangeArrowheads="1"/>
            </p:cNvSpPr>
            <p:nvPr/>
          </p:nvSpPr>
          <p:spPr bwMode="auto">
            <a:xfrm>
              <a:off x="864" y="3168"/>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7" name="Oval 47"/>
            <p:cNvSpPr>
              <a:spLocks noChangeArrowheads="1"/>
            </p:cNvSpPr>
            <p:nvPr/>
          </p:nvSpPr>
          <p:spPr bwMode="auto">
            <a:xfrm>
              <a:off x="864" y="3696"/>
              <a:ext cx="288" cy="288"/>
            </a:xfrm>
            <a:prstGeom prst="ellipse">
              <a:avLst/>
            </a:prstGeom>
            <a:noFill/>
            <a:ln w="12700" cap="sq">
              <a:solidFill>
                <a:srgbClr val="B2B2B2"/>
              </a:solidFill>
              <a:round/>
              <a:headEnd/>
              <a:tailEnd/>
            </a:ln>
            <a:effectLst/>
          </p:spPr>
          <p:txBody>
            <a:bodyPr/>
            <a:lstStyle/>
            <a:p>
              <a:pPr>
                <a:defRPr/>
              </a:pPr>
              <a:endParaRPr lang="en-US"/>
            </a:p>
          </p:txBody>
        </p:sp>
        <p:sp>
          <p:nvSpPr>
            <p:cNvPr id="1740848" name="Oval 48"/>
            <p:cNvSpPr>
              <a:spLocks noChangeArrowheads="1"/>
            </p:cNvSpPr>
            <p:nvPr/>
          </p:nvSpPr>
          <p:spPr bwMode="auto">
            <a:xfrm>
              <a:off x="528" y="1584"/>
              <a:ext cx="288" cy="288"/>
            </a:xfrm>
            <a:prstGeom prst="ellipse">
              <a:avLst/>
            </a:prstGeom>
            <a:noFill/>
            <a:ln w="12700" cap="sq">
              <a:solidFill>
                <a:srgbClr val="B2B2B2"/>
              </a:solidFill>
              <a:round/>
              <a:headEnd/>
              <a:tailEnd/>
            </a:ln>
            <a:effectLst/>
          </p:spPr>
          <p:txBody>
            <a:bodyPr/>
            <a:lstStyle/>
            <a:p>
              <a:pPr>
                <a:defRPr/>
              </a:pPr>
              <a:endParaRPr lang="en-US"/>
            </a:p>
          </p:txBody>
        </p:sp>
      </p:grpSp>
      <p:sp>
        <p:nvSpPr>
          <p:cNvPr id="1740849" name="Rectangle 49"/>
          <p:cNvSpPr>
            <a:spLocks noChangeArrowheads="1"/>
          </p:cNvSpPr>
          <p:nvPr/>
        </p:nvSpPr>
        <p:spPr bwMode="auto">
          <a:xfrm>
            <a:off x="1905000" y="1982788"/>
            <a:ext cx="7010400" cy="4875212"/>
          </a:xfrm>
          <a:prstGeom prst="rect">
            <a:avLst/>
          </a:prstGeom>
          <a:solidFill>
            <a:schemeClr val="accent1"/>
          </a:solidFill>
          <a:ln>
            <a:noFill/>
          </a:ln>
          <a:effectLst/>
        </p:spPr>
        <p:txBody>
          <a:bodyPr/>
          <a:lstStyle/>
          <a:p>
            <a:pPr eaLnBrk="1" hangingPunct="1">
              <a:defRPr/>
            </a:pPr>
            <a:endParaRPr kumimoji="1" lang="en-US">
              <a:latin typeface="Times New Roman" charset="0"/>
            </a:endParaRPr>
          </a:p>
        </p:txBody>
      </p:sp>
      <p:sp>
        <p:nvSpPr>
          <p:cNvPr id="1740850" name="Rectangle 50"/>
          <p:cNvSpPr>
            <a:spLocks noChangeArrowheads="1"/>
          </p:cNvSpPr>
          <p:nvPr/>
        </p:nvSpPr>
        <p:spPr bwMode="auto">
          <a:xfrm>
            <a:off x="152400" y="1295400"/>
            <a:ext cx="8763000" cy="152400"/>
          </a:xfrm>
          <a:prstGeom prst="rect">
            <a:avLst/>
          </a:prstGeom>
          <a:solidFill>
            <a:schemeClr val="hlink"/>
          </a:solidFill>
          <a:ln>
            <a:noFill/>
          </a:ln>
          <a:effectLst/>
        </p:spPr>
        <p:txBody>
          <a:bodyPr/>
          <a:lstStyle/>
          <a:p>
            <a:pPr eaLnBrk="1" hangingPunct="1">
              <a:defRPr/>
            </a:pPr>
            <a:endParaRPr kumimoji="1" lang="en-US">
              <a:latin typeface="Times New Roman" charset="0"/>
            </a:endParaRPr>
          </a:p>
        </p:txBody>
      </p:sp>
      <p:sp>
        <p:nvSpPr>
          <p:cNvPr id="25605"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606"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740853" name="Rectangle 53"/>
          <p:cNvSpPr>
            <a:spLocks noChangeArrowheads="1"/>
          </p:cNvSpPr>
          <p:nvPr/>
        </p:nvSpPr>
        <p:spPr bwMode="auto">
          <a:xfrm>
            <a:off x="457200" y="457200"/>
            <a:ext cx="1066800" cy="1219200"/>
          </a:xfrm>
          <a:prstGeom prst="rect">
            <a:avLst/>
          </a:prstGeom>
          <a:solidFill>
            <a:schemeClr val="accent1"/>
          </a:solidFill>
          <a:ln>
            <a:noFill/>
          </a:ln>
          <a:effectLst/>
        </p:spPr>
        <p:txBody>
          <a:bodyPr/>
          <a:lstStyle/>
          <a:p>
            <a:pPr>
              <a:defRPr/>
            </a:pPr>
            <a:endParaRPr lang="en-US"/>
          </a:p>
        </p:txBody>
      </p:sp>
      <p:grpSp>
        <p:nvGrpSpPr>
          <p:cNvPr id="25608" name="Group 54"/>
          <p:cNvGrpSpPr>
            <a:grpSpLocks/>
          </p:cNvGrpSpPr>
          <p:nvPr/>
        </p:nvGrpSpPr>
        <p:grpSpPr bwMode="auto">
          <a:xfrm>
            <a:off x="150813" y="230188"/>
            <a:ext cx="1600200" cy="1598612"/>
            <a:chOff x="95" y="145"/>
            <a:chExt cx="1008" cy="1007"/>
          </a:xfrm>
        </p:grpSpPr>
        <p:sp>
          <p:nvSpPr>
            <p:cNvPr id="1740855" name="Oval 55"/>
            <p:cNvSpPr>
              <a:spLocks noChangeArrowheads="1"/>
            </p:cNvSpPr>
            <p:nvPr/>
          </p:nvSpPr>
          <p:spPr bwMode="auto">
            <a:xfrm>
              <a:off x="431" y="289"/>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6" name="Oval 56"/>
            <p:cNvSpPr>
              <a:spLocks noChangeArrowheads="1"/>
            </p:cNvSpPr>
            <p:nvPr/>
          </p:nvSpPr>
          <p:spPr bwMode="auto">
            <a:xfrm>
              <a:off x="527" y="62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7" name="Oval 57"/>
            <p:cNvSpPr>
              <a:spLocks noChangeArrowheads="1"/>
            </p:cNvSpPr>
            <p:nvPr/>
          </p:nvSpPr>
          <p:spPr bwMode="auto">
            <a:xfrm>
              <a:off x="815" y="674"/>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8" name="Oval 58"/>
            <p:cNvSpPr>
              <a:spLocks noChangeArrowheads="1"/>
            </p:cNvSpPr>
            <p:nvPr/>
          </p:nvSpPr>
          <p:spPr bwMode="auto">
            <a:xfrm>
              <a:off x="863" y="29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59" name="Oval 59"/>
            <p:cNvSpPr>
              <a:spLocks noChangeArrowheads="1"/>
            </p:cNvSpPr>
            <p:nvPr/>
          </p:nvSpPr>
          <p:spPr bwMode="auto">
            <a:xfrm>
              <a:off x="338" y="81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0" name="Oval 60"/>
            <p:cNvSpPr>
              <a:spLocks noChangeArrowheads="1"/>
            </p:cNvSpPr>
            <p:nvPr/>
          </p:nvSpPr>
          <p:spPr bwMode="auto">
            <a:xfrm>
              <a:off x="770"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1" name="Oval 61"/>
            <p:cNvSpPr>
              <a:spLocks noChangeArrowheads="1"/>
            </p:cNvSpPr>
            <p:nvPr/>
          </p:nvSpPr>
          <p:spPr bwMode="auto">
            <a:xfrm>
              <a:off x="335" y="576"/>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2" name="Oval 62"/>
            <p:cNvSpPr>
              <a:spLocks noChangeArrowheads="1"/>
            </p:cNvSpPr>
            <p:nvPr/>
          </p:nvSpPr>
          <p:spPr bwMode="auto">
            <a:xfrm>
              <a:off x="671" y="768"/>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3" name="Oval 63"/>
            <p:cNvSpPr>
              <a:spLocks noChangeArrowheads="1"/>
            </p:cNvSpPr>
            <p:nvPr/>
          </p:nvSpPr>
          <p:spPr bwMode="auto">
            <a:xfrm>
              <a:off x="431" y="912"/>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4" name="Oval 64"/>
            <p:cNvSpPr>
              <a:spLocks noChangeArrowheads="1"/>
            </p:cNvSpPr>
            <p:nvPr/>
          </p:nvSpPr>
          <p:spPr bwMode="auto">
            <a:xfrm>
              <a:off x="623" y="33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5" name="Oval 65"/>
            <p:cNvSpPr>
              <a:spLocks noChangeArrowheads="1"/>
            </p:cNvSpPr>
            <p:nvPr/>
          </p:nvSpPr>
          <p:spPr bwMode="auto">
            <a:xfrm>
              <a:off x="719" y="43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6" name="Oval 66"/>
            <p:cNvSpPr>
              <a:spLocks noChangeArrowheads="1"/>
            </p:cNvSpPr>
            <p:nvPr/>
          </p:nvSpPr>
          <p:spPr bwMode="auto">
            <a:xfrm>
              <a:off x="383" y="481"/>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7" name="Oval 67"/>
            <p:cNvSpPr>
              <a:spLocks noChangeArrowheads="1"/>
            </p:cNvSpPr>
            <p:nvPr/>
          </p:nvSpPr>
          <p:spPr bwMode="auto">
            <a:xfrm>
              <a:off x="191" y="673"/>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8" name="Oval 68"/>
            <p:cNvSpPr>
              <a:spLocks noChangeArrowheads="1"/>
            </p:cNvSpPr>
            <p:nvPr/>
          </p:nvSpPr>
          <p:spPr bwMode="auto">
            <a:xfrm>
              <a:off x="143" y="38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69" name="Oval 69"/>
            <p:cNvSpPr>
              <a:spLocks noChangeArrowheads="1"/>
            </p:cNvSpPr>
            <p:nvPr/>
          </p:nvSpPr>
          <p:spPr bwMode="auto">
            <a:xfrm>
              <a:off x="95" y="817"/>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0" name="Oval 70"/>
            <p:cNvSpPr>
              <a:spLocks noChangeArrowheads="1"/>
            </p:cNvSpPr>
            <p:nvPr/>
          </p:nvSpPr>
          <p:spPr bwMode="auto">
            <a:xfrm>
              <a:off x="719" y="145"/>
              <a:ext cx="240" cy="240"/>
            </a:xfrm>
            <a:prstGeom prst="ellipse">
              <a:avLst/>
            </a:prstGeom>
            <a:noFill/>
            <a:ln w="12700" cap="sq">
              <a:solidFill>
                <a:srgbClr val="00FFCC"/>
              </a:solidFill>
              <a:round/>
              <a:headEnd/>
              <a:tailEnd/>
            </a:ln>
            <a:effectLst/>
          </p:spPr>
          <p:txBody>
            <a:bodyPr/>
            <a:lstStyle/>
            <a:p>
              <a:pPr>
                <a:defRPr/>
              </a:pPr>
              <a:endParaRPr lang="en-US"/>
            </a:p>
          </p:txBody>
        </p:sp>
        <p:sp>
          <p:nvSpPr>
            <p:cNvPr id="1740871" name="Oval 71"/>
            <p:cNvSpPr>
              <a:spLocks noChangeArrowheads="1"/>
            </p:cNvSpPr>
            <p:nvPr/>
          </p:nvSpPr>
          <p:spPr bwMode="auto">
            <a:xfrm>
              <a:off x="239" y="193"/>
              <a:ext cx="240" cy="240"/>
            </a:xfrm>
            <a:prstGeom prst="ellipse">
              <a:avLst/>
            </a:prstGeom>
            <a:noFill/>
            <a:ln w="12700" cap="sq">
              <a:solidFill>
                <a:srgbClr val="00FFCC"/>
              </a:solidFill>
              <a:round/>
              <a:headEnd/>
              <a:tailEnd/>
            </a:ln>
            <a:effectLst/>
          </p:spPr>
          <p:txBody>
            <a:bodyPr/>
            <a:lstStyle/>
            <a:p>
              <a:pPr>
                <a:defRPr/>
              </a:pPr>
              <a:endParaRPr lang="en-US"/>
            </a:p>
          </p:txBody>
        </p:sp>
      </p:grpSp>
      <p:sp>
        <p:nvSpPr>
          <p:cNvPr id="1740872" name="Rectangle 72"/>
          <p:cNvSpPr>
            <a:spLocks noChangeArrowheads="1"/>
          </p:cNvSpPr>
          <p:nvPr/>
        </p:nvSpPr>
        <p:spPr bwMode="auto">
          <a:xfrm>
            <a:off x="304800" y="165100"/>
            <a:ext cx="1295400" cy="292100"/>
          </a:xfrm>
          <a:prstGeom prst="rect">
            <a:avLst/>
          </a:prstGeom>
          <a:solidFill>
            <a:schemeClr val="bg1"/>
          </a:solidFill>
          <a:ln>
            <a:noFill/>
          </a:ln>
          <a:effectLst/>
        </p:spPr>
        <p:txBody>
          <a:bodyPr/>
          <a:lstStyle/>
          <a:p>
            <a:pPr>
              <a:defRPr/>
            </a:pPr>
            <a:endParaRPr lang="en-US"/>
          </a:p>
        </p:txBody>
      </p:sp>
      <p:sp>
        <p:nvSpPr>
          <p:cNvPr id="1740873" name="Rectangle 73"/>
          <p:cNvSpPr>
            <a:spLocks noChangeArrowheads="1"/>
          </p:cNvSpPr>
          <p:nvPr/>
        </p:nvSpPr>
        <p:spPr bwMode="auto">
          <a:xfrm>
            <a:off x="76200" y="381000"/>
            <a:ext cx="381000" cy="6499225"/>
          </a:xfrm>
          <a:prstGeom prst="rect">
            <a:avLst/>
          </a:prstGeom>
          <a:solidFill>
            <a:schemeClr val="bg1"/>
          </a:solidFill>
          <a:ln>
            <a:noFill/>
          </a:ln>
          <a:effectLst/>
        </p:spPr>
        <p:txBody>
          <a:bodyPr/>
          <a:lstStyle/>
          <a:p>
            <a:pPr>
              <a:defRPr/>
            </a:pPr>
            <a:endParaRPr lang="en-US"/>
          </a:p>
        </p:txBody>
      </p:sp>
      <p:sp>
        <p:nvSpPr>
          <p:cNvPr id="1740874" name="Rectangle 74"/>
          <p:cNvSpPr>
            <a:spLocks noChangeArrowheads="1"/>
          </p:cNvSpPr>
          <p:nvPr/>
        </p:nvSpPr>
        <p:spPr bwMode="auto">
          <a:xfrm>
            <a:off x="152400" y="1295400"/>
            <a:ext cx="304800" cy="152400"/>
          </a:xfrm>
          <a:prstGeom prst="rect">
            <a:avLst/>
          </a:prstGeom>
          <a:solidFill>
            <a:schemeClr val="hlink"/>
          </a:solidFill>
          <a:ln>
            <a:noFill/>
          </a:ln>
          <a:effectLst/>
        </p:spPr>
        <p:txBody>
          <a:bodyPr/>
          <a:lstStyle/>
          <a:p>
            <a:pPr>
              <a:defRPr/>
            </a:pPr>
            <a:endParaRPr lang="en-US"/>
          </a:p>
        </p:txBody>
      </p:sp>
      <p:sp>
        <p:nvSpPr>
          <p:cNvPr id="1740875" name="Rectangle 75"/>
          <p:cNvSpPr>
            <a:spLocks noChangeArrowheads="1"/>
          </p:cNvSpPr>
          <p:nvPr/>
        </p:nvSpPr>
        <p:spPr bwMode="auto">
          <a:xfrm>
            <a:off x="304800" y="1676400"/>
            <a:ext cx="1295400" cy="292100"/>
          </a:xfrm>
          <a:prstGeom prst="rect">
            <a:avLst/>
          </a:prstGeom>
          <a:solidFill>
            <a:schemeClr val="bg1"/>
          </a:solidFill>
          <a:ln>
            <a:noFill/>
          </a:ln>
          <a:effectLst/>
        </p:spPr>
        <p:txBody>
          <a:bodyPr/>
          <a:lstStyle/>
          <a:p>
            <a:pPr>
              <a:defRPr/>
            </a:pPr>
            <a:endParaRPr lang="en-US"/>
          </a:p>
        </p:txBody>
      </p:sp>
      <p:sp>
        <p:nvSpPr>
          <p:cNvPr id="1740876" name="Rectangle 76"/>
          <p:cNvSpPr>
            <a:spLocks noChangeArrowheads="1"/>
          </p:cNvSpPr>
          <p:nvPr/>
        </p:nvSpPr>
        <p:spPr bwMode="auto">
          <a:xfrm>
            <a:off x="1524000" y="304800"/>
            <a:ext cx="381000" cy="6586538"/>
          </a:xfrm>
          <a:prstGeom prst="rect">
            <a:avLst/>
          </a:prstGeom>
          <a:solidFill>
            <a:schemeClr val="bg1"/>
          </a:solidFill>
          <a:ln>
            <a:noFill/>
          </a:ln>
          <a:effectLst/>
        </p:spPr>
        <p:txBody>
          <a:bodyPr/>
          <a:lstStyle/>
          <a:p>
            <a:pPr>
              <a:defRPr/>
            </a:pPr>
            <a:endParaRPr lang="en-US"/>
          </a:p>
        </p:txBody>
      </p:sp>
      <p:sp>
        <p:nvSpPr>
          <p:cNvPr id="1740877" name="Rectangle 77"/>
          <p:cNvSpPr>
            <a:spLocks noChangeArrowheads="1"/>
          </p:cNvSpPr>
          <p:nvPr/>
        </p:nvSpPr>
        <p:spPr bwMode="auto">
          <a:xfrm>
            <a:off x="1524000" y="1295400"/>
            <a:ext cx="685800" cy="152400"/>
          </a:xfrm>
          <a:prstGeom prst="rect">
            <a:avLst/>
          </a:prstGeom>
          <a:solidFill>
            <a:schemeClr val="hlink"/>
          </a:solidFill>
          <a:ln>
            <a:noFill/>
          </a:ln>
          <a:effectLst/>
        </p:spPr>
        <p:txBody>
          <a:bodyPr/>
          <a:lstStyle/>
          <a:p>
            <a:pPr>
              <a:defRPr/>
            </a:pPr>
            <a:endParaRPr lang="en-US"/>
          </a:p>
        </p:txBody>
      </p:sp>
      <p:sp>
        <p:nvSpPr>
          <p:cNvPr id="1740878" name="Rectangle 78"/>
          <p:cNvSpPr>
            <a:spLocks noGrp="1" noChangeArrowheads="1"/>
          </p:cNvSpPr>
          <p:nvPr>
            <p:ph type="dt" sz="half" idx="2"/>
          </p:nvPr>
        </p:nvSpPr>
        <p:spPr bwMode="auto">
          <a:xfrm>
            <a:off x="2559050" y="6470650"/>
            <a:ext cx="1346200" cy="387350"/>
          </a:xfrm>
          <a:prstGeom prst="rect">
            <a:avLst/>
          </a:prstGeom>
          <a:noFill/>
          <a:ln>
            <a:noFill/>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charset="0"/>
                <a:cs typeface="ＭＳ Ｐゴシック" charset="0"/>
              </a:defRPr>
            </a:lvl1pPr>
          </a:lstStyle>
          <a:p>
            <a:pPr>
              <a:defRPr/>
            </a:pPr>
            <a:endParaRPr lang="en-US"/>
          </a:p>
        </p:txBody>
      </p:sp>
      <p:sp>
        <p:nvSpPr>
          <p:cNvPr id="1740879" name="Rectangle 79"/>
          <p:cNvSpPr>
            <a:spLocks noGrp="1" noChangeArrowheads="1"/>
          </p:cNvSpPr>
          <p:nvPr>
            <p:ph type="ftr" sz="quarter" idx="3"/>
          </p:nvPr>
        </p:nvSpPr>
        <p:spPr bwMode="auto">
          <a:xfrm>
            <a:off x="3984625" y="6477000"/>
            <a:ext cx="3540125"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charset="0"/>
                <a:cs typeface="ＭＳ Ｐゴシック" charset="0"/>
              </a:defRPr>
            </a:lvl1pPr>
          </a:lstStyle>
          <a:p>
            <a:pPr>
              <a:defRPr/>
            </a:pPr>
            <a:endParaRPr lang="en-US"/>
          </a:p>
        </p:txBody>
      </p:sp>
      <p:sp>
        <p:nvSpPr>
          <p:cNvPr id="1740880" name="Rectangle 80"/>
          <p:cNvSpPr>
            <a:spLocks noGrp="1" noChangeArrowheads="1"/>
          </p:cNvSpPr>
          <p:nvPr>
            <p:ph type="sldNum" sz="quarter" idx="4"/>
          </p:nvPr>
        </p:nvSpPr>
        <p:spPr bwMode="auto">
          <a:xfrm>
            <a:off x="7572375" y="6477000"/>
            <a:ext cx="1250950" cy="379413"/>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fld id="{53170590-A338-DA48-8428-CDAD213BE80D}" type="slidenum">
              <a:rPr lang="en-US"/>
              <a:pPr/>
              <a:t>‹#›</a:t>
            </a:fld>
            <a:endParaRPr lang="en-US"/>
          </a:p>
        </p:txBody>
      </p:sp>
      <p:sp>
        <p:nvSpPr>
          <p:cNvPr id="1740881" name="Rectangle 81"/>
          <p:cNvSpPr>
            <a:spLocks noChangeArrowheads="1"/>
          </p:cNvSpPr>
          <p:nvPr/>
        </p:nvSpPr>
        <p:spPr bwMode="auto">
          <a:xfrm>
            <a:off x="2286000" y="6029325"/>
            <a:ext cx="222250" cy="827088"/>
          </a:xfrm>
          <a:prstGeom prst="rect">
            <a:avLst/>
          </a:prstGeom>
          <a:solidFill>
            <a:srgbClr val="B2B2B2">
              <a:alpha val="50000"/>
            </a:srgbClr>
          </a:solidFill>
          <a:ln>
            <a:noFill/>
          </a:ln>
          <a:effectLst/>
        </p:spPr>
        <p:txBody>
          <a:bodyPr/>
          <a:lstStyle/>
          <a:p>
            <a:pPr eaLnBrk="1" hangingPunct="1">
              <a:defRPr/>
            </a:pPr>
            <a:endParaRPr kumimoji="1" lang="en-US">
              <a:latin typeface="Times New Roman" charset="0"/>
            </a:endParaRPr>
          </a:p>
        </p:txBody>
      </p:sp>
    </p:spTree>
    <p:extLst>
      <p:ext uri="{BB962C8B-B14F-4D97-AF65-F5344CB8AC3E}">
        <p14:creationId xmlns:p14="http://schemas.microsoft.com/office/powerpoint/2010/main" val="3294969635"/>
      </p:ext>
    </p:extLst>
  </p:cSld>
  <p:clrMap bg1="dk2" tx1="lt1" bg2="dk1" tx2="lt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ransition>
    <p:cut/>
  </p:transition>
  <p:txStyles>
    <p:titleStyle>
      <a:lvl1pPr algn="l" rtl="0" eaLnBrk="0" fontAlgn="base" hangingPunct="0">
        <a:spcBef>
          <a:spcPct val="0"/>
        </a:spcBef>
        <a:spcAft>
          <a:spcPct val="0"/>
        </a:spcAft>
        <a:defRPr sz="4400">
          <a:solidFill>
            <a:schemeClr val="tx2"/>
          </a:solidFill>
          <a:latin typeface="Arail"/>
          <a:ea typeface="+mj-ea"/>
          <a:cs typeface="Arail"/>
        </a:defRPr>
      </a:lvl1pPr>
      <a:lvl2pPr algn="l" rtl="0" eaLnBrk="0" fontAlgn="base" hangingPunct="0">
        <a:spcBef>
          <a:spcPct val="0"/>
        </a:spcBef>
        <a:spcAft>
          <a:spcPct val="0"/>
        </a:spcAft>
        <a:defRPr sz="4400">
          <a:solidFill>
            <a:schemeClr val="tx2"/>
          </a:solidFill>
          <a:latin typeface="Arail" charset="0"/>
          <a:ea typeface="ＭＳ Ｐゴシック" charset="0"/>
        </a:defRPr>
      </a:lvl2pPr>
      <a:lvl3pPr algn="l" rtl="0" eaLnBrk="0" fontAlgn="base" hangingPunct="0">
        <a:spcBef>
          <a:spcPct val="0"/>
        </a:spcBef>
        <a:spcAft>
          <a:spcPct val="0"/>
        </a:spcAft>
        <a:defRPr sz="4400">
          <a:solidFill>
            <a:schemeClr val="tx2"/>
          </a:solidFill>
          <a:latin typeface="Arail" charset="0"/>
          <a:ea typeface="ＭＳ Ｐゴシック" charset="0"/>
        </a:defRPr>
      </a:lvl3pPr>
      <a:lvl4pPr algn="l" rtl="0" eaLnBrk="0" fontAlgn="base" hangingPunct="0">
        <a:spcBef>
          <a:spcPct val="0"/>
        </a:spcBef>
        <a:spcAft>
          <a:spcPct val="0"/>
        </a:spcAft>
        <a:defRPr sz="4400">
          <a:solidFill>
            <a:schemeClr val="tx2"/>
          </a:solidFill>
          <a:latin typeface="Arail" charset="0"/>
          <a:ea typeface="ＭＳ Ｐゴシック" charset="0"/>
        </a:defRPr>
      </a:lvl4pPr>
      <a:lvl5pPr algn="l" rtl="0" eaLnBrk="0" fontAlgn="base" hangingPunct="0">
        <a:spcBef>
          <a:spcPct val="0"/>
        </a:spcBef>
        <a:spcAft>
          <a:spcPct val="0"/>
        </a:spcAft>
        <a:defRPr sz="4400">
          <a:solidFill>
            <a:schemeClr val="tx2"/>
          </a:solidFill>
          <a:latin typeface="Arail"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mn-ea"/>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mn-ea"/>
        </a:defRPr>
      </a:lvl5pPr>
      <a:lvl6pPr marL="2514600" indent="-228600" algn="l" rtl="0" fontAlgn="base">
        <a:spcBef>
          <a:spcPct val="20000"/>
        </a:spcBef>
        <a:spcAft>
          <a:spcPct val="0"/>
        </a:spcAft>
        <a:buClr>
          <a:srgbClr val="00FFCC"/>
        </a:buClr>
        <a:buChar char="•"/>
        <a:defRPr sz="2000">
          <a:solidFill>
            <a:schemeClr val="tx1"/>
          </a:solidFill>
          <a:latin typeface="+mn-lt"/>
          <a:ea typeface="+mn-ea"/>
        </a:defRPr>
      </a:lvl6pPr>
      <a:lvl7pPr marL="2971800" indent="-228600" algn="l" rtl="0" fontAlgn="base">
        <a:spcBef>
          <a:spcPct val="20000"/>
        </a:spcBef>
        <a:spcAft>
          <a:spcPct val="0"/>
        </a:spcAft>
        <a:buClr>
          <a:srgbClr val="00FFCC"/>
        </a:buClr>
        <a:buChar char="•"/>
        <a:defRPr sz="2000">
          <a:solidFill>
            <a:schemeClr val="tx1"/>
          </a:solidFill>
          <a:latin typeface="+mn-lt"/>
          <a:ea typeface="+mn-ea"/>
        </a:defRPr>
      </a:lvl7pPr>
      <a:lvl8pPr marL="3429000" indent="-228600" algn="l" rtl="0" fontAlgn="base">
        <a:spcBef>
          <a:spcPct val="20000"/>
        </a:spcBef>
        <a:spcAft>
          <a:spcPct val="0"/>
        </a:spcAft>
        <a:buClr>
          <a:srgbClr val="00FFCC"/>
        </a:buClr>
        <a:buChar char="•"/>
        <a:defRPr sz="2000">
          <a:solidFill>
            <a:schemeClr val="tx1"/>
          </a:solidFill>
          <a:latin typeface="+mn-lt"/>
          <a:ea typeface="+mn-ea"/>
        </a:defRPr>
      </a:lvl8pPr>
      <a:lvl9pPr marL="3886200" indent="-228600" algn="l" rtl="0" fontAlgn="base">
        <a:spcBef>
          <a:spcPct val="20000"/>
        </a:spcBef>
        <a:spcAft>
          <a:spcPct val="0"/>
        </a:spcAft>
        <a:buClr>
          <a:srgbClr val="00FFCC"/>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282" name="AutoShape 3074"/>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ffectLst/>
        </p:spPr>
        <p:txBody>
          <a:bodyPr rot="10800000" vert="eaVert" wrap="none" anchor="ctr"/>
          <a:lstStyle/>
          <a:p>
            <a:pPr algn="ctr" eaLnBrk="1" hangingPunct="1">
              <a:defRPr/>
            </a:pPr>
            <a:endParaRPr kumimoji="1" lang="en-US" b="1" i="0">
              <a:latin typeface="Arial" panose="020B0604020202020204" pitchFamily="34" charset="0"/>
            </a:endParaRPr>
          </a:p>
        </p:txBody>
      </p:sp>
      <p:sp>
        <p:nvSpPr>
          <p:cNvPr id="62467" name="Rectangle 3075"/>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2468" name="Rectangle 3076"/>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61285" name="Rectangle 3077"/>
          <p:cNvSpPr>
            <a:spLocks noGrp="1" noChangeArrowheads="1"/>
          </p:cNvSpPr>
          <p:nvPr>
            <p:ph type="dt" sz="half" idx="2"/>
          </p:nvPr>
        </p:nvSpPr>
        <p:spPr bwMode="auto">
          <a:xfrm>
            <a:off x="0" y="6145213"/>
            <a:ext cx="1371600" cy="712787"/>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6" name="Rectangle 3078"/>
          <p:cNvSpPr>
            <a:spLocks noGrp="1" noChangeArrowheads="1"/>
          </p:cNvSpPr>
          <p:nvPr>
            <p:ph type="ftr" sz="quarter" idx="3"/>
          </p:nvPr>
        </p:nvSpPr>
        <p:spPr bwMode="auto">
          <a:xfrm>
            <a:off x="1676400" y="6400800"/>
            <a:ext cx="3352800" cy="457200"/>
          </a:xfrm>
          <a:prstGeom prst="rect">
            <a:avLst/>
          </a:prstGeom>
          <a:noFill/>
          <a:ln>
            <a:noFill/>
          </a:ln>
          <a:effectLst/>
        </p:spPr>
        <p:txBody>
          <a:bodyPr vert="horz" wrap="square" lIns="92075" tIns="46038" rIns="92075" bIns="46038"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a:p>
        </p:txBody>
      </p:sp>
      <p:sp>
        <p:nvSpPr>
          <p:cNvPr id="1761287" name="Rectangle 3079"/>
          <p:cNvSpPr>
            <a:spLocks noGrp="1" noChangeArrowheads="1"/>
          </p:cNvSpPr>
          <p:nvPr>
            <p:ph type="sldNum" sz="quarter" idx="4"/>
          </p:nvPr>
        </p:nvSpPr>
        <p:spPr bwMode="auto">
          <a:xfrm>
            <a:off x="1371600" y="6477000"/>
            <a:ext cx="304800" cy="381000"/>
          </a:xfrm>
          <a:prstGeom prst="rect">
            <a:avLst/>
          </a:prstGeom>
          <a:solidFill>
            <a:schemeClr val="accent1"/>
          </a:solidFill>
          <a:ln>
            <a:noFill/>
          </a:ln>
          <a:effectLst/>
        </p:spPr>
        <p:txBody>
          <a:bodyPr vert="horz" wrap="square" lIns="92075" tIns="46038" rIns="92075" bIns="46038" numCol="1" anchor="b" anchorCtr="0" compatLnSpc="1">
            <a:prstTxWarp prst="textNoShape">
              <a:avLst/>
            </a:prstTxWarp>
          </a:bodyPr>
          <a:lstStyle>
            <a:lvl1pPr algn="r" eaLnBrk="1" hangingPunct="1">
              <a:defRPr sz="1400" b="1" i="0">
                <a:latin typeface="Arial" panose="020B0604020202020204" pitchFamily="34" charset="0"/>
              </a:defRPr>
            </a:lvl1pPr>
          </a:lstStyle>
          <a:p>
            <a:fld id="{AE9C8967-11CB-CE48-81B2-3EAD27BB541C}" type="slidenum">
              <a:rPr lang="en-US" smtClean="0"/>
              <a:pPr/>
              <a:t>‹#›</a:t>
            </a:fld>
            <a:endParaRPr lang="en-US"/>
          </a:p>
        </p:txBody>
      </p:sp>
      <p:grpSp>
        <p:nvGrpSpPr>
          <p:cNvPr id="62472" name="Group 3080"/>
          <p:cNvGrpSpPr>
            <a:grpSpLocks/>
          </p:cNvGrpSpPr>
          <p:nvPr/>
        </p:nvGrpSpPr>
        <p:grpSpPr bwMode="auto">
          <a:xfrm>
            <a:off x="4365625" y="1951038"/>
            <a:ext cx="4770438" cy="5062537"/>
            <a:chOff x="2750" y="1229"/>
            <a:chExt cx="3005" cy="3189"/>
          </a:xfrm>
        </p:grpSpPr>
        <p:sp>
          <p:nvSpPr>
            <p:cNvPr id="1761289" name="AutoShape 3081"/>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0" name="AutoShape 3082"/>
            <p:cNvSpPr>
              <a:spLocks noChangeArrowheads="1"/>
            </p:cNvSpPr>
            <p:nvPr/>
          </p:nvSpPr>
          <p:spPr bwMode="auto">
            <a:xfrm rot="16200000">
              <a:off x="4711" y="3319"/>
              <a:ext cx="858" cy="852"/>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1" name="AutoShape 3083"/>
            <p:cNvSpPr>
              <a:spLocks noChangeArrowheads="1"/>
            </p:cNvSpPr>
            <p:nvPr/>
          </p:nvSpPr>
          <p:spPr bwMode="auto">
            <a:xfrm>
              <a:off x="4947" y="2612"/>
              <a:ext cx="808" cy="808"/>
            </a:xfrm>
            <a:prstGeom prst="diamond">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2" name="AutoShape 3084"/>
            <p:cNvSpPr>
              <a:spLocks noChangeArrowheads="1"/>
            </p:cNvSpPr>
            <p:nvPr/>
          </p:nvSpPr>
          <p:spPr bwMode="auto">
            <a:xfrm rot="13500000">
              <a:off x="2750" y="3164"/>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sp>
          <p:nvSpPr>
            <p:cNvPr id="1761293" name="AutoShape 3085"/>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nvGrpSpPr>
            <p:cNvPr id="62478" name="Group 3086"/>
            <p:cNvGrpSpPr>
              <a:grpSpLocks/>
            </p:cNvGrpSpPr>
            <p:nvPr/>
          </p:nvGrpSpPr>
          <p:grpSpPr bwMode="auto">
            <a:xfrm>
              <a:off x="4384" y="2184"/>
              <a:ext cx="402" cy="1198"/>
              <a:chOff x="4384" y="2184"/>
              <a:chExt cx="402" cy="1198"/>
            </a:xfrm>
          </p:grpSpPr>
          <p:sp>
            <p:nvSpPr>
              <p:cNvPr id="1761295" name="Line 3087"/>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6" name="Line 3088"/>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7" name="Line 3089"/>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sp>
            <p:nvSpPr>
              <p:cNvPr id="1761298" name="Line 3090"/>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ffectLst/>
            </p:spPr>
            <p:txBody>
              <a:bodyPr wrap="none" anchor="ctr"/>
              <a:lstStyle/>
              <a:p>
                <a:pPr>
                  <a:defRPr/>
                </a:pPr>
                <a:endParaRPr lang="en-US" b="1" i="0">
                  <a:latin typeface="Arial" panose="020B0604020202020204" pitchFamily="34" charset="0"/>
                </a:endParaRPr>
              </a:p>
            </p:txBody>
          </p:sp>
        </p:grpSp>
        <p:sp>
          <p:nvSpPr>
            <p:cNvPr id="1761299" name="AutoShape 3091"/>
            <p:cNvSpPr>
              <a:spLocks noChangeArrowheads="1"/>
            </p:cNvSpPr>
            <p:nvPr/>
          </p:nvSpPr>
          <p:spPr bwMode="auto">
            <a:xfrm rot="18900000">
              <a:off x="4388" y="1229"/>
              <a:ext cx="1254" cy="1254"/>
            </a:xfrm>
            <a:prstGeom prst="rtTriangle">
              <a:avLst/>
            </a:prstGeom>
            <a:noFill/>
            <a:ln w="12700">
              <a:solidFill>
                <a:schemeClr val="accent2"/>
              </a:solidFill>
              <a:miter lim="800000"/>
              <a:headEnd/>
              <a:tailEnd/>
            </a:ln>
            <a:effectLst/>
          </p:spPr>
          <p:txBody>
            <a:bodyPr wrap="none" anchor="ctr"/>
            <a:lstStyle/>
            <a:p>
              <a:pPr>
                <a:defRPr/>
              </a:pPr>
              <a:endParaRPr lang="en-US" b="1" i="0">
                <a:latin typeface="Arial" panose="020B0604020202020204" pitchFamily="34" charset="0"/>
              </a:endParaRPr>
            </a:p>
          </p:txBody>
        </p:sp>
      </p:grpSp>
    </p:spTree>
    <p:extLst>
      <p:ext uri="{BB962C8B-B14F-4D97-AF65-F5344CB8AC3E}">
        <p14:creationId xmlns:p14="http://schemas.microsoft.com/office/powerpoint/2010/main" val="845742534"/>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Lst>
  <p:transition/>
  <p:txStyles>
    <p:titleStyle>
      <a:lvl1pPr algn="r" rtl="0" eaLnBrk="0" fontAlgn="base" hangingPunct="0">
        <a:lnSpc>
          <a:spcPct val="90000"/>
        </a:lnSpc>
        <a:spcBef>
          <a:spcPct val="0"/>
        </a:spcBef>
        <a:spcAft>
          <a:spcPct val="0"/>
        </a:spcAft>
        <a:defRPr sz="5400" b="1" i="0">
          <a:solidFill>
            <a:schemeClr val="bg2"/>
          </a:solidFill>
          <a:latin typeface="Arial" panose="020B0604020202020204" pitchFamily="34" charset="0"/>
          <a:ea typeface="+mj-ea"/>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charset="0"/>
          <a:ea typeface="ＭＳ Ｐゴシック" charset="0"/>
          <a:cs typeface="ＭＳ Ｐゴシック" charset="-128"/>
        </a:defRPr>
      </a:lvl5pPr>
      <a:lvl6pPr marL="457200" algn="r" rtl="0" fontAlgn="base">
        <a:lnSpc>
          <a:spcPct val="90000"/>
        </a:lnSpc>
        <a:spcBef>
          <a:spcPct val="0"/>
        </a:spcBef>
        <a:spcAft>
          <a:spcPct val="0"/>
        </a:spcAft>
        <a:defRPr sz="5400">
          <a:solidFill>
            <a:schemeClr val="bg2"/>
          </a:solidFill>
          <a:latin typeface="Arial" charset="0"/>
          <a:ea typeface="ＭＳ Ｐゴシック" charset="0"/>
        </a:defRPr>
      </a:lvl6pPr>
      <a:lvl7pPr marL="914400" algn="r" rtl="0" fontAlgn="base">
        <a:lnSpc>
          <a:spcPct val="90000"/>
        </a:lnSpc>
        <a:spcBef>
          <a:spcPct val="0"/>
        </a:spcBef>
        <a:spcAft>
          <a:spcPct val="0"/>
        </a:spcAft>
        <a:defRPr sz="5400">
          <a:solidFill>
            <a:schemeClr val="bg2"/>
          </a:solidFill>
          <a:latin typeface="Arial" charset="0"/>
          <a:ea typeface="ＭＳ Ｐゴシック" charset="0"/>
        </a:defRPr>
      </a:lvl7pPr>
      <a:lvl8pPr marL="1371600" algn="r" rtl="0" fontAlgn="base">
        <a:lnSpc>
          <a:spcPct val="90000"/>
        </a:lnSpc>
        <a:spcBef>
          <a:spcPct val="0"/>
        </a:spcBef>
        <a:spcAft>
          <a:spcPct val="0"/>
        </a:spcAft>
        <a:defRPr sz="5400">
          <a:solidFill>
            <a:schemeClr val="bg2"/>
          </a:solidFill>
          <a:latin typeface="Arial" charset="0"/>
          <a:ea typeface="ＭＳ Ｐゴシック" charset="0"/>
        </a:defRPr>
      </a:lvl8pPr>
      <a:lvl9pPr marL="1828800" algn="r" rtl="0" fontAlgn="base">
        <a:lnSpc>
          <a:spcPct val="90000"/>
        </a:lnSpc>
        <a:spcBef>
          <a:spcPct val="0"/>
        </a:spcBef>
        <a:spcAft>
          <a:spcPct val="0"/>
        </a:spcAft>
        <a:defRPr sz="5400">
          <a:solidFill>
            <a:schemeClr val="bg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b="1" i="0">
          <a:solidFill>
            <a:schemeClr val="tx1"/>
          </a:solidFill>
          <a:latin typeface="Arial" panose="020B0604020202020204" pitchFamily="34" charset="0"/>
          <a:ea typeface="+mn-ea"/>
        </a:defRPr>
      </a:lvl2pPr>
      <a:lvl3pPr marL="1085850" indent="-228600" algn="l" rtl="0" eaLnBrk="0" fontAlgn="base" hangingPunct="0">
        <a:spcBef>
          <a:spcPct val="20000"/>
        </a:spcBef>
        <a:spcAft>
          <a:spcPct val="0"/>
        </a:spcAft>
        <a:buClr>
          <a:schemeClr val="tx2"/>
        </a:buClr>
        <a:buSzPct val="60000"/>
        <a:buFont typeface="Wingdings" charset="0"/>
        <a:buChar char="u"/>
        <a:defRPr sz="2400" b="1" i="0">
          <a:solidFill>
            <a:schemeClr val="tx1"/>
          </a:solidFill>
          <a:latin typeface="Arial" panose="020B0604020202020204" pitchFamily="34" charset="0"/>
          <a:ea typeface="+mn-ea"/>
        </a:defRPr>
      </a:lvl3pPr>
      <a:lvl4pPr marL="1428750" indent="-228600" algn="l" rtl="0" eaLnBrk="0" fontAlgn="base" hangingPunct="0">
        <a:spcBef>
          <a:spcPct val="20000"/>
        </a:spcBef>
        <a:spcAft>
          <a:spcPct val="0"/>
        </a:spcAft>
        <a:buClr>
          <a:schemeClr val="bg2"/>
        </a:buClr>
        <a:buSzPct val="70000"/>
        <a:buFont typeface="Wingdings" charset="0"/>
        <a:buChar char="n"/>
        <a:defRPr sz="2000" b="1" i="0">
          <a:solidFill>
            <a:schemeClr val="tx1"/>
          </a:solidFill>
          <a:latin typeface="Arial" panose="020B0604020202020204" pitchFamily="34" charset="0"/>
          <a:ea typeface="+mn-ea"/>
        </a:defRPr>
      </a:lvl4pPr>
      <a:lvl5pPr marL="1771650" indent="-228600" algn="l" rtl="0" eaLnBrk="0" fontAlgn="base" hangingPunct="0">
        <a:spcBef>
          <a:spcPct val="20000"/>
        </a:spcBef>
        <a:spcAft>
          <a:spcPct val="0"/>
        </a:spcAft>
        <a:buClr>
          <a:schemeClr val="tx2"/>
        </a:buClr>
        <a:buSzPct val="65000"/>
        <a:buFont typeface="Wingdings" charset="0"/>
        <a:buChar char="u"/>
        <a:defRPr sz="2000" b="1" i="0">
          <a:solidFill>
            <a:schemeClr val="tx1"/>
          </a:solidFill>
          <a:latin typeface="Arial" panose="020B0604020202020204" pitchFamily="34" charset="0"/>
          <a:ea typeface="+mn-ea"/>
        </a:defRPr>
      </a:lvl5pPr>
      <a:lvl6pPr marL="22288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6pPr>
      <a:lvl7pPr marL="26860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7pPr>
      <a:lvl8pPr marL="31432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8pPr>
      <a:lvl9pPr marL="3600450" indent="-228600" algn="l" rtl="0" fontAlgn="base">
        <a:spcBef>
          <a:spcPct val="20000"/>
        </a:spcBef>
        <a:spcAft>
          <a:spcPct val="0"/>
        </a:spcAft>
        <a:buClr>
          <a:schemeClr val="tx2"/>
        </a:buClr>
        <a:buSzPct val="65000"/>
        <a:buFont typeface="Wingdings" charset="0"/>
        <a:buChar char="u"/>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808080"/>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rgbClr val="808080"/>
                </a:solidFill>
                <a:latin typeface="Helvetica" charset="0"/>
              </a:defRPr>
            </a:lvl1pPr>
          </a:lstStyle>
          <a:p>
            <a:fld id="{C64C3BE7-F43B-E24B-87A8-45292F5EC62B}" type="slidenum">
              <a:rPr lang="en-US"/>
              <a:pPr/>
              <a:t>‹#›</a:t>
            </a:fld>
            <a:endParaRPr lang="en-US"/>
          </a:p>
        </p:txBody>
      </p:sp>
      <p:grpSp>
        <p:nvGrpSpPr>
          <p:cNvPr id="74759"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solidFill>
                  <a:srgbClr val="F8F8F8"/>
                </a:solidFill>
              </a:endParaRPr>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solidFill>
                  <a:srgbClr val="F8F8F8"/>
                </a:solidFill>
                <a:latin typeface="Times New Roman" charset="0"/>
              </a:endParaRPr>
            </a:p>
          </p:txBody>
        </p:sp>
      </p:grpSp>
      <p:grpSp>
        <p:nvGrpSpPr>
          <p:cNvPr id="74760"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solidFill>
                  <a:srgbClr val="F8F8F8"/>
                </a:solidFill>
              </a:endParaRPr>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solidFill>
                  <a:srgbClr val="F8F8F8"/>
                </a:solidFill>
              </a:endParaRPr>
            </a:p>
          </p:txBody>
        </p:sp>
      </p:grpSp>
      <p:grpSp>
        <p:nvGrpSpPr>
          <p:cNvPr id="74761"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solidFill>
                  <a:srgbClr val="F8F8F8"/>
                </a:solidFill>
              </a:endParaRPr>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solidFill>
                  <a:srgbClr val="F8F8F8"/>
                </a:solidFill>
              </a:endParaRPr>
            </a:p>
          </p:txBody>
        </p:sp>
      </p:grpSp>
      <p:grpSp>
        <p:nvGrpSpPr>
          <p:cNvPr id="74762"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solidFill>
                  <a:srgbClr val="F8F8F8"/>
                </a:solidFill>
              </a:endParaRPr>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solidFill>
                  <a:srgbClr val="F8F8F8"/>
                </a:solidFill>
              </a:endParaRPr>
            </a:p>
          </p:txBody>
        </p:sp>
      </p:grpSp>
    </p:spTree>
    <p:extLst>
      <p:ext uri="{BB962C8B-B14F-4D97-AF65-F5344CB8AC3E}">
        <p14:creationId xmlns:p14="http://schemas.microsoft.com/office/powerpoint/2010/main" val="1033373763"/>
      </p:ext>
    </p:extLst>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59236" name="Rectangle 4"/>
          <p:cNvSpPr>
            <a:spLocks noGrp="1" noChangeArrowheads="1"/>
          </p:cNvSpPr>
          <p:nvPr>
            <p:ph type="dt" sz="half" idx="2"/>
          </p:nvPr>
        </p:nvSpPr>
        <p:spPr bwMode="auto">
          <a:xfrm>
            <a:off x="381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7" name="Rectangle 5"/>
          <p:cNvSpPr>
            <a:spLocks noGrp="1" noChangeArrowheads="1"/>
          </p:cNvSpPr>
          <p:nvPr>
            <p:ph type="ftr" sz="quarter" idx="3"/>
          </p:nvPr>
        </p:nvSpPr>
        <p:spPr bwMode="auto">
          <a:xfrm>
            <a:off x="3124200" y="6015038"/>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charset="0"/>
                <a:cs typeface="ＭＳ Ｐゴシック" charset="0"/>
              </a:defRPr>
            </a:lvl1pPr>
          </a:lstStyle>
          <a:p>
            <a:pPr>
              <a:defRPr/>
            </a:pPr>
            <a:endParaRPr lang="en-US"/>
          </a:p>
        </p:txBody>
      </p:sp>
      <p:sp>
        <p:nvSpPr>
          <p:cNvPr id="1759238" name="Rectangle 6"/>
          <p:cNvSpPr>
            <a:spLocks noGrp="1" noChangeArrowheads="1"/>
          </p:cNvSpPr>
          <p:nvPr>
            <p:ph type="sldNum" sz="quarter" idx="4"/>
          </p:nvPr>
        </p:nvSpPr>
        <p:spPr bwMode="auto">
          <a:xfrm>
            <a:off x="6858000" y="6015038"/>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fld id="{A4901A13-D5D1-714E-8A82-61D09734DF9E}" type="slidenum">
              <a:rPr lang="en-US"/>
              <a:pPr/>
              <a:t>‹#›</a:t>
            </a:fld>
            <a:endParaRPr lang="en-US"/>
          </a:p>
        </p:txBody>
      </p:sp>
      <p:grpSp>
        <p:nvGrpSpPr>
          <p:cNvPr id="50183" name="Group 7"/>
          <p:cNvGrpSpPr>
            <a:grpSpLocks/>
          </p:cNvGrpSpPr>
          <p:nvPr/>
        </p:nvGrpSpPr>
        <p:grpSpPr bwMode="auto">
          <a:xfrm>
            <a:off x="177800" y="230188"/>
            <a:ext cx="203200" cy="6503987"/>
            <a:chOff x="112" y="145"/>
            <a:chExt cx="128" cy="4097"/>
          </a:xfrm>
        </p:grpSpPr>
        <p:sp>
          <p:nvSpPr>
            <p:cNvPr id="175924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ffectLst/>
          </p:spPr>
          <p:txBody>
            <a:bodyPr wrap="none" anchor="ctr"/>
            <a:lstStyle/>
            <a:p>
              <a:pPr>
                <a:defRPr/>
              </a:pPr>
              <a:endParaRPr lang="en-US"/>
            </a:p>
          </p:txBody>
        </p:sp>
        <p:sp>
          <p:nvSpPr>
            <p:cNvPr id="175924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ffectLst/>
          </p:spPr>
          <p:txBody>
            <a:bodyPr wrap="none" anchor="ctr"/>
            <a:lstStyle/>
            <a:p>
              <a:pPr algn="ctr" eaLnBrk="1" hangingPunct="1">
                <a:defRPr/>
              </a:pPr>
              <a:endParaRPr lang="en-US">
                <a:latin typeface="Times New Roman" charset="0"/>
              </a:endParaRPr>
            </a:p>
          </p:txBody>
        </p:sp>
      </p:grpSp>
      <p:grpSp>
        <p:nvGrpSpPr>
          <p:cNvPr id="50184" name="Group 10"/>
          <p:cNvGrpSpPr>
            <a:grpSpLocks/>
          </p:cNvGrpSpPr>
          <p:nvPr/>
        </p:nvGrpSpPr>
        <p:grpSpPr bwMode="auto">
          <a:xfrm>
            <a:off x="8793163" y="220663"/>
            <a:ext cx="198437" cy="6408737"/>
            <a:chOff x="5539" y="139"/>
            <a:chExt cx="125" cy="4037"/>
          </a:xfrm>
        </p:grpSpPr>
        <p:sp>
          <p:nvSpPr>
            <p:cNvPr id="1759243"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ffectLst/>
          </p:spPr>
          <p:txBody>
            <a:bodyPr wrap="none" anchor="ctr"/>
            <a:lstStyle/>
            <a:p>
              <a:pPr>
                <a:defRPr/>
              </a:pPr>
              <a:endParaRPr lang="en-US"/>
            </a:p>
          </p:txBody>
        </p:sp>
        <p:sp>
          <p:nvSpPr>
            <p:cNvPr id="1759244"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ffectLst/>
          </p:spPr>
          <p:txBody>
            <a:bodyPr wrap="none" anchor="ctr"/>
            <a:lstStyle/>
            <a:p>
              <a:pPr>
                <a:defRPr/>
              </a:pPr>
              <a:endParaRPr lang="en-US"/>
            </a:p>
          </p:txBody>
        </p:sp>
      </p:grpSp>
      <p:grpSp>
        <p:nvGrpSpPr>
          <p:cNvPr id="50185" name="Group 13"/>
          <p:cNvGrpSpPr>
            <a:grpSpLocks/>
          </p:cNvGrpSpPr>
          <p:nvPr/>
        </p:nvGrpSpPr>
        <p:grpSpPr bwMode="auto">
          <a:xfrm>
            <a:off x="412750" y="6477000"/>
            <a:ext cx="8686800" cy="228600"/>
            <a:chOff x="260" y="4080"/>
            <a:chExt cx="5472" cy="144"/>
          </a:xfrm>
        </p:grpSpPr>
        <p:sp>
          <p:nvSpPr>
            <p:cNvPr id="175924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ffectLst/>
          </p:spPr>
          <p:txBody>
            <a:bodyPr wrap="none" anchor="ctr"/>
            <a:lstStyle/>
            <a:p>
              <a:pPr>
                <a:defRPr/>
              </a:pPr>
              <a:endParaRPr lang="en-US"/>
            </a:p>
          </p:txBody>
        </p:sp>
        <p:sp>
          <p:nvSpPr>
            <p:cNvPr id="175924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ffectLst/>
          </p:spPr>
          <p:txBody>
            <a:bodyPr wrap="none" anchor="ctr"/>
            <a:lstStyle/>
            <a:p>
              <a:pPr>
                <a:defRPr/>
              </a:pPr>
              <a:endParaRPr lang="en-US"/>
            </a:p>
          </p:txBody>
        </p:sp>
      </p:grpSp>
      <p:grpSp>
        <p:nvGrpSpPr>
          <p:cNvPr id="50186" name="Group 16"/>
          <p:cNvGrpSpPr>
            <a:grpSpLocks/>
          </p:cNvGrpSpPr>
          <p:nvPr/>
        </p:nvGrpSpPr>
        <p:grpSpPr bwMode="auto">
          <a:xfrm>
            <a:off x="76200" y="176213"/>
            <a:ext cx="8745538" cy="161925"/>
            <a:chOff x="48" y="111"/>
            <a:chExt cx="5509" cy="102"/>
          </a:xfrm>
        </p:grpSpPr>
        <p:sp>
          <p:nvSpPr>
            <p:cNvPr id="1759249"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0"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175925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ffectLst/>
          </p:spPr>
          <p:txBody>
            <a:bodyPr wrap="none" anchor="ctr"/>
            <a:lstStyle/>
            <a:p>
              <a:pPr>
                <a:defRPr/>
              </a:pPr>
              <a:endParaRPr lang="en-US"/>
            </a:p>
          </p:txBody>
        </p:sp>
        <p:sp>
          <p:nvSpPr>
            <p:cNvPr id="175925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ffectLst/>
          </p:spPr>
          <p:txBody>
            <a:bodyPr wrap="none" anchor="ctr"/>
            <a:lstStyle/>
            <a:p>
              <a:pPr>
                <a:defRPr/>
              </a:pPr>
              <a:endParaRPr lang="en-US"/>
            </a:p>
          </p:txBody>
        </p:sp>
      </p:grpSp>
    </p:spTree>
    <p:extLst>
      <p:ext uri="{BB962C8B-B14F-4D97-AF65-F5344CB8AC3E}">
        <p14:creationId xmlns:p14="http://schemas.microsoft.com/office/powerpoint/2010/main" val="317518525"/>
      </p:ext>
    </p:extLst>
  </p:cSld>
  <p:clrMap bg1="dk2" tx1="lt1" bg2="dk1" tx2="lt2" accent1="accent1" accent2="accent2" accent3="accent3" accent4="accent4" accent5="accent5" accent6="accent6" hlink="hlink" folHlink="folHlink"/>
  <p:sldLayoutIdLst>
    <p:sldLayoutId id="2147483982" r:id="rId1"/>
    <p:sldLayoutId id="2147483983" r:id="rId2"/>
    <p:sldLayoutId id="2147483984" r:id="rId3"/>
    <p:sldLayoutId id="2147483985" r:id="rId4"/>
    <p:sldLayoutId id="2147483986" r:id="rId5"/>
    <p:sldLayoutId id="2147483987" r:id="rId6"/>
    <p:sldLayoutId id="2147483988" r:id="rId7"/>
    <p:sldLayoutId id="2147483989" r:id="rId8"/>
    <p:sldLayoutId id="2147483990" r:id="rId9"/>
    <p:sldLayoutId id="2147483991" r:id="rId10"/>
    <p:sldLayoutId id="214748399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mj-ea"/>
          <a:cs typeface="ＭＳ Ｐゴシック" charset="-128"/>
        </a:defRPr>
      </a:lvl1pPr>
      <a:lvl2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2pPr>
      <a:lvl3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3pPr>
      <a:lvl4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4pPr>
      <a:lvl5pPr algn="l" rtl="0" eaLnBrk="0" fontAlgn="base" hangingPunct="0">
        <a:spcBef>
          <a:spcPct val="0"/>
        </a:spcBef>
        <a:spcAft>
          <a:spcPct val="0"/>
        </a:spcAft>
        <a:defRPr sz="3600">
          <a:solidFill>
            <a:schemeClr val="tx2"/>
          </a:solidFill>
          <a:latin typeface="Helvetica" charset="0"/>
          <a:ea typeface="ＭＳ Ｐゴシック" charset="0"/>
          <a:cs typeface="ＭＳ Ｐゴシック" charset="-128"/>
        </a:defRPr>
      </a:lvl5pPr>
      <a:lvl6pPr marL="457200" algn="l" rtl="0" fontAlgn="base">
        <a:spcBef>
          <a:spcPct val="0"/>
        </a:spcBef>
        <a:spcAft>
          <a:spcPct val="0"/>
        </a:spcAft>
        <a:defRPr sz="3600">
          <a:solidFill>
            <a:schemeClr val="tx2"/>
          </a:solidFill>
          <a:latin typeface="Helvetica" charset="0"/>
          <a:ea typeface="ＭＳ Ｐゴシック" charset="0"/>
        </a:defRPr>
      </a:lvl6pPr>
      <a:lvl7pPr marL="914400" algn="l" rtl="0" fontAlgn="base">
        <a:spcBef>
          <a:spcPct val="0"/>
        </a:spcBef>
        <a:spcAft>
          <a:spcPct val="0"/>
        </a:spcAft>
        <a:defRPr sz="3600">
          <a:solidFill>
            <a:schemeClr val="tx2"/>
          </a:solidFill>
          <a:latin typeface="Helvetica" charset="0"/>
          <a:ea typeface="ＭＳ Ｐゴシック" charset="0"/>
        </a:defRPr>
      </a:lvl7pPr>
      <a:lvl8pPr marL="1371600" algn="l" rtl="0" fontAlgn="base">
        <a:spcBef>
          <a:spcPct val="0"/>
        </a:spcBef>
        <a:spcAft>
          <a:spcPct val="0"/>
        </a:spcAft>
        <a:defRPr sz="3600">
          <a:solidFill>
            <a:schemeClr val="tx2"/>
          </a:solidFill>
          <a:latin typeface="Helvetica" charset="0"/>
          <a:ea typeface="ＭＳ Ｐゴシック" charset="0"/>
        </a:defRPr>
      </a:lvl8pPr>
      <a:lvl9pPr marL="1828800" algn="l" rtl="0" fontAlgn="base">
        <a:spcBef>
          <a:spcPct val="0"/>
        </a:spcBef>
        <a:spcAft>
          <a:spcPct val="0"/>
        </a:spcAft>
        <a:defRPr sz="3600">
          <a:solidFill>
            <a:schemeClr val="tx2"/>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mn-ea"/>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mn-ea"/>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mn-ea"/>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mn-ea"/>
        </a:defRPr>
      </a:lvl5pPr>
      <a:lvl6pPr marL="2514600" indent="-228600" algn="l" rtl="0" fontAlgn="base">
        <a:spcBef>
          <a:spcPct val="20000"/>
        </a:spcBef>
        <a:spcAft>
          <a:spcPct val="0"/>
        </a:spcAft>
        <a:buClr>
          <a:schemeClr val="accent1"/>
        </a:buClr>
        <a:buChar char="»"/>
        <a:defRPr sz="2000">
          <a:solidFill>
            <a:schemeClr val="tx1"/>
          </a:solidFill>
          <a:latin typeface="+mn-lt"/>
          <a:ea typeface="+mn-ea"/>
        </a:defRPr>
      </a:lvl6pPr>
      <a:lvl7pPr marL="2971800" indent="-228600" algn="l" rtl="0" fontAlgn="base">
        <a:spcBef>
          <a:spcPct val="20000"/>
        </a:spcBef>
        <a:spcAft>
          <a:spcPct val="0"/>
        </a:spcAft>
        <a:buClr>
          <a:schemeClr val="accent1"/>
        </a:buClr>
        <a:buChar char="»"/>
        <a:defRPr sz="2000">
          <a:solidFill>
            <a:schemeClr val="tx1"/>
          </a:solidFill>
          <a:latin typeface="+mn-lt"/>
          <a:ea typeface="+mn-ea"/>
        </a:defRPr>
      </a:lvl7pPr>
      <a:lvl8pPr marL="3429000" indent="-228600" algn="l" rtl="0" fontAlgn="base">
        <a:spcBef>
          <a:spcPct val="20000"/>
        </a:spcBef>
        <a:spcAft>
          <a:spcPct val="0"/>
        </a:spcAft>
        <a:buClr>
          <a:schemeClr val="accent1"/>
        </a:buClr>
        <a:buChar char="»"/>
        <a:defRPr sz="2000">
          <a:solidFill>
            <a:schemeClr val="tx1"/>
          </a:solidFill>
          <a:latin typeface="+mn-lt"/>
          <a:ea typeface="+mn-ea"/>
        </a:defRPr>
      </a:lvl8pPr>
      <a:lvl9pPr marL="3886200" indent="-228600" algn="l" rtl="0" fontAlgn="base">
        <a:spcBef>
          <a:spcPct val="20000"/>
        </a:spcBef>
        <a:spcAft>
          <a:spcPct val="0"/>
        </a:spcAft>
        <a:buClr>
          <a:schemeClr val="accent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800">
                <a:solidFill>
                  <a:srgbClr val="FFFFFF"/>
                </a:solidFill>
                <a:latin typeface="Times New Roman" charset="0"/>
              </a:defRPr>
            </a:lvl1pPr>
          </a:lstStyle>
          <a:p>
            <a:r>
              <a:rPr lang="en-US"/>
              <a:t>Source</a:t>
            </a:r>
            <a:endParaRPr lang="en-US" sz="1400"/>
          </a:p>
        </p:txBody>
      </p:sp>
    </p:spTree>
    <p:extLst>
      <p:ext uri="{BB962C8B-B14F-4D97-AF65-F5344CB8AC3E}">
        <p14:creationId xmlns:p14="http://schemas.microsoft.com/office/powerpoint/2010/main" val="1930118471"/>
      </p:ext>
    </p:extLst>
  </p:cSld>
  <p:clrMap bg1="lt1" tx1="dk1" bg2="lt2" tx2="dk2" accent1="accent1" accent2="accent2" accent3="accent3" accent4="accent4" accent5="accent5" accent6="accent6" hlink="hlink" folHlink="folHlink"/>
  <p:sldLayoutIdLst>
    <p:sldLayoutId id="2147483994" r:id="rId1"/>
    <p:sldLayoutId id="2147483995" r:id="rId2"/>
    <p:sldLayoutId id="2147483996" r:id="rId3"/>
    <p:sldLayoutId id="2147483997" r:id="rId4"/>
    <p:sldLayoutId id="2147483998" r:id="rId5"/>
    <p:sldLayoutId id="2147483999" r:id="rId6"/>
    <p:sldLayoutId id="2147484000" r:id="rId7"/>
    <p:sldLayoutId id="2147484001" r:id="rId8"/>
    <p:sldLayoutId id="2147484002" r:id="rId9"/>
    <p:sldLayoutId id="2147484003" r:id="rId10"/>
    <p:sldLayoutId id="2147484004" r:id="rId11"/>
  </p:sldLayoutIdLst>
  <p:txStyles>
    <p:titleStyle>
      <a:lvl1pPr algn="ctr" rtl="0" eaLnBrk="0" fontAlgn="base" hangingPunct="0">
        <a:spcBef>
          <a:spcPct val="0"/>
        </a:spcBef>
        <a:spcAft>
          <a:spcPct val="0"/>
        </a:spcAft>
        <a:defRPr sz="4000" b="1" i="0">
          <a:solidFill>
            <a:schemeClr val="bg1"/>
          </a:solidFill>
          <a:latin typeface="Arial" panose="020B0604020202020204" pitchFamily="34" charset="0"/>
          <a:ea typeface="ＭＳ Ｐゴシック" charset="0"/>
          <a:cs typeface="ＭＳ Ｐゴシック" charset="0"/>
        </a:defRPr>
      </a:lvl1pPr>
      <a:lvl2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0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000" b="1">
          <a:solidFill>
            <a:schemeClr val="bg1"/>
          </a:solidFill>
          <a:latin typeface="Arial" charset="0"/>
        </a:defRPr>
      </a:lvl6pPr>
      <a:lvl7pPr marL="914400" algn="ctr" rtl="0" fontAlgn="base">
        <a:spcBef>
          <a:spcPct val="0"/>
        </a:spcBef>
        <a:spcAft>
          <a:spcPct val="0"/>
        </a:spcAft>
        <a:defRPr sz="4000" b="1">
          <a:solidFill>
            <a:schemeClr val="bg1"/>
          </a:solidFill>
          <a:latin typeface="Arial" charset="0"/>
        </a:defRPr>
      </a:lvl7pPr>
      <a:lvl8pPr marL="1371600" algn="ctr" rtl="0" fontAlgn="base">
        <a:spcBef>
          <a:spcPct val="0"/>
        </a:spcBef>
        <a:spcAft>
          <a:spcPct val="0"/>
        </a:spcAft>
        <a:defRPr sz="4000" b="1">
          <a:solidFill>
            <a:schemeClr val="bg1"/>
          </a:solidFill>
          <a:latin typeface="Arial" charset="0"/>
        </a:defRPr>
      </a:lvl8pPr>
      <a:lvl9pPr marL="1828800" algn="ctr" rtl="0" fontAlgn="base">
        <a:spcBef>
          <a:spcPct val="0"/>
        </a:spcBef>
        <a:spcAft>
          <a:spcPct val="0"/>
        </a:spcAft>
        <a:defRPr sz="40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ＭＳ Ｐゴシック" charset="0"/>
        </a:defRPr>
      </a:lvl1pPr>
      <a:lvl2pPr marL="742950" indent="-285750" algn="l" rtl="0" eaLnBrk="0" fontAlgn="base" hangingPunct="0">
        <a:spcBef>
          <a:spcPct val="20000"/>
        </a:spcBef>
        <a:spcAft>
          <a:spcPct val="0"/>
        </a:spcAft>
        <a:buChar char="–"/>
        <a:defRPr sz="3200">
          <a:solidFill>
            <a:schemeClr val="bg1"/>
          </a:solidFill>
          <a:latin typeface="Times New Roman" charset="0"/>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Times New Roman" charset="0"/>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Times New Roman" charset="0"/>
          <a:ea typeface="ＭＳ Ｐゴシック" charset="-128"/>
        </a:defRPr>
      </a:lvl5pPr>
      <a:lvl6pPr marL="2514600" indent="-228600" algn="l" rtl="0" fontAlgn="base">
        <a:spcBef>
          <a:spcPct val="20000"/>
        </a:spcBef>
        <a:spcAft>
          <a:spcPct val="0"/>
        </a:spcAft>
        <a:buChar char="»"/>
        <a:defRPr sz="2000">
          <a:solidFill>
            <a:schemeClr val="tx1"/>
          </a:solidFill>
          <a:latin typeface="Times New Roman" charset="0"/>
          <a:ea typeface="ＭＳ Ｐゴシック" charset="-128"/>
        </a:defRPr>
      </a:lvl6pPr>
      <a:lvl7pPr marL="2971800" indent="-228600" algn="l" rtl="0" fontAlgn="base">
        <a:spcBef>
          <a:spcPct val="20000"/>
        </a:spcBef>
        <a:spcAft>
          <a:spcPct val="0"/>
        </a:spcAft>
        <a:buChar char="»"/>
        <a:defRPr sz="2000">
          <a:solidFill>
            <a:schemeClr val="tx1"/>
          </a:solidFill>
          <a:latin typeface="Times New Roman" charset="0"/>
          <a:ea typeface="ＭＳ Ｐゴシック" charset="-128"/>
        </a:defRPr>
      </a:lvl7pPr>
      <a:lvl8pPr marL="3429000" indent="-228600" algn="l" rtl="0" fontAlgn="base">
        <a:spcBef>
          <a:spcPct val="20000"/>
        </a:spcBef>
        <a:spcAft>
          <a:spcPct val="0"/>
        </a:spcAft>
        <a:buChar char="»"/>
        <a:defRPr sz="2000">
          <a:solidFill>
            <a:schemeClr val="tx1"/>
          </a:solidFill>
          <a:latin typeface="Times New Roman" charset="0"/>
          <a:ea typeface="ＭＳ Ｐゴシック" charset="-128"/>
        </a:defRPr>
      </a:lvl8pPr>
      <a:lvl9pPr marL="3886200" indent="-228600" algn="l" rtl="0" fontAlgn="base">
        <a:spcBef>
          <a:spcPct val="20000"/>
        </a:spcBef>
        <a:spcAft>
          <a:spcPct val="0"/>
        </a:spcAft>
        <a:buChar char="»"/>
        <a:defRPr sz="2000">
          <a:solidFill>
            <a:schemeClr val="tx1"/>
          </a:solidFill>
          <a:latin typeface="Times New Roman" charset="0"/>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fld id="{59B1E9D0-893D-494C-8450-52168ADC6BED}" type="slidenum">
              <a:rPr lang="en-US"/>
              <a:pPr/>
              <a:t>‹#›</a:t>
            </a:fld>
            <a:endParaRPr lang="en-US"/>
          </a:p>
        </p:txBody>
      </p:sp>
    </p:spTree>
    <p:extLst>
      <p:ext uri="{BB962C8B-B14F-4D97-AF65-F5344CB8AC3E}">
        <p14:creationId xmlns:p14="http://schemas.microsoft.com/office/powerpoint/2010/main" val="221204987"/>
      </p:ext>
    </p:extLst>
  </p:cSld>
  <p:clrMap bg1="lt1" tx1="dk1" bg2="lt2" tx2="dk2" accent1="accent1" accent2="accent2" accent3="accent3" accent4="accent4" accent5="accent5" accent6="accent6" hlink="hlink" folHlink="folHlink"/>
  <p:sldLayoutIdLst>
    <p:sldLayoutId id="2147484006" r:id="rId1"/>
    <p:sldLayoutId id="2147484007" r:id="rId2"/>
    <p:sldLayoutId id="2147484008" r:id="rId3"/>
    <p:sldLayoutId id="2147484009" r:id="rId4"/>
    <p:sldLayoutId id="2147484010" r:id="rId5"/>
    <p:sldLayoutId id="2147484011" r:id="rId6"/>
    <p:sldLayoutId id="2147484012" r:id="rId7"/>
    <p:sldLayoutId id="2147484013" r:id="rId8"/>
    <p:sldLayoutId id="2147484014" r:id="rId9"/>
    <p:sldLayoutId id="2147484015" r:id="rId10"/>
    <p:sldLayoutId id="214748401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a:p>
        </p:txBody>
      </p:sp>
    </p:spTree>
    <p:extLst>
      <p:ext uri="{BB962C8B-B14F-4D97-AF65-F5344CB8AC3E}">
        <p14:creationId xmlns:p14="http://schemas.microsoft.com/office/powerpoint/2010/main" val="4231020570"/>
      </p:ext>
    </p:extLst>
  </p:cSld>
  <p:clrMap bg1="dk2" tx1="lt1" bg2="dk1"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36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99C87398-32F5-CB40-9649-14EDCCBACF7F}" type="slidenum">
              <a:rPr lang="en-US" smtClean="0"/>
              <a:pPr/>
              <a:t>‹#›</a:t>
            </a:fld>
            <a:endParaRPr lang="en-US"/>
          </a:p>
        </p:txBody>
      </p:sp>
    </p:spTree>
    <p:extLst>
      <p:ext uri="{BB962C8B-B14F-4D97-AF65-F5344CB8AC3E}">
        <p14:creationId xmlns:p14="http://schemas.microsoft.com/office/powerpoint/2010/main" val="2486363616"/>
      </p:ext>
    </p:extLst>
  </p:cSld>
  <p:clrMap bg1="lt1" tx1="dk1" bg2="lt2" tx2="dk2" accent1="accent1" accent2="accent2" accent3="accent3" accent4="accent4" accent5="accent5" accent6="accent6" hlink="hlink" folHlink="folHlink"/>
  <p:sldLayoutIdLst>
    <p:sldLayoutId id="2147484018" r:id="rId1"/>
    <p:sldLayoutId id="2147484019" r:id="rId2"/>
    <p:sldLayoutId id="2147484020" r:id="rId3"/>
    <p:sldLayoutId id="2147484021" r:id="rId4"/>
    <p:sldLayoutId id="2147484022" r:id="rId5"/>
    <p:sldLayoutId id="2147484023" r:id="rId6"/>
    <p:sldLayoutId id="2147484024" r:id="rId7"/>
    <p:sldLayoutId id="2147484025" r:id="rId8"/>
    <p:sldLayoutId id="2147484026" r:id="rId9"/>
    <p:sldLayoutId id="2147484027" r:id="rId10"/>
    <p:sldLayoutId id="2147484028"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2595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ea typeface="ＭＳ Ｐゴシック" charset="0"/>
                <a:cs typeface="ＭＳ Ｐゴシック" charset="0"/>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fld id="{3CEBC186-DFF5-5945-9455-288EDB9219AA}" type="slidenum">
              <a:rPr lang="en-US" smtClean="0"/>
              <a:pPr/>
              <a:t>‹#›</a:t>
            </a:fld>
            <a:endParaRPr lang="en-US"/>
          </a:p>
        </p:txBody>
      </p:sp>
    </p:spTree>
    <p:extLst>
      <p:ext uri="{BB962C8B-B14F-4D97-AF65-F5344CB8AC3E}">
        <p14:creationId xmlns:p14="http://schemas.microsoft.com/office/powerpoint/2010/main" val="2960287325"/>
      </p:ext>
    </p:extLst>
  </p:cSld>
  <p:clrMap bg1="lt1" tx1="dk1" bg2="lt2" tx2="dk2" accent1="accent1" accent2="accent2" accent3="accent3" accent4="accent4" accent5="accent5" accent6="accent6" hlink="hlink" folHlink="folHlink"/>
  <p:sldLayoutIdLst>
    <p:sldLayoutId id="2147484030" r:id="rId1"/>
    <p:sldLayoutId id="2147484031" r:id="rId2"/>
    <p:sldLayoutId id="2147484032" r:id="rId3"/>
    <p:sldLayoutId id="2147484033" r:id="rId4"/>
    <p:sldLayoutId id="2147484034" r:id="rId5"/>
    <p:sldLayoutId id="2147484035" r:id="rId6"/>
    <p:sldLayoutId id="2147484036" r:id="rId7"/>
    <p:sldLayoutId id="2147484037" r:id="rId8"/>
    <p:sldLayoutId id="2147484038" r:id="rId9"/>
    <p:sldLayoutId id="2147484039" r:id="rId10"/>
    <p:sldLayoutId id="2147484040"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73572" name="Rectangle 4"/>
          <p:cNvSpPr>
            <a:spLocks noGrp="1" noChangeArrowheads="1"/>
          </p:cNvSpPr>
          <p:nvPr>
            <p:ph type="dt" sz="half" idx="2"/>
          </p:nvPr>
        </p:nvSpPr>
        <p:spPr bwMode="auto">
          <a:xfrm>
            <a:off x="685800" y="6400800"/>
            <a:ext cx="2225675"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3" name="Rectangle 5"/>
          <p:cNvSpPr>
            <a:spLocks noGrp="1" noChangeArrowheads="1"/>
          </p:cNvSpPr>
          <p:nvPr>
            <p:ph type="ftr" sz="quarter" idx="3"/>
          </p:nvPr>
        </p:nvSpPr>
        <p:spPr bwMode="auto">
          <a:xfrm>
            <a:off x="3009900" y="6400800"/>
            <a:ext cx="3390900"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ctr" eaLnBrk="1" hangingPunct="1">
              <a:defRPr sz="1400" b="1" i="0">
                <a:solidFill>
                  <a:schemeClr val="bg2"/>
                </a:solidFill>
                <a:latin typeface="Arial" panose="020B0604020202020204" pitchFamily="34" charset="0"/>
                <a:ea typeface="ＭＳ Ｐゴシック" charset="0"/>
                <a:cs typeface="ＭＳ Ｐゴシック" charset="0"/>
              </a:defRPr>
            </a:lvl1pPr>
          </a:lstStyle>
          <a:p>
            <a:pPr>
              <a:defRPr/>
            </a:pPr>
            <a:endParaRPr lang="en-US"/>
          </a:p>
        </p:txBody>
      </p:sp>
      <p:sp>
        <p:nvSpPr>
          <p:cNvPr id="1773574" name="Rectangle 6"/>
          <p:cNvSpPr>
            <a:spLocks noGrp="1" noChangeArrowheads="1"/>
          </p:cNvSpPr>
          <p:nvPr>
            <p:ph type="sldNum" sz="quarter" idx="4"/>
          </p:nvPr>
        </p:nvSpPr>
        <p:spPr bwMode="auto">
          <a:xfrm>
            <a:off x="6553200" y="6400800"/>
            <a:ext cx="2001838" cy="457200"/>
          </a:xfrm>
          <a:prstGeom prst="rect">
            <a:avLst/>
          </a:prstGeom>
          <a:noFill/>
          <a:ln>
            <a:noFill/>
          </a:ln>
          <a:effectLst/>
        </p:spPr>
        <p:txBody>
          <a:bodyPr vert="horz" wrap="square" lIns="92075" tIns="46038" rIns="92075" bIns="46038" numCol="1" anchor="t" anchorCtr="0" compatLnSpc="1">
            <a:prstTxWarp prst="textNoShape">
              <a:avLst/>
            </a:prstTxWarp>
          </a:bodyPr>
          <a:lstStyle>
            <a:lvl1pPr algn="r" eaLnBrk="1" hangingPunct="1">
              <a:defRPr sz="1400" b="1" i="0">
                <a:solidFill>
                  <a:schemeClr val="bg2"/>
                </a:solidFill>
                <a:latin typeface="Arial" panose="020B0604020202020204" pitchFamily="34" charset="0"/>
              </a:defRPr>
            </a:lvl1pPr>
          </a:lstStyle>
          <a:p>
            <a:fld id="{D09A5A94-B4AE-AE44-AEEE-1D2726C39F81}" type="slidenum">
              <a:rPr lang="en-US" smtClean="0"/>
              <a:pPr/>
              <a:t>‹#›</a:t>
            </a:fld>
            <a:endParaRPr lang="en-US"/>
          </a:p>
        </p:txBody>
      </p:sp>
    </p:spTree>
    <p:extLst>
      <p:ext uri="{BB962C8B-B14F-4D97-AF65-F5344CB8AC3E}">
        <p14:creationId xmlns:p14="http://schemas.microsoft.com/office/powerpoint/2010/main" val="708939206"/>
      </p:ext>
    </p:extLst>
  </p:cSld>
  <p:clrMap bg1="dk2" tx1="lt1" bg2="dk1" tx2="lt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Lst>
  <p:txStyles>
    <p:titleStyle>
      <a:lvl1pPr algn="l" rtl="0" eaLnBrk="0" fontAlgn="base" hangingPunct="0">
        <a:lnSpc>
          <a:spcPct val="90000"/>
        </a:lnSpc>
        <a:spcBef>
          <a:spcPct val="20000"/>
        </a:spcBef>
        <a:spcAft>
          <a:spcPct val="0"/>
        </a:spcAft>
        <a:defRPr kumimoji="1" sz="4400" b="1" i="0">
          <a:solidFill>
            <a:schemeClr val="tx2"/>
          </a:solidFill>
          <a:latin typeface="Arial" panose="020B0604020202020204" pitchFamily="34" charset="0"/>
          <a:ea typeface="+mj-ea"/>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6pPr>
      <a:lvl7pPr marL="9144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7pPr>
      <a:lvl8pPr marL="13716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8pPr>
      <a:lvl9pPr marL="1828800" algn="l" rtl="0" eaLnBrk="0" fontAlgn="base" hangingPunct="0">
        <a:lnSpc>
          <a:spcPct val="90000"/>
        </a:lnSpc>
        <a:spcBef>
          <a:spcPct val="20000"/>
        </a:spcBef>
        <a:spcAft>
          <a:spcPct val="0"/>
        </a:spcAft>
        <a:defRPr kumimoji="1" sz="4400">
          <a:solidFill>
            <a:schemeClr val="tx2"/>
          </a:solidFill>
          <a:latin typeface="Arial" charset="0"/>
          <a:ea typeface="ＭＳ Ｐゴシック"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b="1" i="0">
          <a:solidFill>
            <a:schemeClr val="tx1"/>
          </a:solidFill>
          <a:latin typeface="Arial" panose="020B0604020202020204" pitchFamily="34" charset="0"/>
          <a:ea typeface="+mn-ea"/>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b="1" i="0">
          <a:solidFill>
            <a:schemeClr val="tx1"/>
          </a:solidFill>
          <a:latin typeface="Arial" panose="020B0604020202020204" pitchFamily="34" charset="0"/>
          <a:ea typeface="+mn-ea"/>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b="1" i="0">
          <a:solidFill>
            <a:schemeClr val="tx1"/>
          </a:solidFill>
          <a:latin typeface="Arial" panose="020B0604020202020204" pitchFamily="34" charset="0"/>
          <a:ea typeface="+mn-ea"/>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b="1" i="0">
          <a:solidFill>
            <a:schemeClr val="tx1"/>
          </a:solidFill>
          <a:latin typeface="Arial" panose="020B0604020202020204" pitchFamily="34" charset="0"/>
          <a:ea typeface="+mn-ea"/>
        </a:defRPr>
      </a:lvl5pPr>
      <a:lvl6pPr marL="25146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6pPr>
      <a:lvl7pPr marL="29718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7pPr>
      <a:lvl8pPr marL="34290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8pPr>
      <a:lvl9pPr marL="3886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30DCAD19-75F4-7548-8E2D-1142B3FF02EE}"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87971969"/>
      </p:ext>
    </p:extLst>
  </p:cSld>
  <p:clrMap bg1="lt1" tx1="dk1" bg2="lt2" tx2="dk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20834" name="Group 2"/>
          <p:cNvGrpSpPr>
            <a:grpSpLocks/>
          </p:cNvGrpSpPr>
          <p:nvPr/>
        </p:nvGrpSpPr>
        <p:grpSpPr bwMode="auto">
          <a:xfrm>
            <a:off x="1" y="1591"/>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20841"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defRPr sz="1400">
                <a:solidFill>
                  <a:srgbClr val="FFFFFF"/>
                </a:solidFill>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ctr">
              <a:defRPr sz="1400">
                <a:solidFill>
                  <a:srgbClr val="FFFFFF"/>
                </a:solidFill>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628" tIns="45812" rIns="91628" bIns="45812" numCol="1" anchor="ctr" anchorCtr="0" compatLnSpc="1">
            <a:prstTxWarp prst="textNoShape">
              <a:avLst/>
            </a:prstTxWarp>
          </a:bodyPr>
          <a:lstStyle>
            <a:lvl1pPr algn="r">
              <a:defRPr sz="1400">
                <a:solidFill>
                  <a:srgbClr val="FFFFFF"/>
                </a:solidFill>
              </a:defRPr>
            </a:lvl1pPr>
          </a:lstStyle>
          <a:p>
            <a:pPr>
              <a:defRPr/>
            </a:pPr>
            <a:fld id="{CBCD4914-FF6F-BB4A-83FE-EB42D331D2F6}" type="slidenum">
              <a:rPr lang="en-US"/>
              <a:pPr>
                <a:defRPr/>
              </a:pPr>
              <a:t>‹#›</a:t>
            </a:fld>
            <a:endParaRPr lang="en-US"/>
          </a:p>
        </p:txBody>
      </p:sp>
      <p:sp>
        <p:nvSpPr>
          <p:cNvPr id="120839"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36368440"/>
      </p:ext>
    </p:extLst>
  </p:cSld>
  <p:clrMap bg1="dk2" tx1="lt1" bg2="dk1" tx2="lt2" accent1="accent1" accent2="accent2" accent3="accent3" accent4="accent4" accent5="accent5" accent6="accent6" hlink="hlink" folHlink="folHlink"/>
  <p:sldLayoutIdLst>
    <p:sldLayoutId id="2147484066"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499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09996"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497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1998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1244" indent="-341244"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39354" indent="-28437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37471" indent="-227503"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2476" indent="-227503"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47459" indent="-227503"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2447"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57449"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12431"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67430" indent="-227503"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1"/>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8" name="Rectangle 4"/>
          <p:cNvSpPr>
            <a:spLocks noGrp="1" noChangeArrowheads="1"/>
          </p:cNvSpPr>
          <p:nvPr>
            <p:ph type="ftr"/>
          </p:nvPr>
        </p:nvSpPr>
        <p:spPr bwMode="auto">
          <a:xfrm>
            <a:off x="2196979"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67" tIns="32897" rIns="63267" bIns="32897" numCol="1" anchor="t" anchorCtr="0" compatLnSpc="1">
            <a:prstTxWarp prst="textNoShape">
              <a:avLst/>
            </a:prstTxWarp>
          </a:bodyPr>
          <a:lstStyle>
            <a:lvl1pPr>
              <a:buClrTx/>
              <a:buFontTx/>
              <a:buNone/>
              <a:tabLst>
                <a:tab pos="0" algn="l"/>
                <a:tab pos="642782" algn="l"/>
                <a:tab pos="1285564" algn="l"/>
                <a:tab pos="1928348" algn="l"/>
                <a:tab pos="2571128" algn="l"/>
                <a:tab pos="3213916" algn="l"/>
                <a:tab pos="3856695" algn="l"/>
                <a:tab pos="4499482" algn="l"/>
                <a:tab pos="5142264" algn="l"/>
                <a:tab pos="5785046" algn="l"/>
                <a:tab pos="6427828" algn="l"/>
                <a:tab pos="7070611" algn="l"/>
              </a:tabLst>
              <a:defRPr b="1" i="0">
                <a:solidFill>
                  <a:srgbClr val="000000"/>
                </a:solidFill>
                <a:latin typeface="Arial" panose="020B0604020202020204" pitchFamily="34" charset="0"/>
              </a:defRPr>
            </a:lvl1pPr>
          </a:lstStyle>
          <a:p>
            <a:pPr defTabSz="321391" eaLnBrk="0" hangingPunct="0">
              <a:buSzPct val="100000"/>
            </a:pPr>
            <a:fld id="{C748B40F-A5D4-3142-9507-2A12DDF39390}" type="slidenum">
              <a:rPr lang="en-US" smtClean="0"/>
              <a:pPr defTabSz="321391" eaLnBrk="0" hangingPunct="0">
                <a:buSzPct val="100000"/>
              </a:pPr>
              <a:t>‹#›</a:t>
            </a:fld>
            <a:endParaRPr lang="en-US"/>
          </a:p>
        </p:txBody>
      </p:sp>
    </p:spTree>
    <p:extLst>
      <p:ext uri="{BB962C8B-B14F-4D97-AF65-F5344CB8AC3E}">
        <p14:creationId xmlns:p14="http://schemas.microsoft.com/office/powerpoint/2010/main" val="3497675482"/>
      </p:ext>
    </p:extLst>
  </p:cSld>
  <p:clrMap bg1="lt1" tx1="dk1" bg2="lt2" tx2="dk2" accent1="accent1" accent2="accent2" accent3="accent3" accent4="accent4" accent5="accent5" accent6="accent6" hlink="hlink" folHlink="folHlink"/>
  <p:sldLayoutIdLst>
    <p:sldLayoutId id="2147484068" r:id="rId1"/>
    <p:sldLayoutId id="2147484069" r:id="rId2"/>
    <p:sldLayoutId id="2147484070" r:id="rId3"/>
    <p:sldLayoutId id="2147484071" r:id="rId4"/>
    <p:sldLayoutId id="2147484072" r:id="rId5"/>
    <p:sldLayoutId id="2147484073" r:id="rId6"/>
    <p:sldLayoutId id="2147484074" r:id="rId7"/>
    <p:sldLayoutId id="2147484075" r:id="rId8"/>
    <p:sldLayoutId id="2147484076" r:id="rId9"/>
    <p:sldLayoutId id="2147484077" r:id="rId10"/>
    <p:sldLayoutId id="2147484078" r:id="rId11"/>
  </p:sldLayoutIdLst>
  <p:txStyles>
    <p:titleStyle>
      <a:lvl1pPr algn="ctr" defTabSz="32139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43" indent="-241043" algn="l" defTabSz="32139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260" indent="-200869" algn="l" defTabSz="32139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478" indent="-160696" algn="l" defTabSz="32139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870"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262" indent="-160696" algn="l" defTabSz="32139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654"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043"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437"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829" indent="-160696" algn="l" defTabSz="32139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2"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4" algn="l" defTabSz="321391" rtl="0" eaLnBrk="1" latinLnBrk="0" hangingPunct="1">
        <a:defRPr sz="1300" kern="1200">
          <a:solidFill>
            <a:schemeClr val="tx1"/>
          </a:solidFill>
          <a:latin typeface="+mn-lt"/>
          <a:ea typeface="+mn-ea"/>
          <a:cs typeface="+mn-cs"/>
        </a:defRPr>
      </a:lvl5pPr>
      <a:lvl6pPr marL="1606956"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28" algn="l" defTabSz="321391" rtl="0" eaLnBrk="1" latinLnBrk="0" hangingPunct="1">
        <a:defRPr sz="13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353"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a:solidFill>
                  <a:srgbClr val="000000"/>
                </a:solidFill>
                <a:latin typeface="Times New Roman" charset="0"/>
              </a:defRPr>
            </a:lvl1pPr>
          </a:lstStyle>
          <a:p>
            <a:pPr defTabSz="914353"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353"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661502664"/>
      </p:ext>
    </p:extLst>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 id="2147484091" r:id="rId12"/>
    <p:sldLayoutId id="214748409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p:titleStyle>
    <p:bodyStyle>
      <a:lvl1pPr marL="342882" indent="-342882"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12" indent="-28573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942" indent="-228588"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118"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295" indent="-228588"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47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648"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8825"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001" indent="-228588"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177" rtl="0" eaLnBrk="1" latinLnBrk="0" hangingPunct="1">
        <a:defRPr sz="1800" kern="1200">
          <a:solidFill>
            <a:schemeClr val="tx1"/>
          </a:solidFill>
          <a:latin typeface="+mn-lt"/>
          <a:ea typeface="+mn-ea"/>
          <a:cs typeface="+mn-cs"/>
        </a:defRPr>
      </a:lvl1pPr>
      <a:lvl2pPr marL="457177" algn="l" defTabSz="457177" rtl="0" eaLnBrk="1" latinLnBrk="0" hangingPunct="1">
        <a:defRPr sz="1800" kern="1200">
          <a:solidFill>
            <a:schemeClr val="tx1"/>
          </a:solidFill>
          <a:latin typeface="+mn-lt"/>
          <a:ea typeface="+mn-ea"/>
          <a:cs typeface="+mn-cs"/>
        </a:defRPr>
      </a:lvl2pPr>
      <a:lvl3pPr marL="914353" algn="l" defTabSz="457177" rtl="0" eaLnBrk="1" latinLnBrk="0" hangingPunct="1">
        <a:defRPr sz="1800" kern="1200">
          <a:solidFill>
            <a:schemeClr val="tx1"/>
          </a:solidFill>
          <a:latin typeface="+mn-lt"/>
          <a:ea typeface="+mn-ea"/>
          <a:cs typeface="+mn-cs"/>
        </a:defRPr>
      </a:lvl3pPr>
      <a:lvl4pPr marL="1371530" algn="l" defTabSz="457177" rtl="0" eaLnBrk="1" latinLnBrk="0" hangingPunct="1">
        <a:defRPr sz="1800" kern="1200">
          <a:solidFill>
            <a:schemeClr val="tx1"/>
          </a:solidFill>
          <a:latin typeface="+mn-lt"/>
          <a:ea typeface="+mn-ea"/>
          <a:cs typeface="+mn-cs"/>
        </a:defRPr>
      </a:lvl4pPr>
      <a:lvl5pPr marL="1828706" algn="l" defTabSz="457177" rtl="0" eaLnBrk="1" latinLnBrk="0" hangingPunct="1">
        <a:defRPr sz="1800" kern="1200">
          <a:solidFill>
            <a:schemeClr val="tx1"/>
          </a:solidFill>
          <a:latin typeface="+mn-lt"/>
          <a:ea typeface="+mn-ea"/>
          <a:cs typeface="+mn-cs"/>
        </a:defRPr>
      </a:lvl5pPr>
      <a:lvl6pPr marL="2285883" algn="l" defTabSz="457177" rtl="0" eaLnBrk="1" latinLnBrk="0" hangingPunct="1">
        <a:defRPr sz="1800" kern="1200">
          <a:solidFill>
            <a:schemeClr val="tx1"/>
          </a:solidFill>
          <a:latin typeface="+mn-lt"/>
          <a:ea typeface="+mn-ea"/>
          <a:cs typeface="+mn-cs"/>
        </a:defRPr>
      </a:lvl6pPr>
      <a:lvl7pPr marL="2743060" algn="l" defTabSz="457177" rtl="0" eaLnBrk="1" latinLnBrk="0" hangingPunct="1">
        <a:defRPr sz="1800" kern="1200">
          <a:solidFill>
            <a:schemeClr val="tx1"/>
          </a:solidFill>
          <a:latin typeface="+mn-lt"/>
          <a:ea typeface="+mn-ea"/>
          <a:cs typeface="+mn-cs"/>
        </a:defRPr>
      </a:lvl7pPr>
      <a:lvl8pPr marL="3200236" algn="l" defTabSz="457177" rtl="0" eaLnBrk="1" latinLnBrk="0" hangingPunct="1">
        <a:defRPr sz="1800" kern="1200">
          <a:solidFill>
            <a:schemeClr val="tx1"/>
          </a:solidFill>
          <a:latin typeface="+mn-lt"/>
          <a:ea typeface="+mn-ea"/>
          <a:cs typeface="+mn-cs"/>
        </a:defRPr>
      </a:lvl8pPr>
      <a:lvl9pPr marL="3657413" algn="l" defTabSz="457177"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999726188"/>
      </p:ext>
    </p:extLst>
  </p:cSld>
  <p:clrMap bg1="lt1" tx1="dk1" bg2="lt2" tx2="dk2" accent1="accent1" accent2="accent2" accent3="accent3" accent4="accent4" accent5="accent5" accent6="accent6" hlink="hlink" folHlink="folHlink"/>
  <p:sldLayoutIdLst>
    <p:sldLayoutId id="214748409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555"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3556"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1" i="0">
                <a:solidFill>
                  <a:srgbClr val="000000"/>
                </a:solidFill>
                <a:latin typeface="Arial" panose="020B0604020202020204" pitchFamily="34" charset="0"/>
              </a:defRPr>
            </a:lvl1pPr>
          </a:lstStyle>
          <a:p>
            <a:pPr>
              <a:defRPr/>
            </a:pPr>
            <a:endParaRPr lang="en-US"/>
          </a:p>
        </p:txBody>
      </p:sp>
      <p:sp>
        <p:nvSpPr>
          <p:cNvPr id="235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1" i="0">
                <a:solidFill>
                  <a:srgbClr val="000000"/>
                </a:solidFill>
                <a:latin typeface="Arial" panose="020B0604020202020204" pitchFamily="34" charset="0"/>
              </a:defRPr>
            </a:lvl1pPr>
          </a:lstStyle>
          <a:p>
            <a:pPr>
              <a:defRPr/>
            </a:pPr>
            <a:endParaRPr lang="en-US"/>
          </a:p>
        </p:txBody>
      </p:sp>
      <p:sp>
        <p:nvSpPr>
          <p:cNvPr id="235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1" i="0">
                <a:solidFill>
                  <a:srgbClr val="000000"/>
                </a:solidFill>
                <a:latin typeface="Arial" panose="020B0604020202020204" pitchFamily="34" charset="0"/>
              </a:defRPr>
            </a:lvl1pPr>
          </a:lstStyle>
          <a:p>
            <a:pPr>
              <a:defRPr/>
            </a:pPr>
            <a:fld id="{D987311A-B911-6D48-8F13-5871492DFDB3}" type="slidenum">
              <a:rPr lang="en-US" smtClean="0"/>
              <a:pPr>
                <a:defRPr/>
              </a:pPr>
              <a:t>‹#›</a:t>
            </a:fld>
            <a:endParaRPr lang="en-US"/>
          </a:p>
        </p:txBody>
      </p:sp>
    </p:spTree>
    <p:extLst>
      <p:ext uri="{BB962C8B-B14F-4D97-AF65-F5344CB8AC3E}">
        <p14:creationId xmlns:p14="http://schemas.microsoft.com/office/powerpoint/2010/main" val="613145834"/>
      </p:ext>
    </p:extLst>
  </p:cSld>
  <p:clrMap bg1="lt1" tx1="dk1" bg2="lt2" tx2="dk2" accent1="accent1" accent2="accent2" accent3="accent3" accent4="accent4" accent5="accent5" accent6="accent6" hlink="hlink" folHlink="folHlink"/>
  <p:sldLayoutIdLst>
    <p:sldLayoutId id="2147484096" r:id="rId1"/>
    <p:sldLayoutId id="2147484097" r:id="rId2"/>
    <p:sldLayoutId id="2147484098" r:id="rId3"/>
    <p:sldLayoutId id="2147484099" r:id="rId4"/>
    <p:sldLayoutId id="2147484100" r:id="rId5"/>
    <p:sldLayoutId id="2147484101" r:id="rId6"/>
    <p:sldLayoutId id="2147484102" r:id="rId7"/>
    <p:sldLayoutId id="2147484103" r:id="rId8"/>
    <p:sldLayoutId id="2147484104" r:id="rId9"/>
    <p:sldLayoutId id="2147484105" r:id="rId10"/>
    <p:sldLayoutId id="2147484106"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24" charset="0"/>
                <a:ea typeface="+mn-ea"/>
                <a:cs typeface="+mn-cs"/>
              </a:defRPr>
            </a:lvl1pPr>
          </a:lstStyle>
          <a:p>
            <a:pP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eaLnBrk="1" hangingPunct="1">
              <a:defRPr/>
            </a:pPr>
            <a:fld id="{2519E34F-AF5F-FF4D-9C28-0E117E7BCF2B}" type="slidenum">
              <a:rPr lang="en-US">
                <a:solidFill>
                  <a:srgbClr val="000000"/>
                </a:solidFill>
                <a:latin typeface="Times New Roman" charset="0"/>
              </a:rPr>
              <a:pPr eaLnBrk="1" hangingPunct="1">
                <a:defRPr/>
              </a:pPr>
              <a:t>‹#›</a:t>
            </a:fld>
            <a:endParaRPr lang="en-US">
              <a:solidFill>
                <a:srgbClr val="000000"/>
              </a:solidFill>
              <a:latin typeface="Times New Roman" charset="0"/>
            </a:endParaRPr>
          </a:p>
        </p:txBody>
      </p:sp>
    </p:spTree>
    <p:extLst>
      <p:ext uri="{BB962C8B-B14F-4D97-AF65-F5344CB8AC3E}">
        <p14:creationId xmlns:p14="http://schemas.microsoft.com/office/powerpoint/2010/main" val="2447622311"/>
      </p:ext>
    </p:extLst>
  </p:cSld>
  <p:clrMap bg1="lt1" tx1="dk1" bg2="lt2" tx2="dk2" accent1="accent1" accent2="accent2" accent3="accent3" accent4="accent4" accent5="accent5" accent6="accent6" hlink="hlink" folHlink="folHlink"/>
  <p:sldLayoutIdLst>
    <p:sldLayoutId id="2147484108" r:id="rId1"/>
    <p:sldLayoutId id="2147484109" r:id="rId2"/>
    <p:sldLayoutId id="2147484110" r:id="rId3"/>
    <p:sldLayoutId id="2147484111" r:id="rId4"/>
    <p:sldLayoutId id="2147484112" r:id="rId5"/>
    <p:sldLayoutId id="2147484113" r:id="rId6"/>
    <p:sldLayoutId id="2147484114" r:id="rId7"/>
    <p:sldLayoutId id="2147484115" r:id="rId8"/>
    <p:sldLayoutId id="2147484116" r:id="rId9"/>
    <p:sldLayoutId id="2147484117" r:id="rId10"/>
    <p:sldLayoutId id="2147484118" r:id="rId11"/>
  </p:sldLayoutIdLst>
  <p:txStyles>
    <p:titleStyle>
      <a:lvl1pPr algn="ctr" rtl="0" eaLnBrk="0" fontAlgn="base" hangingPunct="0">
        <a:spcBef>
          <a:spcPct val="0"/>
        </a:spcBef>
        <a:spcAft>
          <a:spcPct val="0"/>
        </a:spcAft>
        <a:defRPr sz="4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24" charset="0"/>
        </a:defRPr>
      </a:lvl6pPr>
      <a:lvl7pPr marL="914400" algn="ctr" rtl="0" fontAlgn="base">
        <a:spcBef>
          <a:spcPct val="0"/>
        </a:spcBef>
        <a:spcAft>
          <a:spcPct val="0"/>
        </a:spcAft>
        <a:defRPr sz="4400">
          <a:solidFill>
            <a:schemeClr val="tx2"/>
          </a:solidFill>
          <a:latin typeface="Times New Roman" pitchFamily="24" charset="0"/>
        </a:defRPr>
      </a:lvl7pPr>
      <a:lvl8pPr marL="1371600" algn="ctr" rtl="0" fontAlgn="base">
        <a:spcBef>
          <a:spcPct val="0"/>
        </a:spcBef>
        <a:spcAft>
          <a:spcPct val="0"/>
        </a:spcAft>
        <a:defRPr sz="4400">
          <a:solidFill>
            <a:schemeClr val="tx2"/>
          </a:solidFill>
          <a:latin typeface="Times New Roman" pitchFamily="24" charset="0"/>
        </a:defRPr>
      </a:lvl8pPr>
      <a:lvl9pPr marL="1828800" algn="ctr" rtl="0" fontAlgn="base">
        <a:spcBef>
          <a:spcPct val="0"/>
        </a:spcBef>
        <a:spcAft>
          <a:spcPct val="0"/>
        </a:spcAft>
        <a:defRPr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har char="•"/>
        <a:defRPr sz="32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24"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4"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4"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defRPr>
            </a:lvl1pPr>
          </a:lstStyle>
          <a:p>
            <a:pPr>
              <a:defRPr/>
            </a:pPr>
            <a:fld id="{40DB43A0-EC8F-0B4A-ACD4-6B792E57F4DC}" type="slidenum">
              <a:rPr lang="en-US" smtClean="0">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62336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2pPr>
      <a:lvl3pPr marL="1143000" indent="-228600" algn="l" rtl="0" eaLnBrk="0" fontAlgn="base" hangingPunct="0">
        <a:spcBef>
          <a:spcPct val="20000"/>
        </a:spcBef>
        <a:spcAft>
          <a:spcPct val="0"/>
        </a:spcAft>
        <a:buChar char="•"/>
        <a:defRPr sz="24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3pPr>
      <a:lvl4pPr marL="16002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4pPr>
      <a:lvl5pPr marL="2057400" indent="-228600" algn="l" rtl="0" eaLnBrk="0" fontAlgn="base" hangingPunct="0">
        <a:spcBef>
          <a:spcPct val="20000"/>
        </a:spcBef>
        <a:spcAft>
          <a:spcPct val="0"/>
        </a:spcAft>
        <a:buChar char="»"/>
        <a:defRPr sz="2000" b="1" i="0">
          <a:solidFill>
            <a:srgbClr val="F8F8EF"/>
          </a:solidFill>
          <a:effectLst>
            <a:outerShdw blurRad="38100" dist="38100" dir="2700000" algn="tl">
              <a:srgbClr val="000000">
                <a:alpha val="43137"/>
              </a:srgbClr>
            </a:outerShdw>
          </a:effectLst>
          <a:latin typeface="Arial" panose="020B0604020202020204" pitchFamily="34" charset="0"/>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53986" name="Rectangle 1"/>
          <p:cNvSpPr>
            <a:spLocks noGrp="1" noChangeArrowheads="1"/>
          </p:cNvSpPr>
          <p:nvPr>
            <p:ph type="title"/>
          </p:nvPr>
        </p:nvSpPr>
        <p:spPr bwMode="auto">
          <a:xfrm>
            <a:off x="2362200" y="304800"/>
            <a:ext cx="6246813" cy="1446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3987" name="Rectangle 2"/>
          <p:cNvSpPr>
            <a:spLocks noGrp="1" noChangeArrowheads="1"/>
          </p:cNvSpPr>
          <p:nvPr>
            <p:ph type="body" idx="1"/>
          </p:nvPr>
        </p:nvSpPr>
        <p:spPr bwMode="auto">
          <a:xfrm>
            <a:off x="2362200" y="1981200"/>
            <a:ext cx="6475413" cy="4113213"/>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eaLnBrk="1" hangingPunct="1">
              <a:lnSpc>
                <a:spcPct val="93000"/>
              </a:lnSpc>
              <a:buClr>
                <a:srgbClr val="FFFFFF"/>
              </a:buClr>
              <a:buSzPct val="100000"/>
              <a:buFont typeface="Arial" charset="0"/>
              <a:buNone/>
              <a:defRPr/>
            </a:pPr>
            <a:endParaRPr lang="en-US" b="1" i="0">
              <a:solidFill>
                <a:srgbClr val="FFFFFF"/>
              </a:solidFill>
              <a:latin typeface="Arial" panose="020B0604020202020204" pitchFamily="34"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25E210EA-BFBD-CF43-B221-8E51782278AE}" type="slidenum">
              <a:rPr lang="en-GB"/>
              <a:pPr>
                <a:defRPr/>
              </a:pPr>
              <a:t>‹#›</a:t>
            </a:fld>
            <a:endParaRPr lang="en-GB"/>
          </a:p>
        </p:txBody>
      </p:sp>
    </p:spTree>
    <p:extLst>
      <p:ext uri="{BB962C8B-B14F-4D97-AF65-F5344CB8AC3E}">
        <p14:creationId xmlns:p14="http://schemas.microsoft.com/office/powerpoint/2010/main" val="1990110981"/>
      </p:ext>
    </p:extLst>
  </p:cSld>
  <p:clrMap bg1="lt1" tx1="dk1" bg2="lt2" tx2="dk2" accent1="accent1" accent2="accent2" accent3="accent3" accent4="accent4" accent5="accent5" accent6="accent6" hlink="hlink" folHlink="folHlink"/>
  <p:sldLayoutIdLst>
    <p:sldLayoutId id="2147484120"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mj-lt"/>
          <a:ea typeface="+mj-ea"/>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charset="0"/>
        <a:defRPr sz="4400" i="1">
          <a:solidFill>
            <a:srgbClr val="000000"/>
          </a:solidFill>
          <a:latin typeface="Times New Roman" pitchFamily="16" charset="0"/>
          <a:ea typeface="ＭＳ Ｐゴシック"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ctr" anchorCtr="0" compatLnSpc="1">
            <a:prstTxWarp prst="textNoShape">
              <a:avLst/>
            </a:prstTxWarp>
          </a:bodyPr>
          <a:lstStyle/>
          <a:p>
            <a:pPr lvl="0"/>
            <a:r>
              <a:rPr lang="en-GB"/>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34" tIns="45667" rIns="91334" bIns="4566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l">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ctr">
              <a:defRPr sz="1400">
                <a:solidFill>
                  <a:srgbClr val="000000"/>
                </a:solidFill>
                <a:latin typeface="Times New Roman" pitchFamily="18" charset="0"/>
                <a:ea typeface="+mn-ea"/>
                <a:cs typeface="Times New Roman" pitchFamily="18"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34" tIns="45667" rIns="91334" bIns="45667" numCol="1" anchor="t" anchorCtr="0" compatLnSpc="1">
            <a:prstTxWarp prst="textNoShape">
              <a:avLst/>
            </a:prstTxWarp>
          </a:bodyPr>
          <a:lstStyle>
            <a:lvl1pPr algn="r">
              <a:defRPr sz="1400">
                <a:solidFill>
                  <a:srgbClr val="000000"/>
                </a:solidFill>
                <a:cs typeface="Times New Roman" charset="0"/>
              </a:defRPr>
            </a:lvl1pPr>
          </a:lstStyle>
          <a:p>
            <a:pPr>
              <a:defRPr/>
            </a:pPr>
            <a:fld id="{14535F24-B9A3-3942-9DAB-26F5EA5CDE51}" type="slidenum">
              <a:rPr lang="en-GB"/>
              <a:pPr>
                <a:defRPr/>
              </a:pPr>
              <a:t>‹#›</a:t>
            </a:fld>
            <a:endParaRPr lang="en-GB"/>
          </a:p>
        </p:txBody>
      </p:sp>
    </p:spTree>
    <p:extLst>
      <p:ext uri="{BB962C8B-B14F-4D97-AF65-F5344CB8AC3E}">
        <p14:creationId xmlns:p14="http://schemas.microsoft.com/office/powerpoint/2010/main" val="4175143981"/>
      </p:ext>
    </p:extLst>
  </p:cSld>
  <p:clrMap bg1="lt1" tx1="dk1" bg2="lt2" tx2="dk2" accent1="accent1" accent2="accent2" accent3="accent3" accent4="accent4" accent5="accent5" accent6="accent6" hlink="hlink" folHlink="folHlink"/>
  <p:sldLayoutIdLst>
    <p:sldLayoutId id="2147484122"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Times New Roman" pitchFamily="18" charset="0"/>
        </a:defRPr>
      </a:lvl5pPr>
      <a:lvl6pPr marL="456686" algn="ctr" rtl="0" fontAlgn="base">
        <a:spcBef>
          <a:spcPct val="0"/>
        </a:spcBef>
        <a:spcAft>
          <a:spcPct val="0"/>
        </a:spcAft>
        <a:defRPr sz="4400">
          <a:solidFill>
            <a:schemeClr val="tx2"/>
          </a:solidFill>
          <a:latin typeface="Times New Roman" pitchFamily="18" charset="0"/>
          <a:cs typeface="Times New Roman" pitchFamily="18" charset="0"/>
        </a:defRPr>
      </a:lvl6pPr>
      <a:lvl7pPr marL="913370" algn="ctr" rtl="0" fontAlgn="base">
        <a:spcBef>
          <a:spcPct val="0"/>
        </a:spcBef>
        <a:spcAft>
          <a:spcPct val="0"/>
        </a:spcAft>
        <a:defRPr sz="4400">
          <a:solidFill>
            <a:schemeClr val="tx2"/>
          </a:solidFill>
          <a:latin typeface="Times New Roman" pitchFamily="18" charset="0"/>
          <a:cs typeface="Times New Roman" pitchFamily="18" charset="0"/>
        </a:defRPr>
      </a:lvl7pPr>
      <a:lvl8pPr marL="1370051" algn="ctr" rtl="0" fontAlgn="base">
        <a:spcBef>
          <a:spcPct val="0"/>
        </a:spcBef>
        <a:spcAft>
          <a:spcPct val="0"/>
        </a:spcAft>
        <a:defRPr sz="4400">
          <a:solidFill>
            <a:schemeClr val="tx2"/>
          </a:solidFill>
          <a:latin typeface="Times New Roman" pitchFamily="18" charset="0"/>
          <a:cs typeface="Times New Roman" pitchFamily="18" charset="0"/>
        </a:defRPr>
      </a:lvl8pPr>
      <a:lvl9pPr marL="1826739"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512" indent="-342512"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108" indent="-285428" algn="l" rtl="0" eaLnBrk="0" fontAlgn="base" hangingPunct="0">
        <a:spcBef>
          <a:spcPct val="20000"/>
        </a:spcBef>
        <a:spcAft>
          <a:spcPct val="0"/>
        </a:spcAft>
        <a:buChar char="–"/>
        <a:defRPr sz="2800">
          <a:solidFill>
            <a:schemeClr val="tx1"/>
          </a:solidFill>
          <a:latin typeface="+mn-lt"/>
          <a:ea typeface="Times New Roman" charset="0"/>
          <a:cs typeface="+mn-cs"/>
        </a:defRPr>
      </a:lvl2pPr>
      <a:lvl3pPr marL="1141708" indent="-228341" algn="l" rtl="0" eaLnBrk="0" fontAlgn="base" hangingPunct="0">
        <a:spcBef>
          <a:spcPct val="20000"/>
        </a:spcBef>
        <a:spcAft>
          <a:spcPct val="0"/>
        </a:spcAft>
        <a:buChar char="•"/>
        <a:defRPr sz="2400">
          <a:solidFill>
            <a:schemeClr val="tx1"/>
          </a:solidFill>
          <a:latin typeface="+mn-lt"/>
          <a:ea typeface="Times New Roman" charset="0"/>
          <a:cs typeface="+mn-cs"/>
        </a:defRPr>
      </a:lvl3pPr>
      <a:lvl4pPr marL="1598393" indent="-228341" algn="l" rtl="0" eaLnBrk="0" fontAlgn="base" hangingPunct="0">
        <a:spcBef>
          <a:spcPct val="20000"/>
        </a:spcBef>
        <a:spcAft>
          <a:spcPct val="0"/>
        </a:spcAft>
        <a:buChar char="–"/>
        <a:defRPr sz="2000">
          <a:solidFill>
            <a:schemeClr val="tx1"/>
          </a:solidFill>
          <a:latin typeface="+mn-lt"/>
          <a:ea typeface="Times New Roman" charset="0"/>
          <a:cs typeface="+mn-cs"/>
        </a:defRPr>
      </a:lvl4pPr>
      <a:lvl5pPr marL="2055075" indent="-228341" algn="l" rtl="0" eaLnBrk="0" fontAlgn="base" hangingPunct="0">
        <a:spcBef>
          <a:spcPct val="20000"/>
        </a:spcBef>
        <a:spcAft>
          <a:spcPct val="0"/>
        </a:spcAft>
        <a:buChar char="»"/>
        <a:defRPr sz="2000">
          <a:solidFill>
            <a:schemeClr val="tx1"/>
          </a:solidFill>
          <a:latin typeface="+mn-lt"/>
          <a:ea typeface="Times New Roman" charset="0"/>
          <a:cs typeface="+mn-cs"/>
        </a:defRPr>
      </a:lvl5pPr>
      <a:lvl6pPr marL="2511759" indent="-228341" algn="l" rtl="0" fontAlgn="base">
        <a:spcBef>
          <a:spcPct val="20000"/>
        </a:spcBef>
        <a:spcAft>
          <a:spcPct val="0"/>
        </a:spcAft>
        <a:buChar char="»"/>
        <a:defRPr sz="2000">
          <a:solidFill>
            <a:schemeClr val="tx1"/>
          </a:solidFill>
          <a:latin typeface="+mn-lt"/>
          <a:cs typeface="+mn-cs"/>
        </a:defRPr>
      </a:lvl6pPr>
      <a:lvl7pPr marL="2968447" indent="-228341" algn="l" rtl="0" fontAlgn="base">
        <a:spcBef>
          <a:spcPct val="20000"/>
        </a:spcBef>
        <a:spcAft>
          <a:spcPct val="0"/>
        </a:spcAft>
        <a:buChar char="»"/>
        <a:defRPr sz="2000">
          <a:solidFill>
            <a:schemeClr val="tx1"/>
          </a:solidFill>
          <a:latin typeface="+mn-lt"/>
          <a:cs typeface="+mn-cs"/>
        </a:defRPr>
      </a:lvl7pPr>
      <a:lvl8pPr marL="3425126" indent="-228341" algn="l" rtl="0" fontAlgn="base">
        <a:spcBef>
          <a:spcPct val="20000"/>
        </a:spcBef>
        <a:spcAft>
          <a:spcPct val="0"/>
        </a:spcAft>
        <a:buChar char="»"/>
        <a:defRPr sz="2000">
          <a:solidFill>
            <a:schemeClr val="tx1"/>
          </a:solidFill>
          <a:latin typeface="+mn-lt"/>
          <a:cs typeface="+mn-cs"/>
        </a:defRPr>
      </a:lvl8pPr>
      <a:lvl9pPr marL="3881814" indent="-228341"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370" rtl="0" eaLnBrk="1" latinLnBrk="0" hangingPunct="1">
        <a:defRPr sz="1800" kern="1200">
          <a:solidFill>
            <a:schemeClr val="tx1"/>
          </a:solidFill>
          <a:latin typeface="+mn-lt"/>
          <a:ea typeface="+mn-ea"/>
          <a:cs typeface="+mn-cs"/>
        </a:defRPr>
      </a:lvl1pPr>
      <a:lvl2pPr marL="456686" algn="l" defTabSz="913370" rtl="0" eaLnBrk="1" latinLnBrk="0" hangingPunct="1">
        <a:defRPr sz="1800" kern="1200">
          <a:solidFill>
            <a:schemeClr val="tx1"/>
          </a:solidFill>
          <a:latin typeface="+mn-lt"/>
          <a:ea typeface="+mn-ea"/>
          <a:cs typeface="+mn-cs"/>
        </a:defRPr>
      </a:lvl2pPr>
      <a:lvl3pPr marL="913370" algn="l" defTabSz="913370" rtl="0" eaLnBrk="1" latinLnBrk="0" hangingPunct="1">
        <a:defRPr sz="1800" kern="1200">
          <a:solidFill>
            <a:schemeClr val="tx1"/>
          </a:solidFill>
          <a:latin typeface="+mn-lt"/>
          <a:ea typeface="+mn-ea"/>
          <a:cs typeface="+mn-cs"/>
        </a:defRPr>
      </a:lvl3pPr>
      <a:lvl4pPr marL="1370051" algn="l" defTabSz="913370" rtl="0" eaLnBrk="1" latinLnBrk="0" hangingPunct="1">
        <a:defRPr sz="1800" kern="1200">
          <a:solidFill>
            <a:schemeClr val="tx1"/>
          </a:solidFill>
          <a:latin typeface="+mn-lt"/>
          <a:ea typeface="+mn-ea"/>
          <a:cs typeface="+mn-cs"/>
        </a:defRPr>
      </a:lvl4pPr>
      <a:lvl5pPr marL="1826739" algn="l" defTabSz="913370" rtl="0" eaLnBrk="1" latinLnBrk="0" hangingPunct="1">
        <a:defRPr sz="1800" kern="1200">
          <a:solidFill>
            <a:schemeClr val="tx1"/>
          </a:solidFill>
          <a:latin typeface="+mn-lt"/>
          <a:ea typeface="+mn-ea"/>
          <a:cs typeface="+mn-cs"/>
        </a:defRPr>
      </a:lvl5pPr>
      <a:lvl6pPr marL="2283420" algn="l" defTabSz="913370" rtl="0" eaLnBrk="1" latinLnBrk="0" hangingPunct="1">
        <a:defRPr sz="1800" kern="1200">
          <a:solidFill>
            <a:schemeClr val="tx1"/>
          </a:solidFill>
          <a:latin typeface="+mn-lt"/>
          <a:ea typeface="+mn-ea"/>
          <a:cs typeface="+mn-cs"/>
        </a:defRPr>
      </a:lvl6pPr>
      <a:lvl7pPr marL="2740100" algn="l" defTabSz="913370" rtl="0" eaLnBrk="1" latinLnBrk="0" hangingPunct="1">
        <a:defRPr sz="1800" kern="1200">
          <a:solidFill>
            <a:schemeClr val="tx1"/>
          </a:solidFill>
          <a:latin typeface="+mn-lt"/>
          <a:ea typeface="+mn-ea"/>
          <a:cs typeface="+mn-cs"/>
        </a:defRPr>
      </a:lvl7pPr>
      <a:lvl8pPr marL="3196784" algn="l" defTabSz="913370" rtl="0" eaLnBrk="1" latinLnBrk="0" hangingPunct="1">
        <a:defRPr sz="1800" kern="1200">
          <a:solidFill>
            <a:schemeClr val="tx1"/>
          </a:solidFill>
          <a:latin typeface="+mn-lt"/>
          <a:ea typeface="+mn-ea"/>
          <a:cs typeface="+mn-cs"/>
        </a:defRPr>
      </a:lvl8pPr>
      <a:lvl9pPr marL="3653466" algn="l" defTabSz="91337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7054580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1" y="44450"/>
            <a:ext cx="9070975" cy="11430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389" tIns="45695" rIns="91389" bIns="45695"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669223046"/>
      </p:ext>
    </p:extLst>
  </p:cSld>
  <p:clrMap bg1="lt1" tx1="dk1" bg2="lt2" tx2="dk2" accent1="accent1" accent2="accent2" accent3="accent3" accent4="accent4" accent5="accent5" accent6="accent6" hlink="hlink" folHlink="folHlink"/>
  <p:sldLayoutIdLst>
    <p:sldLayoutId id="2147484138" r:id="rId1"/>
    <p:sldLayoutId id="2147484139" r:id="rId2"/>
    <p:sldLayoutId id="2147484140" r:id="rId3"/>
    <p:sldLayoutId id="2147484141" r:id="rId4"/>
    <p:sldLayoutId id="2147484142" r:id="rId5"/>
    <p:sldLayoutId id="2147484143" r:id="rId6"/>
    <p:sldLayoutId id="2147484144" r:id="rId7"/>
    <p:sldLayoutId id="2147484145" r:id="rId8"/>
    <p:sldLayoutId id="2147484146" r:id="rId9"/>
    <p:sldLayoutId id="2147484147" r:id="rId10"/>
    <p:sldLayoutId id="2147484148" r:id="rId11"/>
    <p:sldLayoutId id="2147484149" r:id="rId12"/>
    <p:sldLayoutId id="2147484150"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952" algn="ctr" rtl="0" eaLnBrk="0" fontAlgn="base" hangingPunct="0">
        <a:spcBef>
          <a:spcPct val="0"/>
        </a:spcBef>
        <a:spcAft>
          <a:spcPct val="0"/>
        </a:spcAft>
        <a:defRPr sz="4400">
          <a:solidFill>
            <a:schemeClr val="tx2"/>
          </a:solidFill>
          <a:latin typeface="Times New Roman" pitchFamily="-112" charset="0"/>
        </a:defRPr>
      </a:lvl6pPr>
      <a:lvl7pPr marL="913905" algn="ctr" rtl="0" eaLnBrk="0" fontAlgn="base" hangingPunct="0">
        <a:spcBef>
          <a:spcPct val="0"/>
        </a:spcBef>
        <a:spcAft>
          <a:spcPct val="0"/>
        </a:spcAft>
        <a:defRPr sz="4400">
          <a:solidFill>
            <a:schemeClr val="tx2"/>
          </a:solidFill>
          <a:latin typeface="Times New Roman" pitchFamily="-112" charset="0"/>
        </a:defRPr>
      </a:lvl7pPr>
      <a:lvl8pPr marL="1370852" algn="ctr" rtl="0" eaLnBrk="0" fontAlgn="base" hangingPunct="0">
        <a:spcBef>
          <a:spcPct val="0"/>
        </a:spcBef>
        <a:spcAft>
          <a:spcPct val="0"/>
        </a:spcAft>
        <a:defRPr sz="4400">
          <a:solidFill>
            <a:schemeClr val="tx2"/>
          </a:solidFill>
          <a:latin typeface="Times New Roman" pitchFamily="-112" charset="0"/>
        </a:defRPr>
      </a:lvl8pPr>
      <a:lvl9pPr marL="1827807" algn="ctr" rtl="0" eaLnBrk="0" fontAlgn="base" hangingPunct="0">
        <a:spcBef>
          <a:spcPct val="0"/>
        </a:spcBef>
        <a:spcAft>
          <a:spcPct val="0"/>
        </a:spcAft>
        <a:defRPr sz="4400">
          <a:solidFill>
            <a:schemeClr val="tx2"/>
          </a:solidFill>
          <a:latin typeface="Times New Roman" pitchFamily="-112" charset="0"/>
        </a:defRPr>
      </a:lvl9pPr>
    </p:titleStyle>
    <p:bodyStyle>
      <a:lvl1pPr marL="342713" indent="-342713"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543" indent="-285596"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2374" indent="-228477"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599329"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6278" indent="-228477"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3228"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1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130"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082" indent="-228477"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b="1" i="0">
                <a:solidFill>
                  <a:srgbClr val="000000"/>
                </a:solidFill>
                <a:latin typeface="Arial" panose="020B0604020202020204" pitchFamily="34" charset="0"/>
              </a:defRPr>
            </a:lvl1pPr>
          </a:lstStyle>
          <a:p>
            <a:pPr defTabSz="321311" eaLnBrk="0" hangingPunct="0">
              <a:buSzPct val="100000"/>
            </a:pPr>
            <a:fld id="{2EE7642A-7B80-D448-BF65-EEDFC4BA5E40}" type="slidenum">
              <a:rPr lang="en-US" smtClean="0"/>
              <a:pPr defTabSz="321311" eaLnBrk="0" hangingPunct="0">
                <a:buSzPct val="100000"/>
              </a:pPr>
              <a:t>‹#›</a:t>
            </a:fld>
            <a:endParaRPr lang="en-US"/>
          </a:p>
        </p:txBody>
      </p:sp>
    </p:spTree>
    <p:extLst>
      <p:ext uri="{BB962C8B-B14F-4D97-AF65-F5344CB8AC3E}">
        <p14:creationId xmlns:p14="http://schemas.microsoft.com/office/powerpoint/2010/main" val="736842280"/>
      </p:ext>
    </p:extLst>
  </p:cSld>
  <p:clrMap bg1="lt1" tx1="dk1" bg2="lt2" tx2="dk2" accent1="accent1" accent2="accent2" accent3="accent3" accent4="accent4" accent5="accent5" accent6="accent6" hlink="hlink" folHlink="folHlink"/>
  <p:sldLayoutIdLst>
    <p:sldLayoutId id="2147484152"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xStyles>
    <p:titleStyle>
      <a:lvl1pPr algn="ctr" defTabSz="321311"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B2300"/>
            </a:gs>
            <a:gs pos="100000">
              <a:schemeClr val="bg1"/>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4938" y="889000"/>
            <a:ext cx="8885237" cy="11557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34938" y="2116138"/>
            <a:ext cx="8896350" cy="4135437"/>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Freeform 7"/>
          <p:cNvSpPr>
            <a:spLocks/>
          </p:cNvSpPr>
          <p:nvPr/>
        </p:nvSpPr>
        <p:spPr bwMode="auto">
          <a:xfrm>
            <a:off x="3587750" y="53975"/>
            <a:ext cx="1982788" cy="654050"/>
          </a:xfrm>
          <a:custGeom>
            <a:avLst/>
            <a:gdLst>
              <a:gd name="T0" fmla="*/ 16 w 1249"/>
              <a:gd name="T1" fmla="*/ 67 h 412"/>
              <a:gd name="T2" fmla="*/ 26 w 1249"/>
              <a:gd name="T3" fmla="*/ 62 h 412"/>
              <a:gd name="T4" fmla="*/ 452 w 1249"/>
              <a:gd name="T5" fmla="*/ 62 h 412"/>
              <a:gd name="T6" fmla="*/ 483 w 1249"/>
              <a:gd name="T7" fmla="*/ 40 h 412"/>
              <a:gd name="T8" fmla="*/ 505 w 1249"/>
              <a:gd name="T9" fmla="*/ 27 h 412"/>
              <a:gd name="T10" fmla="*/ 526 w 1249"/>
              <a:gd name="T11" fmla="*/ 17 h 412"/>
              <a:gd name="T12" fmla="*/ 552 w 1249"/>
              <a:gd name="T13" fmla="*/ 11 h 412"/>
              <a:gd name="T14" fmla="*/ 578 w 1249"/>
              <a:gd name="T15" fmla="*/ 5 h 412"/>
              <a:gd name="T16" fmla="*/ 605 w 1249"/>
              <a:gd name="T17" fmla="*/ 2 h 412"/>
              <a:gd name="T18" fmla="*/ 639 w 1249"/>
              <a:gd name="T19" fmla="*/ 0 h 412"/>
              <a:gd name="T20" fmla="*/ 678 w 1249"/>
              <a:gd name="T21" fmla="*/ 5 h 412"/>
              <a:gd name="T22" fmla="*/ 714 w 1249"/>
              <a:gd name="T23" fmla="*/ 15 h 412"/>
              <a:gd name="T24" fmla="*/ 740 w 1249"/>
              <a:gd name="T25" fmla="*/ 27 h 412"/>
              <a:gd name="T26" fmla="*/ 768 w 1249"/>
              <a:gd name="T27" fmla="*/ 40 h 412"/>
              <a:gd name="T28" fmla="*/ 786 w 1249"/>
              <a:gd name="T29" fmla="*/ 51 h 412"/>
              <a:gd name="T30" fmla="*/ 802 w 1249"/>
              <a:gd name="T31" fmla="*/ 64 h 412"/>
              <a:gd name="T32" fmla="*/ 1209 w 1249"/>
              <a:gd name="T33" fmla="*/ 62 h 412"/>
              <a:gd name="T34" fmla="*/ 1223 w 1249"/>
              <a:gd name="T35" fmla="*/ 66 h 412"/>
              <a:gd name="T36" fmla="*/ 1233 w 1249"/>
              <a:gd name="T37" fmla="*/ 73 h 412"/>
              <a:gd name="T38" fmla="*/ 1242 w 1249"/>
              <a:gd name="T39" fmla="*/ 91 h 412"/>
              <a:gd name="T40" fmla="*/ 1246 w 1249"/>
              <a:gd name="T41" fmla="*/ 112 h 412"/>
              <a:gd name="T42" fmla="*/ 1248 w 1249"/>
              <a:gd name="T43" fmla="*/ 137 h 412"/>
              <a:gd name="T44" fmla="*/ 1248 w 1249"/>
              <a:gd name="T45" fmla="*/ 349 h 412"/>
              <a:gd name="T46" fmla="*/ 809 w 1249"/>
              <a:gd name="T47" fmla="*/ 350 h 412"/>
              <a:gd name="T48" fmla="*/ 700 w 1249"/>
              <a:gd name="T49" fmla="*/ 409 h 412"/>
              <a:gd name="T50" fmla="*/ 523 w 1249"/>
              <a:gd name="T51" fmla="*/ 411 h 412"/>
              <a:gd name="T52" fmla="*/ 437 w 1249"/>
              <a:gd name="T53" fmla="*/ 346 h 412"/>
              <a:gd name="T54" fmla="*/ 46 w 1249"/>
              <a:gd name="T55" fmla="*/ 349 h 412"/>
              <a:gd name="T56" fmla="*/ 0 w 1249"/>
              <a:gd name="T57" fmla="*/ 349 h 412"/>
              <a:gd name="T58" fmla="*/ 0 w 1249"/>
              <a:gd name="T59" fmla="*/ 152 h 412"/>
              <a:gd name="T60" fmla="*/ 0 w 1249"/>
              <a:gd name="T61" fmla="*/ 123 h 412"/>
              <a:gd name="T62" fmla="*/ 5 w 1249"/>
              <a:gd name="T63" fmla="*/ 94 h 412"/>
              <a:gd name="T64" fmla="*/ 9 w 1249"/>
              <a:gd name="T65" fmla="*/ 80 h 412"/>
              <a:gd name="T66" fmla="*/ 16 w 1249"/>
              <a:gd name="T67" fmla="*/ 67 h 41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249" h="412">
                <a:moveTo>
                  <a:pt x="16" y="67"/>
                </a:moveTo>
                <a:lnTo>
                  <a:pt x="26" y="62"/>
                </a:lnTo>
                <a:lnTo>
                  <a:pt x="452" y="62"/>
                </a:lnTo>
                <a:lnTo>
                  <a:pt x="483" y="40"/>
                </a:lnTo>
                <a:lnTo>
                  <a:pt x="505" y="27"/>
                </a:lnTo>
                <a:lnTo>
                  <a:pt x="526" y="17"/>
                </a:lnTo>
                <a:lnTo>
                  <a:pt x="552" y="11"/>
                </a:lnTo>
                <a:lnTo>
                  <a:pt x="578" y="5"/>
                </a:lnTo>
                <a:lnTo>
                  <a:pt x="605" y="2"/>
                </a:lnTo>
                <a:lnTo>
                  <a:pt x="639" y="0"/>
                </a:lnTo>
                <a:lnTo>
                  <a:pt x="678" y="5"/>
                </a:lnTo>
                <a:lnTo>
                  <a:pt x="714" y="15"/>
                </a:lnTo>
                <a:lnTo>
                  <a:pt x="740" y="27"/>
                </a:lnTo>
                <a:lnTo>
                  <a:pt x="768" y="40"/>
                </a:lnTo>
                <a:lnTo>
                  <a:pt x="786" y="51"/>
                </a:lnTo>
                <a:lnTo>
                  <a:pt x="802" y="64"/>
                </a:lnTo>
                <a:lnTo>
                  <a:pt x="1209" y="62"/>
                </a:lnTo>
                <a:lnTo>
                  <a:pt x="1223" y="66"/>
                </a:lnTo>
                <a:lnTo>
                  <a:pt x="1233" y="73"/>
                </a:lnTo>
                <a:lnTo>
                  <a:pt x="1242" y="91"/>
                </a:lnTo>
                <a:lnTo>
                  <a:pt x="1246" y="112"/>
                </a:lnTo>
                <a:lnTo>
                  <a:pt x="1248" y="137"/>
                </a:lnTo>
                <a:lnTo>
                  <a:pt x="1248" y="349"/>
                </a:lnTo>
                <a:lnTo>
                  <a:pt x="809" y="350"/>
                </a:lnTo>
                <a:lnTo>
                  <a:pt x="700" y="409"/>
                </a:lnTo>
                <a:lnTo>
                  <a:pt x="523" y="411"/>
                </a:lnTo>
                <a:lnTo>
                  <a:pt x="437" y="346"/>
                </a:lnTo>
                <a:lnTo>
                  <a:pt x="46" y="349"/>
                </a:lnTo>
                <a:lnTo>
                  <a:pt x="0" y="349"/>
                </a:lnTo>
                <a:lnTo>
                  <a:pt x="0" y="152"/>
                </a:lnTo>
                <a:lnTo>
                  <a:pt x="0" y="123"/>
                </a:lnTo>
                <a:lnTo>
                  <a:pt x="5" y="94"/>
                </a:lnTo>
                <a:lnTo>
                  <a:pt x="9" y="80"/>
                </a:lnTo>
                <a:lnTo>
                  <a:pt x="16" y="67"/>
                </a:lnTo>
              </a:path>
            </a:pathLst>
          </a:custGeom>
          <a:gradFill rotWithShape="0">
            <a:gsLst>
              <a:gs pos="0">
                <a:srgbClr val="00CCFF"/>
              </a:gs>
              <a:gs pos="50000">
                <a:srgbClr val="FFFFFF"/>
              </a:gs>
              <a:gs pos="100000">
                <a:srgbClr val="00CC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29" name="Oval 8"/>
          <p:cNvSpPr>
            <a:spLocks noChangeArrowheads="1"/>
          </p:cNvSpPr>
          <p:nvPr/>
        </p:nvSpPr>
        <p:spPr bwMode="auto">
          <a:xfrm>
            <a:off x="4205288" y="61913"/>
            <a:ext cx="766762" cy="673100"/>
          </a:xfrm>
          <a:prstGeom prst="ellipse">
            <a:avLst/>
          </a:prstGeom>
          <a:gradFill rotWithShape="0">
            <a:gsLst>
              <a:gs pos="0">
                <a:srgbClr val="00CCFF"/>
              </a:gs>
              <a:gs pos="100000">
                <a:srgbClr val="FFFFFF"/>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a:endParaRPr kumimoji="1" lang="en-US">
              <a:solidFill>
                <a:srgbClr val="FFFFCC"/>
              </a:solidFill>
              <a:effectLst/>
            </a:endParaRPr>
          </a:p>
        </p:txBody>
      </p:sp>
      <p:sp>
        <p:nvSpPr>
          <p:cNvPr id="1030" name="Freeform 9"/>
          <p:cNvSpPr>
            <a:spLocks/>
          </p:cNvSpPr>
          <p:nvPr/>
        </p:nvSpPr>
        <p:spPr bwMode="auto">
          <a:xfrm>
            <a:off x="3586163" y="452438"/>
            <a:ext cx="1984375" cy="304800"/>
          </a:xfrm>
          <a:custGeom>
            <a:avLst/>
            <a:gdLst>
              <a:gd name="T0" fmla="*/ 60 w 1250"/>
              <a:gd name="T1" fmla="*/ 42 h 192"/>
              <a:gd name="T2" fmla="*/ 98 w 1250"/>
              <a:gd name="T3" fmla="*/ 42 h 192"/>
              <a:gd name="T4" fmla="*/ 128 w 1250"/>
              <a:gd name="T5" fmla="*/ 63 h 192"/>
              <a:gd name="T6" fmla="*/ 176 w 1250"/>
              <a:gd name="T7" fmla="*/ 51 h 192"/>
              <a:gd name="T8" fmla="*/ 231 w 1250"/>
              <a:gd name="T9" fmla="*/ 45 h 192"/>
              <a:gd name="T10" fmla="*/ 269 w 1250"/>
              <a:gd name="T11" fmla="*/ 57 h 192"/>
              <a:gd name="T12" fmla="*/ 311 w 1250"/>
              <a:gd name="T13" fmla="*/ 51 h 192"/>
              <a:gd name="T14" fmla="*/ 378 w 1250"/>
              <a:gd name="T15" fmla="*/ 54 h 192"/>
              <a:gd name="T16" fmla="*/ 420 w 1250"/>
              <a:gd name="T17" fmla="*/ 63 h 192"/>
              <a:gd name="T18" fmla="*/ 483 w 1250"/>
              <a:gd name="T19" fmla="*/ 80 h 192"/>
              <a:gd name="T20" fmla="*/ 513 w 1250"/>
              <a:gd name="T21" fmla="*/ 99 h 192"/>
              <a:gd name="T22" fmla="*/ 536 w 1250"/>
              <a:gd name="T23" fmla="*/ 130 h 192"/>
              <a:gd name="T24" fmla="*/ 578 w 1250"/>
              <a:gd name="T25" fmla="*/ 129 h 192"/>
              <a:gd name="T26" fmla="*/ 617 w 1250"/>
              <a:gd name="T27" fmla="*/ 139 h 192"/>
              <a:gd name="T28" fmla="*/ 651 w 1250"/>
              <a:gd name="T29" fmla="*/ 131 h 192"/>
              <a:gd name="T30" fmla="*/ 688 w 1250"/>
              <a:gd name="T31" fmla="*/ 121 h 192"/>
              <a:gd name="T32" fmla="*/ 728 w 1250"/>
              <a:gd name="T33" fmla="*/ 101 h 192"/>
              <a:gd name="T34" fmla="*/ 769 w 1250"/>
              <a:gd name="T35" fmla="*/ 68 h 192"/>
              <a:gd name="T36" fmla="*/ 814 w 1250"/>
              <a:gd name="T37" fmla="*/ 52 h 192"/>
              <a:gd name="T38" fmla="*/ 844 w 1250"/>
              <a:gd name="T39" fmla="*/ 56 h 192"/>
              <a:gd name="T40" fmla="*/ 881 w 1250"/>
              <a:gd name="T41" fmla="*/ 57 h 192"/>
              <a:gd name="T42" fmla="*/ 933 w 1250"/>
              <a:gd name="T43" fmla="*/ 69 h 192"/>
              <a:gd name="T44" fmla="*/ 963 w 1250"/>
              <a:gd name="T45" fmla="*/ 51 h 192"/>
              <a:gd name="T46" fmla="*/ 989 w 1250"/>
              <a:gd name="T47" fmla="*/ 55 h 192"/>
              <a:gd name="T48" fmla="*/ 1035 w 1250"/>
              <a:gd name="T49" fmla="*/ 33 h 192"/>
              <a:gd name="T50" fmla="*/ 1063 w 1250"/>
              <a:gd name="T51" fmla="*/ 35 h 192"/>
              <a:gd name="T52" fmla="*/ 1096 w 1250"/>
              <a:gd name="T53" fmla="*/ 6 h 192"/>
              <a:gd name="T54" fmla="*/ 1130 w 1250"/>
              <a:gd name="T55" fmla="*/ 32 h 192"/>
              <a:gd name="T56" fmla="*/ 1164 w 1250"/>
              <a:gd name="T57" fmla="*/ 0 h 192"/>
              <a:gd name="T58" fmla="*/ 1195 w 1250"/>
              <a:gd name="T59" fmla="*/ 38 h 192"/>
              <a:gd name="T60" fmla="*/ 1227 w 1250"/>
              <a:gd name="T61" fmla="*/ 16 h 192"/>
              <a:gd name="T62" fmla="*/ 1249 w 1250"/>
              <a:gd name="T63" fmla="*/ 28 h 192"/>
              <a:gd name="T64" fmla="*/ 822 w 1250"/>
              <a:gd name="T65" fmla="*/ 144 h 192"/>
              <a:gd name="T66" fmla="*/ 563 w 1250"/>
              <a:gd name="T67" fmla="*/ 191 h 192"/>
              <a:gd name="T68" fmla="*/ 441 w 1250"/>
              <a:gd name="T69" fmla="*/ 98 h 192"/>
              <a:gd name="T70" fmla="*/ 0 w 1250"/>
              <a:gd name="T71" fmla="*/ 19 h 192"/>
              <a:gd name="T72" fmla="*/ 18 w 1250"/>
              <a:gd name="T73" fmla="*/ 33 h 192"/>
              <a:gd name="T74" fmla="*/ 43 w 1250"/>
              <a:gd name="T75" fmla="*/ 38 h 19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250" h="192">
                <a:moveTo>
                  <a:pt x="43" y="38"/>
                </a:moveTo>
                <a:lnTo>
                  <a:pt x="60" y="42"/>
                </a:lnTo>
                <a:lnTo>
                  <a:pt x="79" y="38"/>
                </a:lnTo>
                <a:lnTo>
                  <a:pt x="98" y="42"/>
                </a:lnTo>
                <a:lnTo>
                  <a:pt x="112" y="54"/>
                </a:lnTo>
                <a:lnTo>
                  <a:pt x="128" y="63"/>
                </a:lnTo>
                <a:lnTo>
                  <a:pt x="154" y="55"/>
                </a:lnTo>
                <a:lnTo>
                  <a:pt x="176" y="51"/>
                </a:lnTo>
                <a:lnTo>
                  <a:pt x="208" y="51"/>
                </a:lnTo>
                <a:lnTo>
                  <a:pt x="231" y="45"/>
                </a:lnTo>
                <a:lnTo>
                  <a:pt x="251" y="50"/>
                </a:lnTo>
                <a:lnTo>
                  <a:pt x="269" y="57"/>
                </a:lnTo>
                <a:lnTo>
                  <a:pt x="285" y="60"/>
                </a:lnTo>
                <a:lnTo>
                  <a:pt x="311" y="51"/>
                </a:lnTo>
                <a:lnTo>
                  <a:pt x="338" y="51"/>
                </a:lnTo>
                <a:lnTo>
                  <a:pt x="378" y="54"/>
                </a:lnTo>
                <a:lnTo>
                  <a:pt x="394" y="66"/>
                </a:lnTo>
                <a:lnTo>
                  <a:pt x="420" y="63"/>
                </a:lnTo>
                <a:lnTo>
                  <a:pt x="457" y="60"/>
                </a:lnTo>
                <a:lnTo>
                  <a:pt x="483" y="80"/>
                </a:lnTo>
                <a:lnTo>
                  <a:pt x="498" y="84"/>
                </a:lnTo>
                <a:lnTo>
                  <a:pt x="513" y="99"/>
                </a:lnTo>
                <a:lnTo>
                  <a:pt x="521" y="121"/>
                </a:lnTo>
                <a:lnTo>
                  <a:pt x="536" y="130"/>
                </a:lnTo>
                <a:lnTo>
                  <a:pt x="555" y="130"/>
                </a:lnTo>
                <a:lnTo>
                  <a:pt x="578" y="129"/>
                </a:lnTo>
                <a:lnTo>
                  <a:pt x="601" y="130"/>
                </a:lnTo>
                <a:lnTo>
                  <a:pt x="617" y="139"/>
                </a:lnTo>
                <a:lnTo>
                  <a:pt x="630" y="132"/>
                </a:lnTo>
                <a:lnTo>
                  <a:pt x="651" y="131"/>
                </a:lnTo>
                <a:lnTo>
                  <a:pt x="672" y="118"/>
                </a:lnTo>
                <a:lnTo>
                  <a:pt x="688" y="121"/>
                </a:lnTo>
                <a:lnTo>
                  <a:pt x="716" y="117"/>
                </a:lnTo>
                <a:lnTo>
                  <a:pt x="728" y="101"/>
                </a:lnTo>
                <a:lnTo>
                  <a:pt x="761" y="88"/>
                </a:lnTo>
                <a:lnTo>
                  <a:pt x="769" y="68"/>
                </a:lnTo>
                <a:lnTo>
                  <a:pt x="786" y="58"/>
                </a:lnTo>
                <a:lnTo>
                  <a:pt x="814" y="52"/>
                </a:lnTo>
                <a:lnTo>
                  <a:pt x="829" y="60"/>
                </a:lnTo>
                <a:lnTo>
                  <a:pt x="844" y="56"/>
                </a:lnTo>
                <a:lnTo>
                  <a:pt x="862" y="63"/>
                </a:lnTo>
                <a:lnTo>
                  <a:pt x="881" y="57"/>
                </a:lnTo>
                <a:lnTo>
                  <a:pt x="917" y="63"/>
                </a:lnTo>
                <a:lnTo>
                  <a:pt x="933" y="69"/>
                </a:lnTo>
                <a:lnTo>
                  <a:pt x="951" y="53"/>
                </a:lnTo>
                <a:lnTo>
                  <a:pt x="963" y="51"/>
                </a:lnTo>
                <a:lnTo>
                  <a:pt x="977" y="57"/>
                </a:lnTo>
                <a:lnTo>
                  <a:pt x="989" y="55"/>
                </a:lnTo>
                <a:lnTo>
                  <a:pt x="1006" y="38"/>
                </a:lnTo>
                <a:lnTo>
                  <a:pt x="1035" y="33"/>
                </a:lnTo>
                <a:lnTo>
                  <a:pt x="1049" y="35"/>
                </a:lnTo>
                <a:lnTo>
                  <a:pt x="1063" y="35"/>
                </a:lnTo>
                <a:lnTo>
                  <a:pt x="1084" y="15"/>
                </a:lnTo>
                <a:lnTo>
                  <a:pt x="1096" y="6"/>
                </a:lnTo>
                <a:lnTo>
                  <a:pt x="1112" y="10"/>
                </a:lnTo>
                <a:lnTo>
                  <a:pt x="1130" y="32"/>
                </a:lnTo>
                <a:lnTo>
                  <a:pt x="1148" y="18"/>
                </a:lnTo>
                <a:lnTo>
                  <a:pt x="1164" y="0"/>
                </a:lnTo>
                <a:lnTo>
                  <a:pt x="1179" y="1"/>
                </a:lnTo>
                <a:lnTo>
                  <a:pt x="1195" y="38"/>
                </a:lnTo>
                <a:lnTo>
                  <a:pt x="1209" y="32"/>
                </a:lnTo>
                <a:lnTo>
                  <a:pt x="1227" y="16"/>
                </a:lnTo>
                <a:lnTo>
                  <a:pt x="1241" y="16"/>
                </a:lnTo>
                <a:lnTo>
                  <a:pt x="1249" y="28"/>
                </a:lnTo>
                <a:lnTo>
                  <a:pt x="1249" y="122"/>
                </a:lnTo>
                <a:lnTo>
                  <a:pt x="822" y="144"/>
                </a:lnTo>
                <a:lnTo>
                  <a:pt x="692" y="183"/>
                </a:lnTo>
                <a:lnTo>
                  <a:pt x="563" y="191"/>
                </a:lnTo>
                <a:lnTo>
                  <a:pt x="499" y="156"/>
                </a:lnTo>
                <a:lnTo>
                  <a:pt x="441" y="98"/>
                </a:lnTo>
                <a:lnTo>
                  <a:pt x="0" y="88"/>
                </a:lnTo>
                <a:lnTo>
                  <a:pt x="0" y="19"/>
                </a:lnTo>
                <a:lnTo>
                  <a:pt x="7" y="30"/>
                </a:lnTo>
                <a:lnTo>
                  <a:pt x="18" y="33"/>
                </a:lnTo>
                <a:lnTo>
                  <a:pt x="32" y="34"/>
                </a:lnTo>
                <a:lnTo>
                  <a:pt x="43"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1" name="Freeform 10"/>
          <p:cNvSpPr>
            <a:spLocks/>
          </p:cNvSpPr>
          <p:nvPr/>
        </p:nvSpPr>
        <p:spPr bwMode="auto">
          <a:xfrm>
            <a:off x="3586163" y="508000"/>
            <a:ext cx="1984375" cy="306388"/>
          </a:xfrm>
          <a:custGeom>
            <a:avLst/>
            <a:gdLst>
              <a:gd name="T0" fmla="*/ 26 w 1250"/>
              <a:gd name="T1" fmla="*/ 125 h 193"/>
              <a:gd name="T2" fmla="*/ 450 w 1250"/>
              <a:gd name="T3" fmla="*/ 125 h 193"/>
              <a:gd name="T4" fmla="*/ 487 w 1250"/>
              <a:gd name="T5" fmla="*/ 155 h 193"/>
              <a:gd name="T6" fmla="*/ 532 w 1250"/>
              <a:gd name="T7" fmla="*/ 175 h 193"/>
              <a:gd name="T8" fmla="*/ 587 w 1250"/>
              <a:gd name="T9" fmla="*/ 188 h 193"/>
              <a:gd name="T10" fmla="*/ 672 w 1250"/>
              <a:gd name="T11" fmla="*/ 188 h 193"/>
              <a:gd name="T12" fmla="*/ 769 w 1250"/>
              <a:gd name="T13" fmla="*/ 158 h 193"/>
              <a:gd name="T14" fmla="*/ 811 w 1250"/>
              <a:gd name="T15" fmla="*/ 125 h 193"/>
              <a:gd name="T16" fmla="*/ 1224 w 1250"/>
              <a:gd name="T17" fmla="*/ 124 h 193"/>
              <a:gd name="T18" fmla="*/ 1243 w 1250"/>
              <a:gd name="T19" fmla="*/ 114 h 193"/>
              <a:gd name="T20" fmla="*/ 1249 w 1250"/>
              <a:gd name="T21" fmla="*/ 96 h 193"/>
              <a:gd name="T22" fmla="*/ 1238 w 1250"/>
              <a:gd name="T23" fmla="*/ 0 h 193"/>
              <a:gd name="T24" fmla="*/ 1227 w 1250"/>
              <a:gd name="T25" fmla="*/ 18 h 193"/>
              <a:gd name="T26" fmla="*/ 1218 w 1250"/>
              <a:gd name="T27" fmla="*/ 33 h 193"/>
              <a:gd name="T28" fmla="*/ 1196 w 1250"/>
              <a:gd name="T29" fmla="*/ 24 h 193"/>
              <a:gd name="T30" fmla="*/ 1170 w 1250"/>
              <a:gd name="T31" fmla="*/ 14 h 193"/>
              <a:gd name="T32" fmla="*/ 1138 w 1250"/>
              <a:gd name="T33" fmla="*/ 33 h 193"/>
              <a:gd name="T34" fmla="*/ 1117 w 1250"/>
              <a:gd name="T35" fmla="*/ 24 h 193"/>
              <a:gd name="T36" fmla="*/ 1089 w 1250"/>
              <a:gd name="T37" fmla="*/ 19 h 193"/>
              <a:gd name="T38" fmla="*/ 1074 w 1250"/>
              <a:gd name="T39" fmla="*/ 38 h 193"/>
              <a:gd name="T40" fmla="*/ 1046 w 1250"/>
              <a:gd name="T41" fmla="*/ 33 h 193"/>
              <a:gd name="T42" fmla="*/ 1007 w 1250"/>
              <a:gd name="T43" fmla="*/ 38 h 193"/>
              <a:gd name="T44" fmla="*/ 969 w 1250"/>
              <a:gd name="T45" fmla="*/ 33 h 193"/>
              <a:gd name="T46" fmla="*/ 932 w 1250"/>
              <a:gd name="T47" fmla="*/ 47 h 193"/>
              <a:gd name="T48" fmla="*/ 901 w 1250"/>
              <a:gd name="T49" fmla="*/ 34 h 193"/>
              <a:gd name="T50" fmla="*/ 847 w 1250"/>
              <a:gd name="T51" fmla="*/ 44 h 193"/>
              <a:gd name="T52" fmla="*/ 807 w 1250"/>
              <a:gd name="T53" fmla="*/ 43 h 193"/>
              <a:gd name="T54" fmla="*/ 783 w 1250"/>
              <a:gd name="T55" fmla="*/ 81 h 193"/>
              <a:gd name="T56" fmla="*/ 765 w 1250"/>
              <a:gd name="T57" fmla="*/ 111 h 193"/>
              <a:gd name="T58" fmla="*/ 729 w 1250"/>
              <a:gd name="T59" fmla="*/ 122 h 193"/>
              <a:gd name="T60" fmla="*/ 697 w 1250"/>
              <a:gd name="T61" fmla="*/ 132 h 193"/>
              <a:gd name="T62" fmla="*/ 634 w 1250"/>
              <a:gd name="T63" fmla="*/ 137 h 193"/>
              <a:gd name="T64" fmla="*/ 556 w 1250"/>
              <a:gd name="T65" fmla="*/ 145 h 193"/>
              <a:gd name="T66" fmla="*/ 499 w 1250"/>
              <a:gd name="T67" fmla="*/ 116 h 193"/>
              <a:gd name="T68" fmla="*/ 454 w 1250"/>
              <a:gd name="T69" fmla="*/ 57 h 193"/>
              <a:gd name="T70" fmla="*/ 399 w 1250"/>
              <a:gd name="T71" fmla="*/ 47 h 193"/>
              <a:gd name="T72" fmla="*/ 332 w 1250"/>
              <a:gd name="T73" fmla="*/ 33 h 193"/>
              <a:gd name="T74" fmla="*/ 262 w 1250"/>
              <a:gd name="T75" fmla="*/ 24 h 193"/>
              <a:gd name="T76" fmla="*/ 214 w 1250"/>
              <a:gd name="T77" fmla="*/ 35 h 193"/>
              <a:gd name="T78" fmla="*/ 186 w 1250"/>
              <a:gd name="T79" fmla="*/ 32 h 193"/>
              <a:gd name="T80" fmla="*/ 145 w 1250"/>
              <a:gd name="T81" fmla="*/ 37 h 193"/>
              <a:gd name="T82" fmla="*/ 102 w 1250"/>
              <a:gd name="T83" fmla="*/ 35 h 193"/>
              <a:gd name="T84" fmla="*/ 57 w 1250"/>
              <a:gd name="T85" fmla="*/ 43 h 193"/>
              <a:gd name="T86" fmla="*/ 11 w 1250"/>
              <a:gd name="T87" fmla="*/ 38 h 193"/>
              <a:gd name="T88" fmla="*/ 1 w 1250"/>
              <a:gd name="T89" fmla="*/ 74 h 193"/>
              <a:gd name="T90" fmla="*/ 9 w 1250"/>
              <a:gd name="T91" fmla="*/ 118 h 193"/>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250" h="193">
                <a:moveTo>
                  <a:pt x="16" y="122"/>
                </a:moveTo>
                <a:lnTo>
                  <a:pt x="26" y="125"/>
                </a:lnTo>
                <a:lnTo>
                  <a:pt x="38" y="125"/>
                </a:lnTo>
                <a:lnTo>
                  <a:pt x="450" y="125"/>
                </a:lnTo>
                <a:lnTo>
                  <a:pt x="458" y="135"/>
                </a:lnTo>
                <a:lnTo>
                  <a:pt x="487" y="155"/>
                </a:lnTo>
                <a:lnTo>
                  <a:pt x="511" y="166"/>
                </a:lnTo>
                <a:lnTo>
                  <a:pt x="532" y="175"/>
                </a:lnTo>
                <a:lnTo>
                  <a:pt x="559" y="184"/>
                </a:lnTo>
                <a:lnTo>
                  <a:pt x="587" y="188"/>
                </a:lnTo>
                <a:lnTo>
                  <a:pt x="631" y="192"/>
                </a:lnTo>
                <a:lnTo>
                  <a:pt x="672" y="188"/>
                </a:lnTo>
                <a:lnTo>
                  <a:pt x="723" y="178"/>
                </a:lnTo>
                <a:lnTo>
                  <a:pt x="769" y="158"/>
                </a:lnTo>
                <a:lnTo>
                  <a:pt x="797" y="137"/>
                </a:lnTo>
                <a:lnTo>
                  <a:pt x="811" y="125"/>
                </a:lnTo>
                <a:lnTo>
                  <a:pt x="1210" y="125"/>
                </a:lnTo>
                <a:lnTo>
                  <a:pt x="1224" y="124"/>
                </a:lnTo>
                <a:lnTo>
                  <a:pt x="1234" y="121"/>
                </a:lnTo>
                <a:lnTo>
                  <a:pt x="1243" y="114"/>
                </a:lnTo>
                <a:lnTo>
                  <a:pt x="1247" y="106"/>
                </a:lnTo>
                <a:lnTo>
                  <a:pt x="1249" y="96"/>
                </a:lnTo>
                <a:lnTo>
                  <a:pt x="1249" y="14"/>
                </a:lnTo>
                <a:lnTo>
                  <a:pt x="1238" y="0"/>
                </a:lnTo>
                <a:lnTo>
                  <a:pt x="1232" y="4"/>
                </a:lnTo>
                <a:lnTo>
                  <a:pt x="1227" y="18"/>
                </a:lnTo>
                <a:lnTo>
                  <a:pt x="1223" y="34"/>
                </a:lnTo>
                <a:lnTo>
                  <a:pt x="1218" y="33"/>
                </a:lnTo>
                <a:lnTo>
                  <a:pt x="1211" y="32"/>
                </a:lnTo>
                <a:lnTo>
                  <a:pt x="1196" y="24"/>
                </a:lnTo>
                <a:lnTo>
                  <a:pt x="1186" y="17"/>
                </a:lnTo>
                <a:lnTo>
                  <a:pt x="1170" y="14"/>
                </a:lnTo>
                <a:lnTo>
                  <a:pt x="1153" y="21"/>
                </a:lnTo>
                <a:lnTo>
                  <a:pt x="1138" y="33"/>
                </a:lnTo>
                <a:lnTo>
                  <a:pt x="1126" y="25"/>
                </a:lnTo>
                <a:lnTo>
                  <a:pt x="1117" y="24"/>
                </a:lnTo>
                <a:lnTo>
                  <a:pt x="1103" y="17"/>
                </a:lnTo>
                <a:lnTo>
                  <a:pt x="1089" y="19"/>
                </a:lnTo>
                <a:lnTo>
                  <a:pt x="1079" y="27"/>
                </a:lnTo>
                <a:lnTo>
                  <a:pt x="1074" y="38"/>
                </a:lnTo>
                <a:lnTo>
                  <a:pt x="1063" y="33"/>
                </a:lnTo>
                <a:lnTo>
                  <a:pt x="1046" y="33"/>
                </a:lnTo>
                <a:lnTo>
                  <a:pt x="1025" y="28"/>
                </a:lnTo>
                <a:lnTo>
                  <a:pt x="1007" y="38"/>
                </a:lnTo>
                <a:lnTo>
                  <a:pt x="990" y="24"/>
                </a:lnTo>
                <a:lnTo>
                  <a:pt x="969" y="33"/>
                </a:lnTo>
                <a:lnTo>
                  <a:pt x="949" y="55"/>
                </a:lnTo>
                <a:lnTo>
                  <a:pt x="932" y="47"/>
                </a:lnTo>
                <a:lnTo>
                  <a:pt x="917" y="39"/>
                </a:lnTo>
                <a:lnTo>
                  <a:pt x="901" y="34"/>
                </a:lnTo>
                <a:lnTo>
                  <a:pt x="880" y="38"/>
                </a:lnTo>
                <a:lnTo>
                  <a:pt x="847" y="44"/>
                </a:lnTo>
                <a:lnTo>
                  <a:pt x="818" y="37"/>
                </a:lnTo>
                <a:lnTo>
                  <a:pt x="807" y="43"/>
                </a:lnTo>
                <a:lnTo>
                  <a:pt x="794" y="57"/>
                </a:lnTo>
                <a:lnTo>
                  <a:pt x="783" y="81"/>
                </a:lnTo>
                <a:lnTo>
                  <a:pt x="771" y="93"/>
                </a:lnTo>
                <a:lnTo>
                  <a:pt x="765" y="111"/>
                </a:lnTo>
                <a:lnTo>
                  <a:pt x="752" y="118"/>
                </a:lnTo>
                <a:lnTo>
                  <a:pt x="729" y="122"/>
                </a:lnTo>
                <a:lnTo>
                  <a:pt x="703" y="124"/>
                </a:lnTo>
                <a:lnTo>
                  <a:pt x="697" y="132"/>
                </a:lnTo>
                <a:lnTo>
                  <a:pt x="663" y="130"/>
                </a:lnTo>
                <a:lnTo>
                  <a:pt x="634" y="137"/>
                </a:lnTo>
                <a:lnTo>
                  <a:pt x="605" y="136"/>
                </a:lnTo>
                <a:lnTo>
                  <a:pt x="556" y="145"/>
                </a:lnTo>
                <a:lnTo>
                  <a:pt x="529" y="122"/>
                </a:lnTo>
                <a:lnTo>
                  <a:pt x="499" y="116"/>
                </a:lnTo>
                <a:lnTo>
                  <a:pt x="468" y="76"/>
                </a:lnTo>
                <a:lnTo>
                  <a:pt x="454" y="57"/>
                </a:lnTo>
                <a:lnTo>
                  <a:pt x="439" y="52"/>
                </a:lnTo>
                <a:lnTo>
                  <a:pt x="399" y="47"/>
                </a:lnTo>
                <a:lnTo>
                  <a:pt x="367" y="42"/>
                </a:lnTo>
                <a:lnTo>
                  <a:pt x="332" y="33"/>
                </a:lnTo>
                <a:lnTo>
                  <a:pt x="299" y="42"/>
                </a:lnTo>
                <a:lnTo>
                  <a:pt x="262" y="24"/>
                </a:lnTo>
                <a:lnTo>
                  <a:pt x="233" y="24"/>
                </a:lnTo>
                <a:lnTo>
                  <a:pt x="214" y="35"/>
                </a:lnTo>
                <a:lnTo>
                  <a:pt x="202" y="26"/>
                </a:lnTo>
                <a:lnTo>
                  <a:pt x="186" y="32"/>
                </a:lnTo>
                <a:lnTo>
                  <a:pt x="165" y="33"/>
                </a:lnTo>
                <a:lnTo>
                  <a:pt x="145" y="37"/>
                </a:lnTo>
                <a:lnTo>
                  <a:pt x="122" y="44"/>
                </a:lnTo>
                <a:lnTo>
                  <a:pt x="102" y="35"/>
                </a:lnTo>
                <a:lnTo>
                  <a:pt x="82" y="40"/>
                </a:lnTo>
                <a:lnTo>
                  <a:pt x="57" y="43"/>
                </a:lnTo>
                <a:lnTo>
                  <a:pt x="41" y="40"/>
                </a:lnTo>
                <a:lnTo>
                  <a:pt x="11" y="38"/>
                </a:lnTo>
                <a:lnTo>
                  <a:pt x="0" y="47"/>
                </a:lnTo>
                <a:lnTo>
                  <a:pt x="1" y="74"/>
                </a:lnTo>
                <a:lnTo>
                  <a:pt x="3" y="98"/>
                </a:lnTo>
                <a:lnTo>
                  <a:pt x="9" y="118"/>
                </a:lnTo>
                <a:lnTo>
                  <a:pt x="16" y="122"/>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2" name="Freeform 11"/>
          <p:cNvSpPr>
            <a:spLocks/>
          </p:cNvSpPr>
          <p:nvPr/>
        </p:nvSpPr>
        <p:spPr bwMode="auto">
          <a:xfrm>
            <a:off x="3598863" y="557213"/>
            <a:ext cx="1947862" cy="228600"/>
          </a:xfrm>
          <a:custGeom>
            <a:avLst/>
            <a:gdLst>
              <a:gd name="T0" fmla="*/ 301 w 1227"/>
              <a:gd name="T1" fmla="*/ 45 h 144"/>
              <a:gd name="T2" fmla="*/ 219 w 1227"/>
              <a:gd name="T3" fmla="*/ 50 h 144"/>
              <a:gd name="T4" fmla="*/ 97 w 1227"/>
              <a:gd name="T5" fmla="*/ 50 h 144"/>
              <a:gd name="T6" fmla="*/ 40 w 1227"/>
              <a:gd name="T7" fmla="*/ 49 h 144"/>
              <a:gd name="T8" fmla="*/ 8 w 1227"/>
              <a:gd name="T9" fmla="*/ 36 h 144"/>
              <a:gd name="T10" fmla="*/ 0 w 1227"/>
              <a:gd name="T11" fmla="*/ 46 h 144"/>
              <a:gd name="T12" fmla="*/ 46 w 1227"/>
              <a:gd name="T13" fmla="*/ 64 h 144"/>
              <a:gd name="T14" fmla="*/ 103 w 1227"/>
              <a:gd name="T15" fmla="*/ 63 h 144"/>
              <a:gd name="T16" fmla="*/ 134 w 1227"/>
              <a:gd name="T17" fmla="*/ 65 h 144"/>
              <a:gd name="T18" fmla="*/ 204 w 1227"/>
              <a:gd name="T19" fmla="*/ 68 h 144"/>
              <a:gd name="T20" fmla="*/ 341 w 1227"/>
              <a:gd name="T21" fmla="*/ 63 h 144"/>
              <a:gd name="T22" fmla="*/ 440 w 1227"/>
              <a:gd name="T23" fmla="*/ 64 h 144"/>
              <a:gd name="T24" fmla="*/ 485 w 1227"/>
              <a:gd name="T25" fmla="*/ 105 h 144"/>
              <a:gd name="T26" fmla="*/ 558 w 1227"/>
              <a:gd name="T27" fmla="*/ 136 h 144"/>
              <a:gd name="T28" fmla="*/ 642 w 1227"/>
              <a:gd name="T29" fmla="*/ 143 h 144"/>
              <a:gd name="T30" fmla="*/ 728 w 1227"/>
              <a:gd name="T31" fmla="*/ 121 h 144"/>
              <a:gd name="T32" fmla="*/ 786 w 1227"/>
              <a:gd name="T33" fmla="*/ 82 h 144"/>
              <a:gd name="T34" fmla="*/ 827 w 1227"/>
              <a:gd name="T35" fmla="*/ 67 h 144"/>
              <a:gd name="T36" fmla="*/ 937 w 1227"/>
              <a:gd name="T37" fmla="*/ 68 h 144"/>
              <a:gd name="T38" fmla="*/ 1021 w 1227"/>
              <a:gd name="T39" fmla="*/ 67 h 144"/>
              <a:gd name="T40" fmla="*/ 1118 w 1227"/>
              <a:gd name="T41" fmla="*/ 67 h 144"/>
              <a:gd name="T42" fmla="*/ 1211 w 1227"/>
              <a:gd name="T43" fmla="*/ 69 h 144"/>
              <a:gd name="T44" fmla="*/ 1226 w 1227"/>
              <a:gd name="T45" fmla="*/ 34 h 144"/>
              <a:gd name="T46" fmla="*/ 1211 w 1227"/>
              <a:gd name="T47" fmla="*/ 37 h 144"/>
              <a:gd name="T48" fmla="*/ 1171 w 1227"/>
              <a:gd name="T49" fmla="*/ 59 h 144"/>
              <a:gd name="T50" fmla="*/ 1064 w 1227"/>
              <a:gd name="T51" fmla="*/ 56 h 144"/>
              <a:gd name="T52" fmla="*/ 941 w 1227"/>
              <a:gd name="T53" fmla="*/ 58 h 144"/>
              <a:gd name="T54" fmla="*/ 851 w 1227"/>
              <a:gd name="T55" fmla="*/ 62 h 144"/>
              <a:gd name="T56" fmla="*/ 815 w 1227"/>
              <a:gd name="T57" fmla="*/ 53 h 144"/>
              <a:gd name="T58" fmla="*/ 809 w 1227"/>
              <a:gd name="T59" fmla="*/ 32 h 144"/>
              <a:gd name="T60" fmla="*/ 798 w 1227"/>
              <a:gd name="T61" fmla="*/ 22 h 144"/>
              <a:gd name="T62" fmla="*/ 760 w 1227"/>
              <a:gd name="T63" fmla="*/ 72 h 144"/>
              <a:gd name="T64" fmla="*/ 718 w 1227"/>
              <a:gd name="T65" fmla="*/ 101 h 144"/>
              <a:gd name="T66" fmla="*/ 671 w 1227"/>
              <a:gd name="T67" fmla="*/ 112 h 144"/>
              <a:gd name="T68" fmla="*/ 618 w 1227"/>
              <a:gd name="T69" fmla="*/ 124 h 144"/>
              <a:gd name="T70" fmla="*/ 557 w 1227"/>
              <a:gd name="T71" fmla="*/ 110 h 144"/>
              <a:gd name="T72" fmla="*/ 520 w 1227"/>
              <a:gd name="T73" fmla="*/ 93 h 144"/>
              <a:gd name="T74" fmla="*/ 486 w 1227"/>
              <a:gd name="T75" fmla="*/ 86 h 144"/>
              <a:gd name="T76" fmla="*/ 461 w 1227"/>
              <a:gd name="T77" fmla="*/ 62 h 144"/>
              <a:gd name="T78" fmla="*/ 432 w 1227"/>
              <a:gd name="T79" fmla="*/ 24 h 144"/>
              <a:gd name="T80" fmla="*/ 413 w 1227"/>
              <a:gd name="T81" fmla="*/ 43 h 144"/>
              <a:gd name="T82" fmla="*/ 339 w 1227"/>
              <a:gd name="T83" fmla="*/ 48 h 14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227" h="144">
                <a:moveTo>
                  <a:pt x="339" y="48"/>
                </a:moveTo>
                <a:lnTo>
                  <a:pt x="301" y="45"/>
                </a:lnTo>
                <a:lnTo>
                  <a:pt x="263" y="50"/>
                </a:lnTo>
                <a:lnTo>
                  <a:pt x="219" y="50"/>
                </a:lnTo>
                <a:lnTo>
                  <a:pt x="161" y="48"/>
                </a:lnTo>
                <a:lnTo>
                  <a:pt x="97" y="50"/>
                </a:lnTo>
                <a:lnTo>
                  <a:pt x="65" y="51"/>
                </a:lnTo>
                <a:lnTo>
                  <a:pt x="40" y="49"/>
                </a:lnTo>
                <a:lnTo>
                  <a:pt x="16" y="51"/>
                </a:lnTo>
                <a:lnTo>
                  <a:pt x="8" y="36"/>
                </a:lnTo>
                <a:lnTo>
                  <a:pt x="1" y="24"/>
                </a:lnTo>
                <a:lnTo>
                  <a:pt x="0" y="46"/>
                </a:lnTo>
                <a:lnTo>
                  <a:pt x="8" y="67"/>
                </a:lnTo>
                <a:lnTo>
                  <a:pt x="46" y="64"/>
                </a:lnTo>
                <a:lnTo>
                  <a:pt x="81" y="62"/>
                </a:lnTo>
                <a:lnTo>
                  <a:pt x="103" y="63"/>
                </a:lnTo>
                <a:lnTo>
                  <a:pt x="122" y="64"/>
                </a:lnTo>
                <a:lnTo>
                  <a:pt x="134" y="65"/>
                </a:lnTo>
                <a:lnTo>
                  <a:pt x="170" y="64"/>
                </a:lnTo>
                <a:lnTo>
                  <a:pt x="204" y="68"/>
                </a:lnTo>
                <a:lnTo>
                  <a:pt x="284" y="64"/>
                </a:lnTo>
                <a:lnTo>
                  <a:pt x="341" y="63"/>
                </a:lnTo>
                <a:lnTo>
                  <a:pt x="389" y="64"/>
                </a:lnTo>
                <a:lnTo>
                  <a:pt x="440" y="64"/>
                </a:lnTo>
                <a:lnTo>
                  <a:pt x="465" y="92"/>
                </a:lnTo>
                <a:lnTo>
                  <a:pt x="485" y="105"/>
                </a:lnTo>
                <a:lnTo>
                  <a:pt x="527" y="131"/>
                </a:lnTo>
                <a:lnTo>
                  <a:pt x="558" y="136"/>
                </a:lnTo>
                <a:lnTo>
                  <a:pt x="596" y="143"/>
                </a:lnTo>
                <a:lnTo>
                  <a:pt x="642" y="143"/>
                </a:lnTo>
                <a:lnTo>
                  <a:pt x="684" y="137"/>
                </a:lnTo>
                <a:lnTo>
                  <a:pt x="728" y="121"/>
                </a:lnTo>
                <a:lnTo>
                  <a:pt x="760" y="106"/>
                </a:lnTo>
                <a:lnTo>
                  <a:pt x="786" y="82"/>
                </a:lnTo>
                <a:lnTo>
                  <a:pt x="806" y="72"/>
                </a:lnTo>
                <a:lnTo>
                  <a:pt x="827" y="67"/>
                </a:lnTo>
                <a:lnTo>
                  <a:pt x="877" y="74"/>
                </a:lnTo>
                <a:lnTo>
                  <a:pt x="937" y="68"/>
                </a:lnTo>
                <a:lnTo>
                  <a:pt x="995" y="69"/>
                </a:lnTo>
                <a:lnTo>
                  <a:pt x="1021" y="67"/>
                </a:lnTo>
                <a:lnTo>
                  <a:pt x="1071" y="70"/>
                </a:lnTo>
                <a:lnTo>
                  <a:pt x="1118" y="67"/>
                </a:lnTo>
                <a:lnTo>
                  <a:pt x="1160" y="72"/>
                </a:lnTo>
                <a:lnTo>
                  <a:pt x="1211" y="69"/>
                </a:lnTo>
                <a:lnTo>
                  <a:pt x="1223" y="56"/>
                </a:lnTo>
                <a:lnTo>
                  <a:pt x="1226" y="34"/>
                </a:lnTo>
                <a:lnTo>
                  <a:pt x="1224" y="0"/>
                </a:lnTo>
                <a:lnTo>
                  <a:pt x="1211" y="37"/>
                </a:lnTo>
                <a:lnTo>
                  <a:pt x="1204" y="55"/>
                </a:lnTo>
                <a:lnTo>
                  <a:pt x="1171" y="59"/>
                </a:lnTo>
                <a:lnTo>
                  <a:pt x="1112" y="58"/>
                </a:lnTo>
                <a:lnTo>
                  <a:pt x="1064" y="56"/>
                </a:lnTo>
                <a:lnTo>
                  <a:pt x="983" y="54"/>
                </a:lnTo>
                <a:lnTo>
                  <a:pt x="941" y="58"/>
                </a:lnTo>
                <a:lnTo>
                  <a:pt x="885" y="56"/>
                </a:lnTo>
                <a:lnTo>
                  <a:pt x="851" y="62"/>
                </a:lnTo>
                <a:lnTo>
                  <a:pt x="828" y="55"/>
                </a:lnTo>
                <a:lnTo>
                  <a:pt x="815" y="53"/>
                </a:lnTo>
                <a:lnTo>
                  <a:pt x="804" y="46"/>
                </a:lnTo>
                <a:lnTo>
                  <a:pt x="809" y="32"/>
                </a:lnTo>
                <a:lnTo>
                  <a:pt x="809" y="17"/>
                </a:lnTo>
                <a:lnTo>
                  <a:pt x="798" y="22"/>
                </a:lnTo>
                <a:lnTo>
                  <a:pt x="786" y="49"/>
                </a:lnTo>
                <a:lnTo>
                  <a:pt x="760" y="72"/>
                </a:lnTo>
                <a:lnTo>
                  <a:pt x="745" y="87"/>
                </a:lnTo>
                <a:lnTo>
                  <a:pt x="718" y="101"/>
                </a:lnTo>
                <a:lnTo>
                  <a:pt x="701" y="98"/>
                </a:lnTo>
                <a:lnTo>
                  <a:pt x="671" y="112"/>
                </a:lnTo>
                <a:lnTo>
                  <a:pt x="644" y="118"/>
                </a:lnTo>
                <a:lnTo>
                  <a:pt x="618" y="124"/>
                </a:lnTo>
                <a:lnTo>
                  <a:pt x="585" y="108"/>
                </a:lnTo>
                <a:lnTo>
                  <a:pt x="557" y="110"/>
                </a:lnTo>
                <a:lnTo>
                  <a:pt x="546" y="92"/>
                </a:lnTo>
                <a:lnTo>
                  <a:pt x="520" y="93"/>
                </a:lnTo>
                <a:lnTo>
                  <a:pt x="507" y="98"/>
                </a:lnTo>
                <a:lnTo>
                  <a:pt x="486" y="86"/>
                </a:lnTo>
                <a:lnTo>
                  <a:pt x="469" y="77"/>
                </a:lnTo>
                <a:lnTo>
                  <a:pt x="461" y="62"/>
                </a:lnTo>
                <a:lnTo>
                  <a:pt x="446" y="29"/>
                </a:lnTo>
                <a:lnTo>
                  <a:pt x="432" y="24"/>
                </a:lnTo>
                <a:lnTo>
                  <a:pt x="425" y="44"/>
                </a:lnTo>
                <a:lnTo>
                  <a:pt x="413" y="43"/>
                </a:lnTo>
                <a:lnTo>
                  <a:pt x="372" y="55"/>
                </a:lnTo>
                <a:lnTo>
                  <a:pt x="339" y="48"/>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3" name="Freeform 12"/>
          <p:cNvSpPr>
            <a:spLocks/>
          </p:cNvSpPr>
          <p:nvPr/>
        </p:nvSpPr>
        <p:spPr bwMode="auto">
          <a:xfrm>
            <a:off x="4868863" y="249238"/>
            <a:ext cx="122237" cy="406400"/>
          </a:xfrm>
          <a:custGeom>
            <a:avLst/>
            <a:gdLst>
              <a:gd name="T0" fmla="*/ 51 w 77"/>
              <a:gd name="T1" fmla="*/ 6 h 256"/>
              <a:gd name="T2" fmla="*/ 47 w 77"/>
              <a:gd name="T3" fmla="*/ 25 h 256"/>
              <a:gd name="T4" fmla="*/ 76 w 77"/>
              <a:gd name="T5" fmla="*/ 27 h 256"/>
              <a:gd name="T6" fmla="*/ 65 w 77"/>
              <a:gd name="T7" fmla="*/ 61 h 256"/>
              <a:gd name="T8" fmla="*/ 66 w 77"/>
              <a:gd name="T9" fmla="*/ 87 h 256"/>
              <a:gd name="T10" fmla="*/ 73 w 77"/>
              <a:gd name="T11" fmla="*/ 110 h 256"/>
              <a:gd name="T12" fmla="*/ 61 w 77"/>
              <a:gd name="T13" fmla="*/ 133 h 256"/>
              <a:gd name="T14" fmla="*/ 57 w 77"/>
              <a:gd name="T15" fmla="*/ 157 h 256"/>
              <a:gd name="T16" fmla="*/ 51 w 77"/>
              <a:gd name="T17" fmla="*/ 181 h 256"/>
              <a:gd name="T18" fmla="*/ 42 w 77"/>
              <a:gd name="T19" fmla="*/ 197 h 256"/>
              <a:gd name="T20" fmla="*/ 32 w 77"/>
              <a:gd name="T21" fmla="*/ 213 h 256"/>
              <a:gd name="T22" fmla="*/ 20 w 77"/>
              <a:gd name="T23" fmla="*/ 230 h 256"/>
              <a:gd name="T24" fmla="*/ 13 w 77"/>
              <a:gd name="T25" fmla="*/ 241 h 256"/>
              <a:gd name="T26" fmla="*/ 0 w 77"/>
              <a:gd name="T27" fmla="*/ 255 h 256"/>
              <a:gd name="T28" fmla="*/ 8 w 77"/>
              <a:gd name="T29" fmla="*/ 230 h 256"/>
              <a:gd name="T30" fmla="*/ 24 w 77"/>
              <a:gd name="T31" fmla="*/ 212 h 256"/>
              <a:gd name="T32" fmla="*/ 21 w 77"/>
              <a:gd name="T33" fmla="*/ 192 h 256"/>
              <a:gd name="T34" fmla="*/ 36 w 77"/>
              <a:gd name="T35" fmla="*/ 167 h 256"/>
              <a:gd name="T36" fmla="*/ 44 w 77"/>
              <a:gd name="T37" fmla="*/ 137 h 256"/>
              <a:gd name="T38" fmla="*/ 40 w 77"/>
              <a:gd name="T39" fmla="*/ 108 h 256"/>
              <a:gd name="T40" fmla="*/ 43 w 77"/>
              <a:gd name="T41" fmla="*/ 85 h 256"/>
              <a:gd name="T42" fmla="*/ 40 w 77"/>
              <a:gd name="T43" fmla="*/ 68 h 256"/>
              <a:gd name="T44" fmla="*/ 19 w 77"/>
              <a:gd name="T45" fmla="*/ 36 h 256"/>
              <a:gd name="T46" fmla="*/ 6 w 77"/>
              <a:gd name="T47" fmla="*/ 3 h 256"/>
              <a:gd name="T48" fmla="*/ 50 w 77"/>
              <a:gd name="T49" fmla="*/ 0 h 256"/>
              <a:gd name="T50" fmla="*/ 51 w 77"/>
              <a:gd name="T51" fmla="*/ 6 h 25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77" h="256">
                <a:moveTo>
                  <a:pt x="51" y="6"/>
                </a:moveTo>
                <a:lnTo>
                  <a:pt x="47" y="25"/>
                </a:lnTo>
                <a:lnTo>
                  <a:pt x="76" y="27"/>
                </a:lnTo>
                <a:lnTo>
                  <a:pt x="65" y="61"/>
                </a:lnTo>
                <a:lnTo>
                  <a:pt x="66" y="87"/>
                </a:lnTo>
                <a:lnTo>
                  <a:pt x="73" y="110"/>
                </a:lnTo>
                <a:lnTo>
                  <a:pt x="61" y="133"/>
                </a:lnTo>
                <a:lnTo>
                  <a:pt x="57" y="157"/>
                </a:lnTo>
                <a:lnTo>
                  <a:pt x="51" y="181"/>
                </a:lnTo>
                <a:lnTo>
                  <a:pt x="42" y="197"/>
                </a:lnTo>
                <a:lnTo>
                  <a:pt x="32" y="213"/>
                </a:lnTo>
                <a:lnTo>
                  <a:pt x="20" y="230"/>
                </a:lnTo>
                <a:lnTo>
                  <a:pt x="13" y="241"/>
                </a:lnTo>
                <a:lnTo>
                  <a:pt x="0" y="255"/>
                </a:lnTo>
                <a:lnTo>
                  <a:pt x="8" y="230"/>
                </a:lnTo>
                <a:lnTo>
                  <a:pt x="24" y="212"/>
                </a:lnTo>
                <a:lnTo>
                  <a:pt x="21" y="192"/>
                </a:lnTo>
                <a:lnTo>
                  <a:pt x="36" y="167"/>
                </a:lnTo>
                <a:lnTo>
                  <a:pt x="44" y="137"/>
                </a:lnTo>
                <a:lnTo>
                  <a:pt x="40" y="108"/>
                </a:lnTo>
                <a:lnTo>
                  <a:pt x="43" y="85"/>
                </a:lnTo>
                <a:lnTo>
                  <a:pt x="40" y="68"/>
                </a:lnTo>
                <a:lnTo>
                  <a:pt x="19" y="36"/>
                </a:lnTo>
                <a:lnTo>
                  <a:pt x="6" y="3"/>
                </a:lnTo>
                <a:lnTo>
                  <a:pt x="50" y="0"/>
                </a:lnTo>
                <a:lnTo>
                  <a:pt x="51" y="6"/>
                </a:lnTo>
              </a:path>
            </a:pathLst>
          </a:custGeom>
          <a:gradFill rotWithShape="0">
            <a:gsLst>
              <a:gs pos="0">
                <a:srgbClr val="FFFFFF"/>
              </a:gs>
              <a:gs pos="50000">
                <a:srgbClr val="00CCFF"/>
              </a:gs>
              <a:gs pos="100000">
                <a:srgbClr val="FFFFFF"/>
              </a:gs>
            </a:gsLst>
            <a:lin ang="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4" name="Freeform 13"/>
          <p:cNvSpPr>
            <a:spLocks/>
          </p:cNvSpPr>
          <p:nvPr/>
        </p:nvSpPr>
        <p:spPr bwMode="auto">
          <a:xfrm>
            <a:off x="3605213" y="19050"/>
            <a:ext cx="1951037" cy="411163"/>
          </a:xfrm>
          <a:custGeom>
            <a:avLst/>
            <a:gdLst>
              <a:gd name="T0" fmla="*/ 0 w 1229"/>
              <a:gd name="T1" fmla="*/ 259 h 259"/>
              <a:gd name="T2" fmla="*/ 5 w 1229"/>
              <a:gd name="T3" fmla="*/ 154 h 259"/>
              <a:gd name="T4" fmla="*/ 23 w 1229"/>
              <a:gd name="T5" fmla="*/ 130 h 259"/>
              <a:gd name="T6" fmla="*/ 56 w 1229"/>
              <a:gd name="T7" fmla="*/ 146 h 259"/>
              <a:gd name="T8" fmla="*/ 85 w 1229"/>
              <a:gd name="T9" fmla="*/ 128 h 259"/>
              <a:gd name="T10" fmla="*/ 117 w 1229"/>
              <a:gd name="T11" fmla="*/ 144 h 259"/>
              <a:gd name="T12" fmla="*/ 152 w 1229"/>
              <a:gd name="T13" fmla="*/ 144 h 259"/>
              <a:gd name="T14" fmla="*/ 208 w 1229"/>
              <a:gd name="T15" fmla="*/ 138 h 259"/>
              <a:gd name="T16" fmla="*/ 249 w 1229"/>
              <a:gd name="T17" fmla="*/ 122 h 259"/>
              <a:gd name="T18" fmla="*/ 289 w 1229"/>
              <a:gd name="T19" fmla="*/ 138 h 259"/>
              <a:gd name="T20" fmla="*/ 312 w 1229"/>
              <a:gd name="T21" fmla="*/ 143 h 259"/>
              <a:gd name="T22" fmla="*/ 362 w 1229"/>
              <a:gd name="T23" fmla="*/ 137 h 259"/>
              <a:gd name="T24" fmla="*/ 449 w 1229"/>
              <a:gd name="T25" fmla="*/ 121 h 259"/>
              <a:gd name="T26" fmla="*/ 499 w 1229"/>
              <a:gd name="T27" fmla="*/ 83 h 259"/>
              <a:gd name="T28" fmla="*/ 489 w 1229"/>
              <a:gd name="T29" fmla="*/ 119 h 259"/>
              <a:gd name="T30" fmla="*/ 531 w 1229"/>
              <a:gd name="T31" fmla="*/ 132 h 259"/>
              <a:gd name="T32" fmla="*/ 559 w 1229"/>
              <a:gd name="T33" fmla="*/ 158 h 259"/>
              <a:gd name="T34" fmla="*/ 586 w 1229"/>
              <a:gd name="T35" fmla="*/ 178 h 259"/>
              <a:gd name="T36" fmla="*/ 602 w 1229"/>
              <a:gd name="T37" fmla="*/ 178 h 259"/>
              <a:gd name="T38" fmla="*/ 581 w 1229"/>
              <a:gd name="T39" fmla="*/ 145 h 259"/>
              <a:gd name="T40" fmla="*/ 561 w 1229"/>
              <a:gd name="T41" fmla="*/ 103 h 259"/>
              <a:gd name="T42" fmla="*/ 547 w 1229"/>
              <a:gd name="T43" fmla="*/ 82 h 259"/>
              <a:gd name="T44" fmla="*/ 574 w 1229"/>
              <a:gd name="T45" fmla="*/ 62 h 259"/>
              <a:gd name="T46" fmla="*/ 535 w 1229"/>
              <a:gd name="T47" fmla="*/ 56 h 259"/>
              <a:gd name="T48" fmla="*/ 600 w 1229"/>
              <a:gd name="T49" fmla="*/ 42 h 259"/>
              <a:gd name="T50" fmla="*/ 676 w 1229"/>
              <a:gd name="T51" fmla="*/ 55 h 259"/>
              <a:gd name="T52" fmla="*/ 721 w 1229"/>
              <a:gd name="T53" fmla="*/ 60 h 259"/>
              <a:gd name="T54" fmla="*/ 773 w 1229"/>
              <a:gd name="T55" fmla="*/ 108 h 259"/>
              <a:gd name="T56" fmla="*/ 828 w 1229"/>
              <a:gd name="T57" fmla="*/ 139 h 259"/>
              <a:gd name="T58" fmla="*/ 879 w 1229"/>
              <a:gd name="T59" fmla="*/ 141 h 259"/>
              <a:gd name="T60" fmla="*/ 928 w 1229"/>
              <a:gd name="T61" fmla="*/ 128 h 259"/>
              <a:gd name="T62" fmla="*/ 957 w 1229"/>
              <a:gd name="T63" fmla="*/ 139 h 259"/>
              <a:gd name="T64" fmla="*/ 981 w 1229"/>
              <a:gd name="T65" fmla="*/ 130 h 259"/>
              <a:gd name="T66" fmla="*/ 1015 w 1229"/>
              <a:gd name="T67" fmla="*/ 146 h 259"/>
              <a:gd name="T68" fmla="*/ 1041 w 1229"/>
              <a:gd name="T69" fmla="*/ 144 h 259"/>
              <a:gd name="T70" fmla="*/ 1063 w 1229"/>
              <a:gd name="T71" fmla="*/ 130 h 259"/>
              <a:gd name="T72" fmla="*/ 1099 w 1229"/>
              <a:gd name="T73" fmla="*/ 146 h 259"/>
              <a:gd name="T74" fmla="*/ 1128 w 1229"/>
              <a:gd name="T75" fmla="*/ 139 h 259"/>
              <a:gd name="T76" fmla="*/ 1154 w 1229"/>
              <a:gd name="T77" fmla="*/ 149 h 259"/>
              <a:gd name="T78" fmla="*/ 1197 w 1229"/>
              <a:gd name="T79" fmla="*/ 138 h 259"/>
              <a:gd name="T80" fmla="*/ 1221 w 1229"/>
              <a:gd name="T81" fmla="*/ 165 h 259"/>
              <a:gd name="T82" fmla="*/ 1229 w 1229"/>
              <a:gd name="T83" fmla="*/ 154 h 259"/>
              <a:gd name="T84" fmla="*/ 1224 w 1229"/>
              <a:gd name="T85" fmla="*/ 112 h 259"/>
              <a:gd name="T86" fmla="*/ 1187 w 1229"/>
              <a:gd name="T87" fmla="*/ 93 h 259"/>
              <a:gd name="T88" fmla="*/ 1140 w 1229"/>
              <a:gd name="T89" fmla="*/ 101 h 259"/>
              <a:gd name="T90" fmla="*/ 1099 w 1229"/>
              <a:gd name="T91" fmla="*/ 93 h 259"/>
              <a:gd name="T92" fmla="*/ 1040 w 1229"/>
              <a:gd name="T93" fmla="*/ 95 h 259"/>
              <a:gd name="T94" fmla="*/ 996 w 1229"/>
              <a:gd name="T95" fmla="*/ 93 h 259"/>
              <a:gd name="T96" fmla="*/ 955 w 1229"/>
              <a:gd name="T97" fmla="*/ 96 h 259"/>
              <a:gd name="T98" fmla="*/ 909 w 1229"/>
              <a:gd name="T99" fmla="*/ 96 h 259"/>
              <a:gd name="T100" fmla="*/ 861 w 1229"/>
              <a:gd name="T101" fmla="*/ 97 h 259"/>
              <a:gd name="T102" fmla="*/ 826 w 1229"/>
              <a:gd name="T103" fmla="*/ 96 h 259"/>
              <a:gd name="T104" fmla="*/ 785 w 1229"/>
              <a:gd name="T105" fmla="*/ 69 h 259"/>
              <a:gd name="T106" fmla="*/ 727 w 1229"/>
              <a:gd name="T107" fmla="*/ 30 h 259"/>
              <a:gd name="T108" fmla="*/ 644 w 1229"/>
              <a:gd name="T109" fmla="*/ 2 h 259"/>
              <a:gd name="T110" fmla="*/ 560 w 1229"/>
              <a:gd name="T111" fmla="*/ 8 h 259"/>
              <a:gd name="T112" fmla="*/ 474 w 1229"/>
              <a:gd name="T113" fmla="*/ 45 h 259"/>
              <a:gd name="T114" fmla="*/ 399 w 1229"/>
              <a:gd name="T115" fmla="*/ 95 h 259"/>
              <a:gd name="T116" fmla="*/ 328 w 1229"/>
              <a:gd name="T117" fmla="*/ 97 h 259"/>
              <a:gd name="T118" fmla="*/ 231 w 1229"/>
              <a:gd name="T119" fmla="*/ 96 h 259"/>
              <a:gd name="T120" fmla="*/ 109 w 1229"/>
              <a:gd name="T121" fmla="*/ 93 h 259"/>
              <a:gd name="T122" fmla="*/ 19 w 1229"/>
              <a:gd name="T123" fmla="*/ 96 h 259"/>
              <a:gd name="T124" fmla="*/ 0 w 1229"/>
              <a:gd name="T125" fmla="*/ 132 h 259"/>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229" h="259">
                <a:moveTo>
                  <a:pt x="0" y="175"/>
                </a:moveTo>
                <a:lnTo>
                  <a:pt x="0" y="219"/>
                </a:lnTo>
                <a:lnTo>
                  <a:pt x="0" y="259"/>
                </a:lnTo>
                <a:lnTo>
                  <a:pt x="3" y="226"/>
                </a:lnTo>
                <a:lnTo>
                  <a:pt x="4" y="201"/>
                </a:lnTo>
                <a:lnTo>
                  <a:pt x="5" y="154"/>
                </a:lnTo>
                <a:lnTo>
                  <a:pt x="8" y="132"/>
                </a:lnTo>
                <a:lnTo>
                  <a:pt x="16" y="124"/>
                </a:lnTo>
                <a:lnTo>
                  <a:pt x="23" y="130"/>
                </a:lnTo>
                <a:lnTo>
                  <a:pt x="33" y="131"/>
                </a:lnTo>
                <a:lnTo>
                  <a:pt x="47" y="138"/>
                </a:lnTo>
                <a:lnTo>
                  <a:pt x="56" y="146"/>
                </a:lnTo>
                <a:lnTo>
                  <a:pt x="66" y="146"/>
                </a:lnTo>
                <a:lnTo>
                  <a:pt x="75" y="141"/>
                </a:lnTo>
                <a:lnTo>
                  <a:pt x="85" y="128"/>
                </a:lnTo>
                <a:lnTo>
                  <a:pt x="93" y="129"/>
                </a:lnTo>
                <a:lnTo>
                  <a:pt x="108" y="139"/>
                </a:lnTo>
                <a:lnTo>
                  <a:pt x="117" y="144"/>
                </a:lnTo>
                <a:lnTo>
                  <a:pt x="126" y="149"/>
                </a:lnTo>
                <a:lnTo>
                  <a:pt x="136" y="151"/>
                </a:lnTo>
                <a:lnTo>
                  <a:pt x="152" y="144"/>
                </a:lnTo>
                <a:lnTo>
                  <a:pt x="171" y="158"/>
                </a:lnTo>
                <a:lnTo>
                  <a:pt x="185" y="151"/>
                </a:lnTo>
                <a:lnTo>
                  <a:pt x="208" y="138"/>
                </a:lnTo>
                <a:lnTo>
                  <a:pt x="222" y="138"/>
                </a:lnTo>
                <a:lnTo>
                  <a:pt x="238" y="127"/>
                </a:lnTo>
                <a:lnTo>
                  <a:pt x="249" y="122"/>
                </a:lnTo>
                <a:lnTo>
                  <a:pt x="265" y="136"/>
                </a:lnTo>
                <a:lnTo>
                  <a:pt x="278" y="132"/>
                </a:lnTo>
                <a:lnTo>
                  <a:pt x="289" y="138"/>
                </a:lnTo>
                <a:lnTo>
                  <a:pt x="296" y="138"/>
                </a:lnTo>
                <a:lnTo>
                  <a:pt x="305" y="138"/>
                </a:lnTo>
                <a:lnTo>
                  <a:pt x="312" y="143"/>
                </a:lnTo>
                <a:lnTo>
                  <a:pt x="323" y="138"/>
                </a:lnTo>
                <a:lnTo>
                  <a:pt x="331" y="124"/>
                </a:lnTo>
                <a:lnTo>
                  <a:pt x="362" y="137"/>
                </a:lnTo>
                <a:lnTo>
                  <a:pt x="376" y="152"/>
                </a:lnTo>
                <a:lnTo>
                  <a:pt x="382" y="176"/>
                </a:lnTo>
                <a:lnTo>
                  <a:pt x="449" y="121"/>
                </a:lnTo>
                <a:lnTo>
                  <a:pt x="465" y="101"/>
                </a:lnTo>
                <a:lnTo>
                  <a:pt x="481" y="91"/>
                </a:lnTo>
                <a:lnTo>
                  <a:pt x="499" y="83"/>
                </a:lnTo>
                <a:lnTo>
                  <a:pt x="496" y="98"/>
                </a:lnTo>
                <a:lnTo>
                  <a:pt x="476" y="123"/>
                </a:lnTo>
                <a:lnTo>
                  <a:pt x="489" y="119"/>
                </a:lnTo>
                <a:lnTo>
                  <a:pt x="508" y="110"/>
                </a:lnTo>
                <a:lnTo>
                  <a:pt x="522" y="116"/>
                </a:lnTo>
                <a:lnTo>
                  <a:pt x="531" y="132"/>
                </a:lnTo>
                <a:lnTo>
                  <a:pt x="526" y="146"/>
                </a:lnTo>
                <a:lnTo>
                  <a:pt x="544" y="148"/>
                </a:lnTo>
                <a:lnTo>
                  <a:pt x="559" y="158"/>
                </a:lnTo>
                <a:lnTo>
                  <a:pt x="565" y="170"/>
                </a:lnTo>
                <a:lnTo>
                  <a:pt x="578" y="167"/>
                </a:lnTo>
                <a:lnTo>
                  <a:pt x="586" y="178"/>
                </a:lnTo>
                <a:lnTo>
                  <a:pt x="598" y="196"/>
                </a:lnTo>
                <a:lnTo>
                  <a:pt x="608" y="193"/>
                </a:lnTo>
                <a:lnTo>
                  <a:pt x="602" y="178"/>
                </a:lnTo>
                <a:lnTo>
                  <a:pt x="598" y="162"/>
                </a:lnTo>
                <a:lnTo>
                  <a:pt x="590" y="156"/>
                </a:lnTo>
                <a:lnTo>
                  <a:pt x="581" y="145"/>
                </a:lnTo>
                <a:lnTo>
                  <a:pt x="586" y="122"/>
                </a:lnTo>
                <a:lnTo>
                  <a:pt x="579" y="106"/>
                </a:lnTo>
                <a:lnTo>
                  <a:pt x="561" y="103"/>
                </a:lnTo>
                <a:lnTo>
                  <a:pt x="566" y="91"/>
                </a:lnTo>
                <a:lnTo>
                  <a:pt x="578" y="81"/>
                </a:lnTo>
                <a:lnTo>
                  <a:pt x="547" y="82"/>
                </a:lnTo>
                <a:lnTo>
                  <a:pt x="561" y="75"/>
                </a:lnTo>
                <a:lnTo>
                  <a:pt x="587" y="64"/>
                </a:lnTo>
                <a:lnTo>
                  <a:pt x="574" y="62"/>
                </a:lnTo>
                <a:lnTo>
                  <a:pt x="540" y="71"/>
                </a:lnTo>
                <a:lnTo>
                  <a:pt x="524" y="65"/>
                </a:lnTo>
                <a:lnTo>
                  <a:pt x="535" y="56"/>
                </a:lnTo>
                <a:lnTo>
                  <a:pt x="559" y="53"/>
                </a:lnTo>
                <a:lnTo>
                  <a:pt x="579" y="50"/>
                </a:lnTo>
                <a:lnTo>
                  <a:pt x="600" y="42"/>
                </a:lnTo>
                <a:lnTo>
                  <a:pt x="635" y="37"/>
                </a:lnTo>
                <a:lnTo>
                  <a:pt x="660" y="41"/>
                </a:lnTo>
                <a:lnTo>
                  <a:pt x="676" y="55"/>
                </a:lnTo>
                <a:lnTo>
                  <a:pt x="692" y="63"/>
                </a:lnTo>
                <a:lnTo>
                  <a:pt x="704" y="57"/>
                </a:lnTo>
                <a:lnTo>
                  <a:pt x="721" y="60"/>
                </a:lnTo>
                <a:lnTo>
                  <a:pt x="741" y="72"/>
                </a:lnTo>
                <a:lnTo>
                  <a:pt x="758" y="88"/>
                </a:lnTo>
                <a:lnTo>
                  <a:pt x="773" y="108"/>
                </a:lnTo>
                <a:lnTo>
                  <a:pt x="797" y="115"/>
                </a:lnTo>
                <a:lnTo>
                  <a:pt x="816" y="128"/>
                </a:lnTo>
                <a:lnTo>
                  <a:pt x="828" y="139"/>
                </a:lnTo>
                <a:lnTo>
                  <a:pt x="846" y="151"/>
                </a:lnTo>
                <a:lnTo>
                  <a:pt x="866" y="147"/>
                </a:lnTo>
                <a:lnTo>
                  <a:pt x="879" y="141"/>
                </a:lnTo>
                <a:lnTo>
                  <a:pt x="904" y="141"/>
                </a:lnTo>
                <a:lnTo>
                  <a:pt x="917" y="126"/>
                </a:lnTo>
                <a:lnTo>
                  <a:pt x="928" y="128"/>
                </a:lnTo>
                <a:lnTo>
                  <a:pt x="936" y="128"/>
                </a:lnTo>
                <a:lnTo>
                  <a:pt x="946" y="134"/>
                </a:lnTo>
                <a:lnTo>
                  <a:pt x="957" y="139"/>
                </a:lnTo>
                <a:lnTo>
                  <a:pt x="965" y="129"/>
                </a:lnTo>
                <a:lnTo>
                  <a:pt x="974" y="126"/>
                </a:lnTo>
                <a:lnTo>
                  <a:pt x="981" y="130"/>
                </a:lnTo>
                <a:lnTo>
                  <a:pt x="989" y="124"/>
                </a:lnTo>
                <a:lnTo>
                  <a:pt x="1005" y="132"/>
                </a:lnTo>
                <a:lnTo>
                  <a:pt x="1015" y="146"/>
                </a:lnTo>
                <a:lnTo>
                  <a:pt x="1025" y="147"/>
                </a:lnTo>
                <a:lnTo>
                  <a:pt x="1032" y="149"/>
                </a:lnTo>
                <a:lnTo>
                  <a:pt x="1041" y="144"/>
                </a:lnTo>
                <a:lnTo>
                  <a:pt x="1048" y="138"/>
                </a:lnTo>
                <a:lnTo>
                  <a:pt x="1054" y="136"/>
                </a:lnTo>
                <a:lnTo>
                  <a:pt x="1063" y="130"/>
                </a:lnTo>
                <a:lnTo>
                  <a:pt x="1074" y="130"/>
                </a:lnTo>
                <a:lnTo>
                  <a:pt x="1084" y="139"/>
                </a:lnTo>
                <a:lnTo>
                  <a:pt x="1099" y="146"/>
                </a:lnTo>
                <a:lnTo>
                  <a:pt x="1112" y="139"/>
                </a:lnTo>
                <a:lnTo>
                  <a:pt x="1119" y="136"/>
                </a:lnTo>
                <a:lnTo>
                  <a:pt x="1128" y="139"/>
                </a:lnTo>
                <a:lnTo>
                  <a:pt x="1135" y="141"/>
                </a:lnTo>
                <a:lnTo>
                  <a:pt x="1144" y="149"/>
                </a:lnTo>
                <a:lnTo>
                  <a:pt x="1154" y="149"/>
                </a:lnTo>
                <a:lnTo>
                  <a:pt x="1166" y="146"/>
                </a:lnTo>
                <a:lnTo>
                  <a:pt x="1180" y="143"/>
                </a:lnTo>
                <a:lnTo>
                  <a:pt x="1197" y="138"/>
                </a:lnTo>
                <a:lnTo>
                  <a:pt x="1209" y="143"/>
                </a:lnTo>
                <a:lnTo>
                  <a:pt x="1216" y="150"/>
                </a:lnTo>
                <a:lnTo>
                  <a:pt x="1221" y="165"/>
                </a:lnTo>
                <a:lnTo>
                  <a:pt x="1225" y="189"/>
                </a:lnTo>
                <a:lnTo>
                  <a:pt x="1229" y="222"/>
                </a:lnTo>
                <a:lnTo>
                  <a:pt x="1229" y="154"/>
                </a:lnTo>
                <a:lnTo>
                  <a:pt x="1229" y="137"/>
                </a:lnTo>
                <a:lnTo>
                  <a:pt x="1227" y="126"/>
                </a:lnTo>
                <a:lnTo>
                  <a:pt x="1224" y="112"/>
                </a:lnTo>
                <a:lnTo>
                  <a:pt x="1218" y="100"/>
                </a:lnTo>
                <a:lnTo>
                  <a:pt x="1205" y="95"/>
                </a:lnTo>
                <a:lnTo>
                  <a:pt x="1187" y="93"/>
                </a:lnTo>
                <a:lnTo>
                  <a:pt x="1172" y="95"/>
                </a:lnTo>
                <a:lnTo>
                  <a:pt x="1156" y="91"/>
                </a:lnTo>
                <a:lnTo>
                  <a:pt x="1140" y="101"/>
                </a:lnTo>
                <a:lnTo>
                  <a:pt x="1124" y="96"/>
                </a:lnTo>
                <a:lnTo>
                  <a:pt x="1110" y="93"/>
                </a:lnTo>
                <a:lnTo>
                  <a:pt x="1099" y="93"/>
                </a:lnTo>
                <a:lnTo>
                  <a:pt x="1071" y="96"/>
                </a:lnTo>
                <a:lnTo>
                  <a:pt x="1056" y="98"/>
                </a:lnTo>
                <a:lnTo>
                  <a:pt x="1040" y="95"/>
                </a:lnTo>
                <a:lnTo>
                  <a:pt x="1024" y="99"/>
                </a:lnTo>
                <a:lnTo>
                  <a:pt x="1004" y="95"/>
                </a:lnTo>
                <a:lnTo>
                  <a:pt x="996" y="93"/>
                </a:lnTo>
                <a:lnTo>
                  <a:pt x="981" y="93"/>
                </a:lnTo>
                <a:lnTo>
                  <a:pt x="966" y="91"/>
                </a:lnTo>
                <a:lnTo>
                  <a:pt x="955" y="96"/>
                </a:lnTo>
                <a:lnTo>
                  <a:pt x="946" y="95"/>
                </a:lnTo>
                <a:lnTo>
                  <a:pt x="926" y="93"/>
                </a:lnTo>
                <a:lnTo>
                  <a:pt x="909" y="96"/>
                </a:lnTo>
                <a:lnTo>
                  <a:pt x="894" y="96"/>
                </a:lnTo>
                <a:lnTo>
                  <a:pt x="876" y="91"/>
                </a:lnTo>
                <a:lnTo>
                  <a:pt x="861" y="97"/>
                </a:lnTo>
                <a:lnTo>
                  <a:pt x="849" y="93"/>
                </a:lnTo>
                <a:lnTo>
                  <a:pt x="838" y="99"/>
                </a:lnTo>
                <a:lnTo>
                  <a:pt x="826" y="96"/>
                </a:lnTo>
                <a:lnTo>
                  <a:pt x="812" y="93"/>
                </a:lnTo>
                <a:lnTo>
                  <a:pt x="804" y="88"/>
                </a:lnTo>
                <a:lnTo>
                  <a:pt x="785" y="69"/>
                </a:lnTo>
                <a:lnTo>
                  <a:pt x="764" y="52"/>
                </a:lnTo>
                <a:lnTo>
                  <a:pt x="745" y="40"/>
                </a:lnTo>
                <a:lnTo>
                  <a:pt x="727" y="30"/>
                </a:lnTo>
                <a:lnTo>
                  <a:pt x="700" y="17"/>
                </a:lnTo>
                <a:lnTo>
                  <a:pt x="672" y="8"/>
                </a:lnTo>
                <a:lnTo>
                  <a:pt x="644" y="2"/>
                </a:lnTo>
                <a:lnTo>
                  <a:pt x="617" y="0"/>
                </a:lnTo>
                <a:lnTo>
                  <a:pt x="591" y="2"/>
                </a:lnTo>
                <a:lnTo>
                  <a:pt x="560" y="8"/>
                </a:lnTo>
                <a:lnTo>
                  <a:pt x="528" y="17"/>
                </a:lnTo>
                <a:lnTo>
                  <a:pt x="500" y="29"/>
                </a:lnTo>
                <a:lnTo>
                  <a:pt x="474" y="45"/>
                </a:lnTo>
                <a:lnTo>
                  <a:pt x="452" y="63"/>
                </a:lnTo>
                <a:lnTo>
                  <a:pt x="426" y="87"/>
                </a:lnTo>
                <a:lnTo>
                  <a:pt x="399" y="95"/>
                </a:lnTo>
                <a:lnTo>
                  <a:pt x="376" y="99"/>
                </a:lnTo>
                <a:lnTo>
                  <a:pt x="352" y="101"/>
                </a:lnTo>
                <a:lnTo>
                  <a:pt x="328" y="97"/>
                </a:lnTo>
                <a:lnTo>
                  <a:pt x="309" y="97"/>
                </a:lnTo>
                <a:lnTo>
                  <a:pt x="249" y="97"/>
                </a:lnTo>
                <a:lnTo>
                  <a:pt x="231" y="96"/>
                </a:lnTo>
                <a:lnTo>
                  <a:pt x="180" y="99"/>
                </a:lnTo>
                <a:lnTo>
                  <a:pt x="148" y="97"/>
                </a:lnTo>
                <a:lnTo>
                  <a:pt x="109" y="93"/>
                </a:lnTo>
                <a:lnTo>
                  <a:pt x="61" y="95"/>
                </a:lnTo>
                <a:lnTo>
                  <a:pt x="32" y="95"/>
                </a:lnTo>
                <a:lnTo>
                  <a:pt x="19" y="96"/>
                </a:lnTo>
                <a:lnTo>
                  <a:pt x="10" y="101"/>
                </a:lnTo>
                <a:lnTo>
                  <a:pt x="2" y="113"/>
                </a:lnTo>
                <a:lnTo>
                  <a:pt x="0" y="132"/>
                </a:lnTo>
                <a:lnTo>
                  <a:pt x="0" y="152"/>
                </a:lnTo>
                <a:lnTo>
                  <a:pt x="0" y="175"/>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35" name="Freeform 14"/>
          <p:cNvSpPr>
            <a:spLocks/>
          </p:cNvSpPr>
          <p:nvPr/>
        </p:nvSpPr>
        <p:spPr bwMode="auto">
          <a:xfrm>
            <a:off x="4191000" y="234950"/>
            <a:ext cx="90488" cy="400050"/>
          </a:xfrm>
          <a:custGeom>
            <a:avLst/>
            <a:gdLst>
              <a:gd name="T0" fmla="*/ 13 w 57"/>
              <a:gd name="T1" fmla="*/ 6 h 252"/>
              <a:gd name="T2" fmla="*/ 17 w 57"/>
              <a:gd name="T3" fmla="*/ 25 h 252"/>
              <a:gd name="T4" fmla="*/ 13 w 57"/>
              <a:gd name="T5" fmla="*/ 34 h 252"/>
              <a:gd name="T6" fmla="*/ 6 w 57"/>
              <a:gd name="T7" fmla="*/ 62 h 252"/>
              <a:gd name="T8" fmla="*/ 1 w 57"/>
              <a:gd name="T9" fmla="*/ 86 h 252"/>
              <a:gd name="T10" fmla="*/ 0 w 57"/>
              <a:gd name="T11" fmla="*/ 108 h 252"/>
              <a:gd name="T12" fmla="*/ 5 w 57"/>
              <a:gd name="T13" fmla="*/ 135 h 252"/>
              <a:gd name="T14" fmla="*/ 8 w 57"/>
              <a:gd name="T15" fmla="*/ 160 h 252"/>
              <a:gd name="T16" fmla="*/ 13 w 57"/>
              <a:gd name="T17" fmla="*/ 184 h 252"/>
              <a:gd name="T18" fmla="*/ 27 w 57"/>
              <a:gd name="T19" fmla="*/ 200 h 252"/>
              <a:gd name="T20" fmla="*/ 32 w 57"/>
              <a:gd name="T21" fmla="*/ 217 h 252"/>
              <a:gd name="T22" fmla="*/ 45 w 57"/>
              <a:gd name="T23" fmla="*/ 234 h 252"/>
              <a:gd name="T24" fmla="*/ 56 w 57"/>
              <a:gd name="T25" fmla="*/ 251 h 252"/>
              <a:gd name="T26" fmla="*/ 51 w 57"/>
              <a:gd name="T27" fmla="*/ 235 h 252"/>
              <a:gd name="T28" fmla="*/ 40 w 57"/>
              <a:gd name="T29" fmla="*/ 216 h 252"/>
              <a:gd name="T30" fmla="*/ 43 w 57"/>
              <a:gd name="T31" fmla="*/ 196 h 252"/>
              <a:gd name="T32" fmla="*/ 28 w 57"/>
              <a:gd name="T33" fmla="*/ 170 h 252"/>
              <a:gd name="T34" fmla="*/ 15 w 57"/>
              <a:gd name="T35" fmla="*/ 140 h 252"/>
              <a:gd name="T36" fmla="*/ 12 w 57"/>
              <a:gd name="T37" fmla="*/ 94 h 252"/>
              <a:gd name="T38" fmla="*/ 17 w 57"/>
              <a:gd name="T39" fmla="*/ 64 h 252"/>
              <a:gd name="T40" fmla="*/ 25 w 57"/>
              <a:gd name="T41" fmla="*/ 34 h 252"/>
              <a:gd name="T42" fmla="*/ 27 w 57"/>
              <a:gd name="T43" fmla="*/ 12 h 252"/>
              <a:gd name="T44" fmla="*/ 15 w 57"/>
              <a:gd name="T45" fmla="*/ 0 h 252"/>
              <a:gd name="T46" fmla="*/ 13 w 57"/>
              <a:gd name="T47" fmla="*/ 6 h 25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 h="252">
                <a:moveTo>
                  <a:pt x="13" y="6"/>
                </a:moveTo>
                <a:lnTo>
                  <a:pt x="17" y="25"/>
                </a:lnTo>
                <a:lnTo>
                  <a:pt x="13" y="34"/>
                </a:lnTo>
                <a:lnTo>
                  <a:pt x="6" y="62"/>
                </a:lnTo>
                <a:lnTo>
                  <a:pt x="1" y="86"/>
                </a:lnTo>
                <a:lnTo>
                  <a:pt x="0" y="108"/>
                </a:lnTo>
                <a:lnTo>
                  <a:pt x="5" y="135"/>
                </a:lnTo>
                <a:lnTo>
                  <a:pt x="8" y="160"/>
                </a:lnTo>
                <a:lnTo>
                  <a:pt x="13" y="184"/>
                </a:lnTo>
                <a:lnTo>
                  <a:pt x="27" y="200"/>
                </a:lnTo>
                <a:lnTo>
                  <a:pt x="32" y="217"/>
                </a:lnTo>
                <a:lnTo>
                  <a:pt x="45" y="234"/>
                </a:lnTo>
                <a:lnTo>
                  <a:pt x="56" y="251"/>
                </a:lnTo>
                <a:lnTo>
                  <a:pt x="51" y="235"/>
                </a:lnTo>
                <a:lnTo>
                  <a:pt x="40" y="216"/>
                </a:lnTo>
                <a:lnTo>
                  <a:pt x="43" y="196"/>
                </a:lnTo>
                <a:lnTo>
                  <a:pt x="28" y="170"/>
                </a:lnTo>
                <a:lnTo>
                  <a:pt x="15" y="140"/>
                </a:lnTo>
                <a:lnTo>
                  <a:pt x="12" y="94"/>
                </a:lnTo>
                <a:lnTo>
                  <a:pt x="17" y="64"/>
                </a:lnTo>
                <a:lnTo>
                  <a:pt x="25" y="34"/>
                </a:lnTo>
                <a:lnTo>
                  <a:pt x="27" y="12"/>
                </a:lnTo>
                <a:lnTo>
                  <a:pt x="15" y="0"/>
                </a:lnTo>
                <a:lnTo>
                  <a:pt x="13" y="6"/>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nvGrpSpPr>
          <p:cNvPr id="1036" name="Group 15"/>
          <p:cNvGrpSpPr>
            <a:grpSpLocks/>
          </p:cNvGrpSpPr>
          <p:nvPr/>
        </p:nvGrpSpPr>
        <p:grpSpPr bwMode="auto">
          <a:xfrm>
            <a:off x="63500" y="153988"/>
            <a:ext cx="3435350" cy="520700"/>
            <a:chOff x="40" y="97"/>
            <a:chExt cx="2164" cy="328"/>
          </a:xfrm>
        </p:grpSpPr>
        <p:sp>
          <p:nvSpPr>
            <p:cNvPr id="1046" name="Freeform 16"/>
            <p:cNvSpPr>
              <a:spLocks/>
            </p:cNvSpPr>
            <p:nvPr/>
          </p:nvSpPr>
          <p:spPr bwMode="auto">
            <a:xfrm>
              <a:off x="40" y="97"/>
              <a:ext cx="2164" cy="267"/>
            </a:xfrm>
            <a:custGeom>
              <a:avLst/>
              <a:gdLst>
                <a:gd name="T0" fmla="*/ 29 w 2164"/>
                <a:gd name="T1" fmla="*/ 3 h 267"/>
                <a:gd name="T2" fmla="*/ 46 w 2164"/>
                <a:gd name="T3" fmla="*/ 0 h 267"/>
                <a:gd name="T4" fmla="*/ 2096 w 2164"/>
                <a:gd name="T5" fmla="*/ 0 h 267"/>
                <a:gd name="T6" fmla="*/ 2120 w 2164"/>
                <a:gd name="T7" fmla="*/ 2 h 267"/>
                <a:gd name="T8" fmla="*/ 2137 w 2164"/>
                <a:gd name="T9" fmla="*/ 9 h 267"/>
                <a:gd name="T10" fmla="*/ 2152 w 2164"/>
                <a:gd name="T11" fmla="*/ 26 h 267"/>
                <a:gd name="T12" fmla="*/ 2160 w 2164"/>
                <a:gd name="T13" fmla="*/ 46 h 267"/>
                <a:gd name="T14" fmla="*/ 2163 w 2164"/>
                <a:gd name="T15" fmla="*/ 69 h 267"/>
                <a:gd name="T16" fmla="*/ 2163 w 2164"/>
                <a:gd name="T17" fmla="*/ 266 h 267"/>
                <a:gd name="T18" fmla="*/ 81 w 2164"/>
                <a:gd name="T19" fmla="*/ 266 h 267"/>
                <a:gd name="T20" fmla="*/ 0 w 2164"/>
                <a:gd name="T21" fmla="*/ 266 h 267"/>
                <a:gd name="T22" fmla="*/ 0 w 2164"/>
                <a:gd name="T23" fmla="*/ 82 h 267"/>
                <a:gd name="T24" fmla="*/ 1 w 2164"/>
                <a:gd name="T25" fmla="*/ 55 h 267"/>
                <a:gd name="T26" fmla="*/ 9 w 2164"/>
                <a:gd name="T27" fmla="*/ 29 h 267"/>
                <a:gd name="T28" fmla="*/ 16 w 2164"/>
                <a:gd name="T29" fmla="*/ 15 h 267"/>
                <a:gd name="T30" fmla="*/ 29 w 2164"/>
                <a:gd name="T31" fmla="*/ 3 h 26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67">
                  <a:moveTo>
                    <a:pt x="29" y="3"/>
                  </a:moveTo>
                  <a:lnTo>
                    <a:pt x="46" y="0"/>
                  </a:lnTo>
                  <a:lnTo>
                    <a:pt x="2096" y="0"/>
                  </a:lnTo>
                  <a:lnTo>
                    <a:pt x="2120" y="2"/>
                  </a:lnTo>
                  <a:lnTo>
                    <a:pt x="2137" y="9"/>
                  </a:lnTo>
                  <a:lnTo>
                    <a:pt x="2152" y="26"/>
                  </a:lnTo>
                  <a:lnTo>
                    <a:pt x="2160" y="46"/>
                  </a:lnTo>
                  <a:lnTo>
                    <a:pt x="2163" y="69"/>
                  </a:lnTo>
                  <a:lnTo>
                    <a:pt x="2163" y="266"/>
                  </a:lnTo>
                  <a:lnTo>
                    <a:pt x="81" y="266"/>
                  </a:lnTo>
                  <a:lnTo>
                    <a:pt x="0" y="266"/>
                  </a:lnTo>
                  <a:lnTo>
                    <a:pt x="0" y="82"/>
                  </a:lnTo>
                  <a:lnTo>
                    <a:pt x="1" y="55"/>
                  </a:lnTo>
                  <a:lnTo>
                    <a:pt x="9" y="29"/>
                  </a:lnTo>
                  <a:lnTo>
                    <a:pt x="16" y="15"/>
                  </a:lnTo>
                  <a:lnTo>
                    <a:pt x="29" y="3"/>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7" name="Freeform 17"/>
            <p:cNvSpPr>
              <a:spLocks/>
            </p:cNvSpPr>
            <p:nvPr/>
          </p:nvSpPr>
          <p:spPr bwMode="auto">
            <a:xfrm>
              <a:off x="40" y="268"/>
              <a:ext cx="2164" cy="115"/>
            </a:xfrm>
            <a:custGeom>
              <a:avLst/>
              <a:gdLst>
                <a:gd name="T0" fmla="*/ 105 w 2164"/>
                <a:gd name="T1" fmla="*/ 39 h 115"/>
                <a:gd name="T2" fmla="*/ 170 w 2164"/>
                <a:gd name="T3" fmla="*/ 39 h 115"/>
                <a:gd name="T4" fmla="*/ 221 w 2164"/>
                <a:gd name="T5" fmla="*/ 58 h 115"/>
                <a:gd name="T6" fmla="*/ 305 w 2164"/>
                <a:gd name="T7" fmla="*/ 47 h 115"/>
                <a:gd name="T8" fmla="*/ 400 w 2164"/>
                <a:gd name="T9" fmla="*/ 41 h 115"/>
                <a:gd name="T10" fmla="*/ 466 w 2164"/>
                <a:gd name="T11" fmla="*/ 53 h 115"/>
                <a:gd name="T12" fmla="*/ 538 w 2164"/>
                <a:gd name="T13" fmla="*/ 47 h 115"/>
                <a:gd name="T14" fmla="*/ 654 w 2164"/>
                <a:gd name="T15" fmla="*/ 50 h 115"/>
                <a:gd name="T16" fmla="*/ 728 w 2164"/>
                <a:gd name="T17" fmla="*/ 58 h 115"/>
                <a:gd name="T18" fmla="*/ 815 w 2164"/>
                <a:gd name="T19" fmla="*/ 35 h 115"/>
                <a:gd name="T20" fmla="*/ 880 w 2164"/>
                <a:gd name="T21" fmla="*/ 56 h 115"/>
                <a:gd name="T22" fmla="*/ 968 w 2164"/>
                <a:gd name="T23" fmla="*/ 52 h 115"/>
                <a:gd name="T24" fmla="*/ 1013 w 2164"/>
                <a:gd name="T25" fmla="*/ 56 h 115"/>
                <a:gd name="T26" fmla="*/ 1053 w 2164"/>
                <a:gd name="T27" fmla="*/ 35 h 115"/>
                <a:gd name="T28" fmla="*/ 1105 w 2164"/>
                <a:gd name="T29" fmla="*/ 21 h 115"/>
                <a:gd name="T30" fmla="*/ 1167 w 2164"/>
                <a:gd name="T31" fmla="*/ 19 h 115"/>
                <a:gd name="T32" fmla="*/ 1218 w 2164"/>
                <a:gd name="T33" fmla="*/ 13 h 115"/>
                <a:gd name="T34" fmla="*/ 1265 w 2164"/>
                <a:gd name="T35" fmla="*/ 29 h 115"/>
                <a:gd name="T36" fmla="*/ 1316 w 2164"/>
                <a:gd name="T37" fmla="*/ 41 h 115"/>
                <a:gd name="T38" fmla="*/ 1399 w 2164"/>
                <a:gd name="T39" fmla="*/ 33 h 115"/>
                <a:gd name="T40" fmla="*/ 1436 w 2164"/>
                <a:gd name="T41" fmla="*/ 55 h 115"/>
                <a:gd name="T42" fmla="*/ 1493 w 2164"/>
                <a:gd name="T43" fmla="*/ 58 h 115"/>
                <a:gd name="T44" fmla="*/ 1589 w 2164"/>
                <a:gd name="T45" fmla="*/ 58 h 115"/>
                <a:gd name="T46" fmla="*/ 1647 w 2164"/>
                <a:gd name="T47" fmla="*/ 49 h 115"/>
                <a:gd name="T48" fmla="*/ 1691 w 2164"/>
                <a:gd name="T49" fmla="*/ 53 h 115"/>
                <a:gd name="T50" fmla="*/ 1743 w 2164"/>
                <a:gd name="T51" fmla="*/ 35 h 115"/>
                <a:gd name="T52" fmla="*/ 1817 w 2164"/>
                <a:gd name="T53" fmla="*/ 33 h 115"/>
                <a:gd name="T54" fmla="*/ 1878 w 2164"/>
                <a:gd name="T55" fmla="*/ 13 h 115"/>
                <a:gd name="T56" fmla="*/ 1926 w 2164"/>
                <a:gd name="T57" fmla="*/ 9 h 115"/>
                <a:gd name="T58" fmla="*/ 1988 w 2164"/>
                <a:gd name="T59" fmla="*/ 17 h 115"/>
                <a:gd name="T60" fmla="*/ 2042 w 2164"/>
                <a:gd name="T61" fmla="*/ 1 h 115"/>
                <a:gd name="T62" fmla="*/ 2093 w 2164"/>
                <a:gd name="T63" fmla="*/ 29 h 115"/>
                <a:gd name="T64" fmla="*/ 2150 w 2164"/>
                <a:gd name="T65" fmla="*/ 14 h 115"/>
                <a:gd name="T66" fmla="*/ 2163 w 2164"/>
                <a:gd name="T67" fmla="*/ 114 h 115"/>
                <a:gd name="T68" fmla="*/ 893 w 2164"/>
                <a:gd name="T69" fmla="*/ 92 h 115"/>
                <a:gd name="T70" fmla="*/ 0 w 2164"/>
                <a:gd name="T71" fmla="*/ 18 h 115"/>
                <a:gd name="T72" fmla="*/ 32 w 2164"/>
                <a:gd name="T73" fmla="*/ 31 h 115"/>
                <a:gd name="T74" fmla="*/ 75 w 2164"/>
                <a:gd name="T75" fmla="*/ 35 h 11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15">
                  <a:moveTo>
                    <a:pt x="75" y="35"/>
                  </a:moveTo>
                  <a:lnTo>
                    <a:pt x="105" y="39"/>
                  </a:lnTo>
                  <a:lnTo>
                    <a:pt x="138" y="35"/>
                  </a:lnTo>
                  <a:lnTo>
                    <a:pt x="170" y="39"/>
                  </a:lnTo>
                  <a:lnTo>
                    <a:pt x="195" y="50"/>
                  </a:lnTo>
                  <a:lnTo>
                    <a:pt x="221" y="58"/>
                  </a:lnTo>
                  <a:lnTo>
                    <a:pt x="266" y="51"/>
                  </a:lnTo>
                  <a:lnTo>
                    <a:pt x="305" y="47"/>
                  </a:lnTo>
                  <a:lnTo>
                    <a:pt x="360" y="47"/>
                  </a:lnTo>
                  <a:lnTo>
                    <a:pt x="400" y="41"/>
                  </a:lnTo>
                  <a:lnTo>
                    <a:pt x="435" y="47"/>
                  </a:lnTo>
                  <a:lnTo>
                    <a:pt x="466" y="53"/>
                  </a:lnTo>
                  <a:lnTo>
                    <a:pt x="494" y="55"/>
                  </a:lnTo>
                  <a:lnTo>
                    <a:pt x="538" y="47"/>
                  </a:lnTo>
                  <a:lnTo>
                    <a:pt x="586" y="47"/>
                  </a:lnTo>
                  <a:lnTo>
                    <a:pt x="654" y="50"/>
                  </a:lnTo>
                  <a:lnTo>
                    <a:pt x="683" y="61"/>
                  </a:lnTo>
                  <a:lnTo>
                    <a:pt x="728" y="58"/>
                  </a:lnTo>
                  <a:lnTo>
                    <a:pt x="773" y="41"/>
                  </a:lnTo>
                  <a:lnTo>
                    <a:pt x="815" y="35"/>
                  </a:lnTo>
                  <a:lnTo>
                    <a:pt x="844" y="41"/>
                  </a:lnTo>
                  <a:lnTo>
                    <a:pt x="880" y="56"/>
                  </a:lnTo>
                  <a:lnTo>
                    <a:pt x="921" y="62"/>
                  </a:lnTo>
                  <a:lnTo>
                    <a:pt x="968" y="52"/>
                  </a:lnTo>
                  <a:lnTo>
                    <a:pt x="989" y="49"/>
                  </a:lnTo>
                  <a:lnTo>
                    <a:pt x="1013" y="56"/>
                  </a:lnTo>
                  <a:lnTo>
                    <a:pt x="1032" y="47"/>
                  </a:lnTo>
                  <a:lnTo>
                    <a:pt x="1053" y="35"/>
                  </a:lnTo>
                  <a:lnTo>
                    <a:pt x="1078" y="24"/>
                  </a:lnTo>
                  <a:lnTo>
                    <a:pt x="1105" y="21"/>
                  </a:lnTo>
                  <a:lnTo>
                    <a:pt x="1136" y="24"/>
                  </a:lnTo>
                  <a:lnTo>
                    <a:pt x="1167" y="19"/>
                  </a:lnTo>
                  <a:lnTo>
                    <a:pt x="1198" y="13"/>
                  </a:lnTo>
                  <a:lnTo>
                    <a:pt x="1218" y="13"/>
                  </a:lnTo>
                  <a:lnTo>
                    <a:pt x="1237" y="15"/>
                  </a:lnTo>
                  <a:lnTo>
                    <a:pt x="1265" y="29"/>
                  </a:lnTo>
                  <a:lnTo>
                    <a:pt x="1293" y="27"/>
                  </a:lnTo>
                  <a:lnTo>
                    <a:pt x="1316" y="41"/>
                  </a:lnTo>
                  <a:lnTo>
                    <a:pt x="1361" y="41"/>
                  </a:lnTo>
                  <a:lnTo>
                    <a:pt x="1399" y="33"/>
                  </a:lnTo>
                  <a:lnTo>
                    <a:pt x="1417" y="44"/>
                  </a:lnTo>
                  <a:lnTo>
                    <a:pt x="1436" y="55"/>
                  </a:lnTo>
                  <a:lnTo>
                    <a:pt x="1462" y="52"/>
                  </a:lnTo>
                  <a:lnTo>
                    <a:pt x="1493" y="58"/>
                  </a:lnTo>
                  <a:lnTo>
                    <a:pt x="1526" y="52"/>
                  </a:lnTo>
                  <a:lnTo>
                    <a:pt x="1589" y="58"/>
                  </a:lnTo>
                  <a:lnTo>
                    <a:pt x="1616" y="64"/>
                  </a:lnTo>
                  <a:lnTo>
                    <a:pt x="1647" y="49"/>
                  </a:lnTo>
                  <a:lnTo>
                    <a:pt x="1667" y="48"/>
                  </a:lnTo>
                  <a:lnTo>
                    <a:pt x="1691" y="53"/>
                  </a:lnTo>
                  <a:lnTo>
                    <a:pt x="1714" y="51"/>
                  </a:lnTo>
                  <a:lnTo>
                    <a:pt x="1743" y="35"/>
                  </a:lnTo>
                  <a:lnTo>
                    <a:pt x="1793" y="31"/>
                  </a:lnTo>
                  <a:lnTo>
                    <a:pt x="1817" y="33"/>
                  </a:lnTo>
                  <a:lnTo>
                    <a:pt x="1842" y="33"/>
                  </a:lnTo>
                  <a:lnTo>
                    <a:pt x="1878" y="13"/>
                  </a:lnTo>
                  <a:lnTo>
                    <a:pt x="1899" y="6"/>
                  </a:lnTo>
                  <a:lnTo>
                    <a:pt x="1926" y="9"/>
                  </a:lnTo>
                  <a:lnTo>
                    <a:pt x="1957" y="29"/>
                  </a:lnTo>
                  <a:lnTo>
                    <a:pt x="1988" y="17"/>
                  </a:lnTo>
                  <a:lnTo>
                    <a:pt x="2017" y="0"/>
                  </a:lnTo>
                  <a:lnTo>
                    <a:pt x="2042" y="1"/>
                  </a:lnTo>
                  <a:lnTo>
                    <a:pt x="2071" y="35"/>
                  </a:lnTo>
                  <a:lnTo>
                    <a:pt x="2093" y="29"/>
                  </a:lnTo>
                  <a:lnTo>
                    <a:pt x="2125" y="15"/>
                  </a:lnTo>
                  <a:lnTo>
                    <a:pt x="2150" y="14"/>
                  </a:lnTo>
                  <a:lnTo>
                    <a:pt x="2163" y="26"/>
                  </a:lnTo>
                  <a:lnTo>
                    <a:pt x="2163" y="114"/>
                  </a:lnTo>
                  <a:lnTo>
                    <a:pt x="909" y="89"/>
                  </a:lnTo>
                  <a:lnTo>
                    <a:pt x="893" y="92"/>
                  </a:lnTo>
                  <a:lnTo>
                    <a:pt x="0" y="82"/>
                  </a:lnTo>
                  <a:lnTo>
                    <a:pt x="0" y="18"/>
                  </a:lnTo>
                  <a:lnTo>
                    <a:pt x="13" y="27"/>
                  </a:lnTo>
                  <a:lnTo>
                    <a:pt x="32" y="31"/>
                  </a:lnTo>
                  <a:lnTo>
                    <a:pt x="56" y="32"/>
                  </a:lnTo>
                  <a:lnTo>
                    <a:pt x="75" y="35"/>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8" name="Freeform 18"/>
            <p:cNvSpPr>
              <a:spLocks/>
            </p:cNvSpPr>
            <p:nvPr/>
          </p:nvSpPr>
          <p:spPr bwMode="auto">
            <a:xfrm>
              <a:off x="40" y="307"/>
              <a:ext cx="2164" cy="118"/>
            </a:xfrm>
            <a:custGeom>
              <a:avLst/>
              <a:gdLst>
                <a:gd name="T0" fmla="*/ 46 w 2164"/>
                <a:gd name="T1" fmla="*/ 116 h 118"/>
                <a:gd name="T2" fmla="*/ 2096 w 2164"/>
                <a:gd name="T3" fmla="*/ 117 h 118"/>
                <a:gd name="T4" fmla="*/ 2137 w 2164"/>
                <a:gd name="T5" fmla="*/ 113 h 118"/>
                <a:gd name="T6" fmla="*/ 2160 w 2164"/>
                <a:gd name="T7" fmla="*/ 98 h 118"/>
                <a:gd name="T8" fmla="*/ 2163 w 2164"/>
                <a:gd name="T9" fmla="*/ 13 h 118"/>
                <a:gd name="T10" fmla="*/ 2134 w 2164"/>
                <a:gd name="T11" fmla="*/ 4 h 118"/>
                <a:gd name="T12" fmla="*/ 2118 w 2164"/>
                <a:gd name="T13" fmla="*/ 32 h 118"/>
                <a:gd name="T14" fmla="*/ 2097 w 2164"/>
                <a:gd name="T15" fmla="*/ 29 h 118"/>
                <a:gd name="T16" fmla="*/ 2054 w 2164"/>
                <a:gd name="T17" fmla="*/ 16 h 118"/>
                <a:gd name="T18" fmla="*/ 1998 w 2164"/>
                <a:gd name="T19" fmla="*/ 20 h 118"/>
                <a:gd name="T20" fmla="*/ 1951 w 2164"/>
                <a:gd name="T21" fmla="*/ 23 h 118"/>
                <a:gd name="T22" fmla="*/ 1910 w 2164"/>
                <a:gd name="T23" fmla="*/ 16 h 118"/>
                <a:gd name="T24" fmla="*/ 1868 w 2164"/>
                <a:gd name="T25" fmla="*/ 25 h 118"/>
                <a:gd name="T26" fmla="*/ 1841 w 2164"/>
                <a:gd name="T27" fmla="*/ 31 h 118"/>
                <a:gd name="T28" fmla="*/ 1776 w 2164"/>
                <a:gd name="T29" fmla="*/ 26 h 118"/>
                <a:gd name="T30" fmla="*/ 1716 w 2164"/>
                <a:gd name="T31" fmla="*/ 22 h 118"/>
                <a:gd name="T32" fmla="*/ 1644 w 2164"/>
                <a:gd name="T33" fmla="*/ 51 h 118"/>
                <a:gd name="T34" fmla="*/ 1589 w 2164"/>
                <a:gd name="T35" fmla="*/ 36 h 118"/>
                <a:gd name="T36" fmla="*/ 1524 w 2164"/>
                <a:gd name="T37" fmla="*/ 35 h 118"/>
                <a:gd name="T38" fmla="*/ 1417 w 2164"/>
                <a:gd name="T39" fmla="*/ 34 h 118"/>
                <a:gd name="T40" fmla="*/ 1367 w 2164"/>
                <a:gd name="T41" fmla="*/ 31 h 118"/>
                <a:gd name="T42" fmla="*/ 1327 w 2164"/>
                <a:gd name="T43" fmla="*/ 22 h 118"/>
                <a:gd name="T44" fmla="*/ 1237 w 2164"/>
                <a:gd name="T45" fmla="*/ 41 h 118"/>
                <a:gd name="T46" fmla="*/ 1159 w 2164"/>
                <a:gd name="T47" fmla="*/ 31 h 118"/>
                <a:gd name="T48" fmla="*/ 1065 w 2164"/>
                <a:gd name="T49" fmla="*/ 36 h 118"/>
                <a:gd name="T50" fmla="*/ 988 w 2164"/>
                <a:gd name="T51" fmla="*/ 36 h 118"/>
                <a:gd name="T52" fmla="*/ 897 w 2164"/>
                <a:gd name="T53" fmla="*/ 48 h 118"/>
                <a:gd name="T54" fmla="*/ 801 w 2164"/>
                <a:gd name="T55" fmla="*/ 42 h 118"/>
                <a:gd name="T56" fmla="*/ 692 w 2164"/>
                <a:gd name="T57" fmla="*/ 44 h 118"/>
                <a:gd name="T58" fmla="*/ 575 w 2164"/>
                <a:gd name="T59" fmla="*/ 31 h 118"/>
                <a:gd name="T60" fmla="*/ 454 w 2164"/>
                <a:gd name="T61" fmla="*/ 22 h 118"/>
                <a:gd name="T62" fmla="*/ 371 w 2164"/>
                <a:gd name="T63" fmla="*/ 33 h 118"/>
                <a:gd name="T64" fmla="*/ 322 w 2164"/>
                <a:gd name="T65" fmla="*/ 29 h 118"/>
                <a:gd name="T66" fmla="*/ 252 w 2164"/>
                <a:gd name="T67" fmla="*/ 34 h 118"/>
                <a:gd name="T68" fmla="*/ 176 w 2164"/>
                <a:gd name="T69" fmla="*/ 33 h 118"/>
                <a:gd name="T70" fmla="*/ 99 w 2164"/>
                <a:gd name="T71" fmla="*/ 40 h 118"/>
                <a:gd name="T72" fmla="*/ 20 w 2164"/>
                <a:gd name="T73" fmla="*/ 35 h 118"/>
                <a:gd name="T74" fmla="*/ 2 w 2164"/>
                <a:gd name="T75" fmla="*/ 69 h 118"/>
                <a:gd name="T76" fmla="*/ 16 w 2164"/>
                <a:gd name="T77" fmla="*/ 110 h 118"/>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18">
                  <a:moveTo>
                    <a:pt x="29" y="114"/>
                  </a:moveTo>
                  <a:lnTo>
                    <a:pt x="46" y="116"/>
                  </a:lnTo>
                  <a:lnTo>
                    <a:pt x="66" y="117"/>
                  </a:lnTo>
                  <a:lnTo>
                    <a:pt x="2096" y="117"/>
                  </a:lnTo>
                  <a:lnTo>
                    <a:pt x="2120" y="115"/>
                  </a:lnTo>
                  <a:lnTo>
                    <a:pt x="2137" y="113"/>
                  </a:lnTo>
                  <a:lnTo>
                    <a:pt x="2152" y="106"/>
                  </a:lnTo>
                  <a:lnTo>
                    <a:pt x="2160" y="98"/>
                  </a:lnTo>
                  <a:lnTo>
                    <a:pt x="2163" y="90"/>
                  </a:lnTo>
                  <a:lnTo>
                    <a:pt x="2163" y="13"/>
                  </a:lnTo>
                  <a:lnTo>
                    <a:pt x="2144" y="0"/>
                  </a:lnTo>
                  <a:lnTo>
                    <a:pt x="2134" y="4"/>
                  </a:lnTo>
                  <a:lnTo>
                    <a:pt x="2125" y="17"/>
                  </a:lnTo>
                  <a:lnTo>
                    <a:pt x="2118" y="32"/>
                  </a:lnTo>
                  <a:lnTo>
                    <a:pt x="2109" y="31"/>
                  </a:lnTo>
                  <a:lnTo>
                    <a:pt x="2097" y="29"/>
                  </a:lnTo>
                  <a:lnTo>
                    <a:pt x="2071" y="22"/>
                  </a:lnTo>
                  <a:lnTo>
                    <a:pt x="2054" y="16"/>
                  </a:lnTo>
                  <a:lnTo>
                    <a:pt x="2027" y="13"/>
                  </a:lnTo>
                  <a:lnTo>
                    <a:pt x="1998" y="20"/>
                  </a:lnTo>
                  <a:lnTo>
                    <a:pt x="1970" y="31"/>
                  </a:lnTo>
                  <a:lnTo>
                    <a:pt x="1951" y="23"/>
                  </a:lnTo>
                  <a:lnTo>
                    <a:pt x="1934" y="22"/>
                  </a:lnTo>
                  <a:lnTo>
                    <a:pt x="1910" y="16"/>
                  </a:lnTo>
                  <a:lnTo>
                    <a:pt x="1885" y="18"/>
                  </a:lnTo>
                  <a:lnTo>
                    <a:pt x="1868" y="25"/>
                  </a:lnTo>
                  <a:lnTo>
                    <a:pt x="1861" y="35"/>
                  </a:lnTo>
                  <a:lnTo>
                    <a:pt x="1841" y="31"/>
                  </a:lnTo>
                  <a:lnTo>
                    <a:pt x="1813" y="31"/>
                  </a:lnTo>
                  <a:lnTo>
                    <a:pt x="1776" y="26"/>
                  </a:lnTo>
                  <a:lnTo>
                    <a:pt x="1744" y="35"/>
                  </a:lnTo>
                  <a:lnTo>
                    <a:pt x="1716" y="22"/>
                  </a:lnTo>
                  <a:lnTo>
                    <a:pt x="1679" y="31"/>
                  </a:lnTo>
                  <a:lnTo>
                    <a:pt x="1644" y="51"/>
                  </a:lnTo>
                  <a:lnTo>
                    <a:pt x="1614" y="44"/>
                  </a:lnTo>
                  <a:lnTo>
                    <a:pt x="1589" y="36"/>
                  </a:lnTo>
                  <a:lnTo>
                    <a:pt x="1560" y="32"/>
                  </a:lnTo>
                  <a:lnTo>
                    <a:pt x="1524" y="35"/>
                  </a:lnTo>
                  <a:lnTo>
                    <a:pt x="1467" y="41"/>
                  </a:lnTo>
                  <a:lnTo>
                    <a:pt x="1417" y="34"/>
                  </a:lnTo>
                  <a:lnTo>
                    <a:pt x="1395" y="38"/>
                  </a:lnTo>
                  <a:lnTo>
                    <a:pt x="1367" y="31"/>
                  </a:lnTo>
                  <a:lnTo>
                    <a:pt x="1348" y="23"/>
                  </a:lnTo>
                  <a:lnTo>
                    <a:pt x="1327" y="22"/>
                  </a:lnTo>
                  <a:lnTo>
                    <a:pt x="1287" y="26"/>
                  </a:lnTo>
                  <a:lnTo>
                    <a:pt x="1237" y="41"/>
                  </a:lnTo>
                  <a:lnTo>
                    <a:pt x="1194" y="28"/>
                  </a:lnTo>
                  <a:lnTo>
                    <a:pt x="1159" y="31"/>
                  </a:lnTo>
                  <a:lnTo>
                    <a:pt x="1125" y="48"/>
                  </a:lnTo>
                  <a:lnTo>
                    <a:pt x="1065" y="36"/>
                  </a:lnTo>
                  <a:lnTo>
                    <a:pt x="1019" y="42"/>
                  </a:lnTo>
                  <a:lnTo>
                    <a:pt x="988" y="36"/>
                  </a:lnTo>
                  <a:lnTo>
                    <a:pt x="943" y="39"/>
                  </a:lnTo>
                  <a:lnTo>
                    <a:pt x="897" y="48"/>
                  </a:lnTo>
                  <a:lnTo>
                    <a:pt x="866" y="45"/>
                  </a:lnTo>
                  <a:lnTo>
                    <a:pt x="801" y="42"/>
                  </a:lnTo>
                  <a:lnTo>
                    <a:pt x="760" y="48"/>
                  </a:lnTo>
                  <a:lnTo>
                    <a:pt x="692" y="44"/>
                  </a:lnTo>
                  <a:lnTo>
                    <a:pt x="636" y="39"/>
                  </a:lnTo>
                  <a:lnTo>
                    <a:pt x="575" y="31"/>
                  </a:lnTo>
                  <a:lnTo>
                    <a:pt x="518" y="39"/>
                  </a:lnTo>
                  <a:lnTo>
                    <a:pt x="454" y="22"/>
                  </a:lnTo>
                  <a:lnTo>
                    <a:pt x="404" y="22"/>
                  </a:lnTo>
                  <a:lnTo>
                    <a:pt x="371" y="33"/>
                  </a:lnTo>
                  <a:lnTo>
                    <a:pt x="349" y="24"/>
                  </a:lnTo>
                  <a:lnTo>
                    <a:pt x="322" y="29"/>
                  </a:lnTo>
                  <a:lnTo>
                    <a:pt x="287" y="31"/>
                  </a:lnTo>
                  <a:lnTo>
                    <a:pt x="252" y="34"/>
                  </a:lnTo>
                  <a:lnTo>
                    <a:pt x="211" y="41"/>
                  </a:lnTo>
                  <a:lnTo>
                    <a:pt x="176" y="33"/>
                  </a:lnTo>
                  <a:lnTo>
                    <a:pt x="143" y="37"/>
                  </a:lnTo>
                  <a:lnTo>
                    <a:pt x="99" y="40"/>
                  </a:lnTo>
                  <a:lnTo>
                    <a:pt x="71" y="37"/>
                  </a:lnTo>
                  <a:lnTo>
                    <a:pt x="20" y="35"/>
                  </a:lnTo>
                  <a:lnTo>
                    <a:pt x="0" y="44"/>
                  </a:lnTo>
                  <a:lnTo>
                    <a:pt x="2" y="69"/>
                  </a:lnTo>
                  <a:lnTo>
                    <a:pt x="5" y="91"/>
                  </a:lnTo>
                  <a:lnTo>
                    <a:pt x="16" y="110"/>
                  </a:lnTo>
                  <a:lnTo>
                    <a:pt x="29" y="114"/>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9" name="Freeform 19"/>
            <p:cNvSpPr>
              <a:spLocks/>
            </p:cNvSpPr>
            <p:nvPr/>
          </p:nvSpPr>
          <p:spPr bwMode="auto">
            <a:xfrm>
              <a:off x="52" y="104"/>
              <a:ext cx="2130" cy="153"/>
            </a:xfrm>
            <a:custGeom>
              <a:avLst/>
              <a:gdLst>
                <a:gd name="T0" fmla="*/ 0 w 2130"/>
                <a:gd name="T1" fmla="*/ 115 h 153"/>
                <a:gd name="T2" fmla="*/ 5 w 2130"/>
                <a:gd name="T3" fmla="*/ 122 h 153"/>
                <a:gd name="T4" fmla="*/ 9 w 2130"/>
                <a:gd name="T5" fmla="*/ 55 h 153"/>
                <a:gd name="T6" fmla="*/ 28 w 2130"/>
                <a:gd name="T7" fmla="*/ 27 h 153"/>
                <a:gd name="T8" fmla="*/ 101 w 2130"/>
                <a:gd name="T9" fmla="*/ 24 h 153"/>
                <a:gd name="T10" fmla="*/ 243 w 2130"/>
                <a:gd name="T11" fmla="*/ 28 h 153"/>
                <a:gd name="T12" fmla="*/ 378 w 2130"/>
                <a:gd name="T13" fmla="*/ 26 h 153"/>
                <a:gd name="T14" fmla="*/ 537 w 2130"/>
                <a:gd name="T15" fmla="*/ 28 h 153"/>
                <a:gd name="T16" fmla="*/ 645 w 2130"/>
                <a:gd name="T17" fmla="*/ 24 h 153"/>
                <a:gd name="T18" fmla="*/ 735 w 2130"/>
                <a:gd name="T19" fmla="*/ 24 h 153"/>
                <a:gd name="T20" fmla="*/ 870 w 2130"/>
                <a:gd name="T21" fmla="*/ 31 h 153"/>
                <a:gd name="T22" fmla="*/ 968 w 2130"/>
                <a:gd name="T23" fmla="*/ 33 h 153"/>
                <a:gd name="T24" fmla="*/ 1080 w 2130"/>
                <a:gd name="T25" fmla="*/ 28 h 153"/>
                <a:gd name="T26" fmla="*/ 1212 w 2130"/>
                <a:gd name="T27" fmla="*/ 38 h 153"/>
                <a:gd name="T28" fmla="*/ 1316 w 2130"/>
                <a:gd name="T29" fmla="*/ 35 h 153"/>
                <a:gd name="T30" fmla="*/ 1414 w 2130"/>
                <a:gd name="T31" fmla="*/ 30 h 153"/>
                <a:gd name="T32" fmla="*/ 1526 w 2130"/>
                <a:gd name="T33" fmla="*/ 34 h 153"/>
                <a:gd name="T34" fmla="*/ 1621 w 2130"/>
                <a:gd name="T35" fmla="*/ 30 h 153"/>
                <a:gd name="T36" fmla="*/ 1714 w 2130"/>
                <a:gd name="T37" fmla="*/ 27 h 153"/>
                <a:gd name="T38" fmla="*/ 1781 w 2130"/>
                <a:gd name="T39" fmla="*/ 30 h 153"/>
                <a:gd name="T40" fmla="*/ 1914 w 2130"/>
                <a:gd name="T41" fmla="*/ 24 h 153"/>
                <a:gd name="T42" fmla="*/ 2046 w 2130"/>
                <a:gd name="T43" fmla="*/ 31 h 153"/>
                <a:gd name="T44" fmla="*/ 2094 w 2130"/>
                <a:gd name="T45" fmla="*/ 44 h 153"/>
                <a:gd name="T46" fmla="*/ 2115 w 2130"/>
                <a:gd name="T47" fmla="*/ 64 h 153"/>
                <a:gd name="T48" fmla="*/ 2129 w 2130"/>
                <a:gd name="T49" fmla="*/ 117 h 153"/>
                <a:gd name="T50" fmla="*/ 2129 w 2130"/>
                <a:gd name="T51" fmla="*/ 39 h 153"/>
                <a:gd name="T52" fmla="*/ 2120 w 2130"/>
                <a:gd name="T53" fmla="*/ 15 h 153"/>
                <a:gd name="T54" fmla="*/ 1974 w 2130"/>
                <a:gd name="T55" fmla="*/ 5 h 153"/>
                <a:gd name="T56" fmla="*/ 1856 w 2130"/>
                <a:gd name="T57" fmla="*/ 1 h 153"/>
                <a:gd name="T58" fmla="*/ 1774 w 2130"/>
                <a:gd name="T59" fmla="*/ 3 h 153"/>
                <a:gd name="T60" fmla="*/ 1658 w 2130"/>
                <a:gd name="T61" fmla="*/ 7 h 153"/>
                <a:gd name="T62" fmla="*/ 1453 w 2130"/>
                <a:gd name="T63" fmla="*/ 5 h 153"/>
                <a:gd name="T64" fmla="*/ 1312 w 2130"/>
                <a:gd name="T65" fmla="*/ 6 h 153"/>
                <a:gd name="T66" fmla="*/ 1212 w 2130"/>
                <a:gd name="T67" fmla="*/ 5 h 153"/>
                <a:gd name="T68" fmla="*/ 1135 w 2130"/>
                <a:gd name="T69" fmla="*/ 4 h 153"/>
                <a:gd name="T70" fmla="*/ 1000 w 2130"/>
                <a:gd name="T71" fmla="*/ 5 h 153"/>
                <a:gd name="T72" fmla="*/ 837 w 2130"/>
                <a:gd name="T73" fmla="*/ 6 h 153"/>
                <a:gd name="T74" fmla="*/ 652 w 2130"/>
                <a:gd name="T75" fmla="*/ 4 h 153"/>
                <a:gd name="T76" fmla="*/ 569 w 2130"/>
                <a:gd name="T77" fmla="*/ 2 h 153"/>
                <a:gd name="T78" fmla="*/ 431 w 2130"/>
                <a:gd name="T79" fmla="*/ 2 h 153"/>
                <a:gd name="T80" fmla="*/ 256 w 2130"/>
                <a:gd name="T81" fmla="*/ 2 h 153"/>
                <a:gd name="T82" fmla="*/ 107 w 2130"/>
                <a:gd name="T83" fmla="*/ 0 h 153"/>
                <a:gd name="T84" fmla="*/ 34 w 2130"/>
                <a:gd name="T85" fmla="*/ 1 h 153"/>
                <a:gd name="T86" fmla="*/ 5 w 2130"/>
                <a:gd name="T87" fmla="*/ 17 h 153"/>
                <a:gd name="T88" fmla="*/ 0 w 2130"/>
                <a:gd name="T89" fmla="*/ 53 h 15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30" h="153">
                  <a:moveTo>
                    <a:pt x="0" y="74"/>
                  </a:moveTo>
                  <a:lnTo>
                    <a:pt x="0" y="115"/>
                  </a:lnTo>
                  <a:lnTo>
                    <a:pt x="0" y="152"/>
                  </a:lnTo>
                  <a:lnTo>
                    <a:pt x="5" y="122"/>
                  </a:lnTo>
                  <a:lnTo>
                    <a:pt x="7" y="98"/>
                  </a:lnTo>
                  <a:lnTo>
                    <a:pt x="9" y="55"/>
                  </a:lnTo>
                  <a:lnTo>
                    <a:pt x="15" y="34"/>
                  </a:lnTo>
                  <a:lnTo>
                    <a:pt x="28" y="27"/>
                  </a:lnTo>
                  <a:lnTo>
                    <a:pt x="60" y="22"/>
                  </a:lnTo>
                  <a:lnTo>
                    <a:pt x="101" y="24"/>
                  </a:lnTo>
                  <a:lnTo>
                    <a:pt x="200" y="24"/>
                  </a:lnTo>
                  <a:lnTo>
                    <a:pt x="243" y="28"/>
                  </a:lnTo>
                  <a:lnTo>
                    <a:pt x="306" y="24"/>
                  </a:lnTo>
                  <a:lnTo>
                    <a:pt x="378" y="26"/>
                  </a:lnTo>
                  <a:lnTo>
                    <a:pt x="431" y="25"/>
                  </a:lnTo>
                  <a:lnTo>
                    <a:pt x="537" y="28"/>
                  </a:lnTo>
                  <a:lnTo>
                    <a:pt x="574" y="27"/>
                  </a:lnTo>
                  <a:lnTo>
                    <a:pt x="645" y="24"/>
                  </a:lnTo>
                  <a:lnTo>
                    <a:pt x="669" y="29"/>
                  </a:lnTo>
                  <a:lnTo>
                    <a:pt x="735" y="24"/>
                  </a:lnTo>
                  <a:lnTo>
                    <a:pt x="836" y="27"/>
                  </a:lnTo>
                  <a:lnTo>
                    <a:pt x="870" y="31"/>
                  </a:lnTo>
                  <a:lnTo>
                    <a:pt x="923" y="28"/>
                  </a:lnTo>
                  <a:lnTo>
                    <a:pt x="968" y="33"/>
                  </a:lnTo>
                  <a:lnTo>
                    <a:pt x="1006" y="33"/>
                  </a:lnTo>
                  <a:lnTo>
                    <a:pt x="1080" y="28"/>
                  </a:lnTo>
                  <a:lnTo>
                    <a:pt x="1150" y="31"/>
                  </a:lnTo>
                  <a:lnTo>
                    <a:pt x="1212" y="38"/>
                  </a:lnTo>
                  <a:lnTo>
                    <a:pt x="1232" y="39"/>
                  </a:lnTo>
                  <a:lnTo>
                    <a:pt x="1316" y="35"/>
                  </a:lnTo>
                  <a:lnTo>
                    <a:pt x="1395" y="32"/>
                  </a:lnTo>
                  <a:lnTo>
                    <a:pt x="1414" y="30"/>
                  </a:lnTo>
                  <a:lnTo>
                    <a:pt x="1444" y="31"/>
                  </a:lnTo>
                  <a:lnTo>
                    <a:pt x="1526" y="34"/>
                  </a:lnTo>
                  <a:lnTo>
                    <a:pt x="1589" y="29"/>
                  </a:lnTo>
                  <a:lnTo>
                    <a:pt x="1621" y="30"/>
                  </a:lnTo>
                  <a:lnTo>
                    <a:pt x="1672" y="31"/>
                  </a:lnTo>
                  <a:lnTo>
                    <a:pt x="1714" y="27"/>
                  </a:lnTo>
                  <a:lnTo>
                    <a:pt x="1743" y="24"/>
                  </a:lnTo>
                  <a:lnTo>
                    <a:pt x="1781" y="30"/>
                  </a:lnTo>
                  <a:lnTo>
                    <a:pt x="1861" y="32"/>
                  </a:lnTo>
                  <a:lnTo>
                    <a:pt x="1914" y="24"/>
                  </a:lnTo>
                  <a:lnTo>
                    <a:pt x="1991" y="31"/>
                  </a:lnTo>
                  <a:lnTo>
                    <a:pt x="2046" y="31"/>
                  </a:lnTo>
                  <a:lnTo>
                    <a:pt x="2075" y="31"/>
                  </a:lnTo>
                  <a:lnTo>
                    <a:pt x="2094" y="44"/>
                  </a:lnTo>
                  <a:lnTo>
                    <a:pt x="2106" y="51"/>
                  </a:lnTo>
                  <a:lnTo>
                    <a:pt x="2115" y="64"/>
                  </a:lnTo>
                  <a:lnTo>
                    <a:pt x="2122" y="87"/>
                  </a:lnTo>
                  <a:lnTo>
                    <a:pt x="2129" y="117"/>
                  </a:lnTo>
                  <a:lnTo>
                    <a:pt x="2129" y="55"/>
                  </a:lnTo>
                  <a:lnTo>
                    <a:pt x="2129" y="39"/>
                  </a:lnTo>
                  <a:lnTo>
                    <a:pt x="2125" y="28"/>
                  </a:lnTo>
                  <a:lnTo>
                    <a:pt x="2120" y="15"/>
                  </a:lnTo>
                  <a:lnTo>
                    <a:pt x="2090" y="7"/>
                  </a:lnTo>
                  <a:lnTo>
                    <a:pt x="1974" y="5"/>
                  </a:lnTo>
                  <a:lnTo>
                    <a:pt x="1947" y="1"/>
                  </a:lnTo>
                  <a:lnTo>
                    <a:pt x="1856" y="1"/>
                  </a:lnTo>
                  <a:lnTo>
                    <a:pt x="1829" y="3"/>
                  </a:lnTo>
                  <a:lnTo>
                    <a:pt x="1774" y="3"/>
                  </a:lnTo>
                  <a:lnTo>
                    <a:pt x="1733" y="2"/>
                  </a:lnTo>
                  <a:lnTo>
                    <a:pt x="1658" y="7"/>
                  </a:lnTo>
                  <a:lnTo>
                    <a:pt x="1502" y="3"/>
                  </a:lnTo>
                  <a:lnTo>
                    <a:pt x="1453" y="5"/>
                  </a:lnTo>
                  <a:lnTo>
                    <a:pt x="1367" y="9"/>
                  </a:lnTo>
                  <a:lnTo>
                    <a:pt x="1312" y="6"/>
                  </a:lnTo>
                  <a:lnTo>
                    <a:pt x="1257" y="5"/>
                  </a:lnTo>
                  <a:lnTo>
                    <a:pt x="1212" y="5"/>
                  </a:lnTo>
                  <a:lnTo>
                    <a:pt x="1164" y="8"/>
                  </a:lnTo>
                  <a:lnTo>
                    <a:pt x="1135" y="4"/>
                  </a:lnTo>
                  <a:lnTo>
                    <a:pt x="1031" y="5"/>
                  </a:lnTo>
                  <a:lnTo>
                    <a:pt x="1000" y="5"/>
                  </a:lnTo>
                  <a:lnTo>
                    <a:pt x="945" y="4"/>
                  </a:lnTo>
                  <a:lnTo>
                    <a:pt x="837" y="6"/>
                  </a:lnTo>
                  <a:lnTo>
                    <a:pt x="741" y="4"/>
                  </a:lnTo>
                  <a:lnTo>
                    <a:pt x="652" y="4"/>
                  </a:lnTo>
                  <a:lnTo>
                    <a:pt x="610" y="5"/>
                  </a:lnTo>
                  <a:lnTo>
                    <a:pt x="569" y="2"/>
                  </a:lnTo>
                  <a:lnTo>
                    <a:pt x="535" y="2"/>
                  </a:lnTo>
                  <a:lnTo>
                    <a:pt x="431" y="2"/>
                  </a:lnTo>
                  <a:lnTo>
                    <a:pt x="312" y="4"/>
                  </a:lnTo>
                  <a:lnTo>
                    <a:pt x="256" y="2"/>
                  </a:lnTo>
                  <a:lnTo>
                    <a:pt x="190" y="4"/>
                  </a:lnTo>
                  <a:lnTo>
                    <a:pt x="107" y="0"/>
                  </a:lnTo>
                  <a:lnTo>
                    <a:pt x="56" y="0"/>
                  </a:lnTo>
                  <a:lnTo>
                    <a:pt x="34" y="1"/>
                  </a:lnTo>
                  <a:lnTo>
                    <a:pt x="19" y="5"/>
                  </a:lnTo>
                  <a:lnTo>
                    <a:pt x="5" y="17"/>
                  </a:lnTo>
                  <a:lnTo>
                    <a:pt x="1" y="35"/>
                  </a:lnTo>
                  <a:lnTo>
                    <a:pt x="0" y="53"/>
                  </a:lnTo>
                  <a:lnTo>
                    <a:pt x="0" y="74"/>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50" name="Freeform 20"/>
            <p:cNvSpPr>
              <a:spLocks/>
            </p:cNvSpPr>
            <p:nvPr/>
          </p:nvSpPr>
          <p:spPr bwMode="auto">
            <a:xfrm>
              <a:off x="57" y="347"/>
              <a:ext cx="2128" cy="62"/>
            </a:xfrm>
            <a:custGeom>
              <a:avLst/>
              <a:gdLst>
                <a:gd name="T0" fmla="*/ 0 w 2128"/>
                <a:gd name="T1" fmla="*/ 14 h 62"/>
                <a:gd name="T2" fmla="*/ 6 w 2128"/>
                <a:gd name="T3" fmla="*/ 12 h 62"/>
                <a:gd name="T4" fmla="*/ 8 w 2128"/>
                <a:gd name="T5" fmla="*/ 39 h 62"/>
                <a:gd name="T6" fmla="*/ 27 w 2128"/>
                <a:gd name="T7" fmla="*/ 49 h 62"/>
                <a:gd name="T8" fmla="*/ 59 w 2128"/>
                <a:gd name="T9" fmla="*/ 47 h 62"/>
                <a:gd name="T10" fmla="*/ 110 w 2128"/>
                <a:gd name="T11" fmla="*/ 47 h 62"/>
                <a:gd name="T12" fmla="*/ 162 w 2128"/>
                <a:gd name="T13" fmla="*/ 48 h 62"/>
                <a:gd name="T14" fmla="*/ 192 w 2128"/>
                <a:gd name="T15" fmla="*/ 49 h 62"/>
                <a:gd name="T16" fmla="*/ 248 w 2128"/>
                <a:gd name="T17" fmla="*/ 46 h 62"/>
                <a:gd name="T18" fmla="*/ 327 w 2128"/>
                <a:gd name="T19" fmla="*/ 49 h 62"/>
                <a:gd name="T20" fmla="*/ 413 w 2128"/>
                <a:gd name="T21" fmla="*/ 49 h 62"/>
                <a:gd name="T22" fmla="*/ 479 w 2128"/>
                <a:gd name="T23" fmla="*/ 50 h 62"/>
                <a:gd name="T24" fmla="*/ 517 w 2128"/>
                <a:gd name="T25" fmla="*/ 50 h 62"/>
                <a:gd name="T26" fmla="*/ 645 w 2128"/>
                <a:gd name="T27" fmla="*/ 51 h 62"/>
                <a:gd name="T28" fmla="*/ 725 w 2128"/>
                <a:gd name="T29" fmla="*/ 47 h 62"/>
                <a:gd name="T30" fmla="*/ 805 w 2128"/>
                <a:gd name="T31" fmla="*/ 48 h 62"/>
                <a:gd name="T32" fmla="*/ 869 w 2128"/>
                <a:gd name="T33" fmla="*/ 48 h 62"/>
                <a:gd name="T34" fmla="*/ 968 w 2128"/>
                <a:gd name="T35" fmla="*/ 47 h 62"/>
                <a:gd name="T36" fmla="*/ 1044 w 2128"/>
                <a:gd name="T37" fmla="*/ 44 h 62"/>
                <a:gd name="T38" fmla="*/ 1157 w 2128"/>
                <a:gd name="T39" fmla="*/ 45 h 62"/>
                <a:gd name="T40" fmla="*/ 1295 w 2128"/>
                <a:gd name="T41" fmla="*/ 47 h 62"/>
                <a:gd name="T42" fmla="*/ 1377 w 2128"/>
                <a:gd name="T43" fmla="*/ 44 h 62"/>
                <a:gd name="T44" fmla="*/ 1412 w 2128"/>
                <a:gd name="T45" fmla="*/ 48 h 62"/>
                <a:gd name="T46" fmla="*/ 1519 w 2128"/>
                <a:gd name="T47" fmla="*/ 48 h 62"/>
                <a:gd name="T48" fmla="*/ 1606 w 2128"/>
                <a:gd name="T49" fmla="*/ 48 h 62"/>
                <a:gd name="T50" fmla="*/ 1636 w 2128"/>
                <a:gd name="T51" fmla="*/ 46 h 62"/>
                <a:gd name="T52" fmla="*/ 1686 w 2128"/>
                <a:gd name="T53" fmla="*/ 49 h 62"/>
                <a:gd name="T54" fmla="*/ 1712 w 2128"/>
                <a:gd name="T55" fmla="*/ 49 h 62"/>
                <a:gd name="T56" fmla="*/ 1782 w 2128"/>
                <a:gd name="T57" fmla="*/ 49 h 62"/>
                <a:gd name="T58" fmla="*/ 1841 w 2128"/>
                <a:gd name="T59" fmla="*/ 47 h 62"/>
                <a:gd name="T60" fmla="*/ 1937 w 2128"/>
                <a:gd name="T61" fmla="*/ 45 h 62"/>
                <a:gd name="T62" fmla="*/ 2072 w 2128"/>
                <a:gd name="T63" fmla="*/ 45 h 62"/>
                <a:gd name="T64" fmla="*/ 2104 w 2128"/>
                <a:gd name="T65" fmla="*/ 40 h 62"/>
                <a:gd name="T66" fmla="*/ 2120 w 2128"/>
                <a:gd name="T67" fmla="*/ 26 h 62"/>
                <a:gd name="T68" fmla="*/ 2127 w 2128"/>
                <a:gd name="T69" fmla="*/ 39 h 62"/>
                <a:gd name="T70" fmla="*/ 2124 w 2128"/>
                <a:gd name="T71" fmla="*/ 49 h 62"/>
                <a:gd name="T72" fmla="*/ 2107 w 2128"/>
                <a:gd name="T73" fmla="*/ 58 h 62"/>
                <a:gd name="T74" fmla="*/ 1972 w 2128"/>
                <a:gd name="T75" fmla="*/ 58 h 62"/>
                <a:gd name="T76" fmla="*/ 1854 w 2128"/>
                <a:gd name="T77" fmla="*/ 60 h 62"/>
                <a:gd name="T78" fmla="*/ 1800 w 2128"/>
                <a:gd name="T79" fmla="*/ 61 h 62"/>
                <a:gd name="T80" fmla="*/ 1739 w 2128"/>
                <a:gd name="T81" fmla="*/ 61 h 62"/>
                <a:gd name="T82" fmla="*/ 1628 w 2128"/>
                <a:gd name="T83" fmla="*/ 57 h 62"/>
                <a:gd name="T84" fmla="*/ 1493 w 2128"/>
                <a:gd name="T85" fmla="*/ 56 h 62"/>
                <a:gd name="T86" fmla="*/ 1382 w 2128"/>
                <a:gd name="T87" fmla="*/ 58 h 62"/>
                <a:gd name="T88" fmla="*/ 1310 w 2128"/>
                <a:gd name="T89" fmla="*/ 58 h 62"/>
                <a:gd name="T90" fmla="*/ 1256 w 2128"/>
                <a:gd name="T91" fmla="*/ 58 h 62"/>
                <a:gd name="T92" fmla="*/ 1212 w 2128"/>
                <a:gd name="T93" fmla="*/ 59 h 62"/>
                <a:gd name="T94" fmla="*/ 1163 w 2128"/>
                <a:gd name="T95" fmla="*/ 57 h 62"/>
                <a:gd name="T96" fmla="*/ 1106 w 2128"/>
                <a:gd name="T97" fmla="*/ 60 h 62"/>
                <a:gd name="T98" fmla="*/ 1030 w 2128"/>
                <a:gd name="T99" fmla="*/ 59 h 62"/>
                <a:gd name="T100" fmla="*/ 971 w 2128"/>
                <a:gd name="T101" fmla="*/ 59 h 62"/>
                <a:gd name="T102" fmla="*/ 885 w 2128"/>
                <a:gd name="T103" fmla="*/ 61 h 62"/>
                <a:gd name="T104" fmla="*/ 784 w 2128"/>
                <a:gd name="T105" fmla="*/ 61 h 62"/>
                <a:gd name="T106" fmla="*/ 692 w 2128"/>
                <a:gd name="T107" fmla="*/ 61 h 62"/>
                <a:gd name="T108" fmla="*/ 609 w 2128"/>
                <a:gd name="T109" fmla="*/ 58 h 62"/>
                <a:gd name="T110" fmla="*/ 534 w 2128"/>
                <a:gd name="T111" fmla="*/ 59 h 62"/>
                <a:gd name="T112" fmla="*/ 401 w 2128"/>
                <a:gd name="T113" fmla="*/ 60 h 62"/>
                <a:gd name="T114" fmla="*/ 256 w 2128"/>
                <a:gd name="T115" fmla="*/ 59 h 62"/>
                <a:gd name="T116" fmla="*/ 19 w 2128"/>
                <a:gd name="T117" fmla="*/ 58 h 62"/>
                <a:gd name="T118" fmla="*/ 1 w 2128"/>
                <a:gd name="T119" fmla="*/ 46 h 62"/>
                <a:gd name="T120" fmla="*/ 0 w 2128"/>
                <a:gd name="T121" fmla="*/ 31 h 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2">
                  <a:moveTo>
                    <a:pt x="0" y="31"/>
                  </a:moveTo>
                  <a:lnTo>
                    <a:pt x="0" y="14"/>
                  </a:lnTo>
                  <a:lnTo>
                    <a:pt x="0" y="0"/>
                  </a:lnTo>
                  <a:lnTo>
                    <a:pt x="6" y="12"/>
                  </a:lnTo>
                  <a:lnTo>
                    <a:pt x="7" y="21"/>
                  </a:lnTo>
                  <a:lnTo>
                    <a:pt x="8" y="39"/>
                  </a:lnTo>
                  <a:lnTo>
                    <a:pt x="15" y="47"/>
                  </a:lnTo>
                  <a:lnTo>
                    <a:pt x="27" y="49"/>
                  </a:lnTo>
                  <a:lnTo>
                    <a:pt x="40" y="47"/>
                  </a:lnTo>
                  <a:lnTo>
                    <a:pt x="59" y="47"/>
                  </a:lnTo>
                  <a:lnTo>
                    <a:pt x="91" y="46"/>
                  </a:lnTo>
                  <a:lnTo>
                    <a:pt x="110" y="47"/>
                  </a:lnTo>
                  <a:lnTo>
                    <a:pt x="127" y="47"/>
                  </a:lnTo>
                  <a:lnTo>
                    <a:pt x="162" y="48"/>
                  </a:lnTo>
                  <a:lnTo>
                    <a:pt x="175" y="48"/>
                  </a:lnTo>
                  <a:lnTo>
                    <a:pt x="192" y="49"/>
                  </a:lnTo>
                  <a:lnTo>
                    <a:pt x="219" y="47"/>
                  </a:lnTo>
                  <a:lnTo>
                    <a:pt x="248" y="46"/>
                  </a:lnTo>
                  <a:lnTo>
                    <a:pt x="284" y="45"/>
                  </a:lnTo>
                  <a:lnTo>
                    <a:pt x="327" y="49"/>
                  </a:lnTo>
                  <a:lnTo>
                    <a:pt x="383" y="50"/>
                  </a:lnTo>
                  <a:lnTo>
                    <a:pt x="413" y="49"/>
                  </a:lnTo>
                  <a:lnTo>
                    <a:pt x="431" y="50"/>
                  </a:lnTo>
                  <a:lnTo>
                    <a:pt x="479" y="50"/>
                  </a:lnTo>
                  <a:lnTo>
                    <a:pt x="496" y="47"/>
                  </a:lnTo>
                  <a:lnTo>
                    <a:pt x="517" y="50"/>
                  </a:lnTo>
                  <a:lnTo>
                    <a:pt x="574" y="49"/>
                  </a:lnTo>
                  <a:lnTo>
                    <a:pt x="645" y="51"/>
                  </a:lnTo>
                  <a:lnTo>
                    <a:pt x="669" y="49"/>
                  </a:lnTo>
                  <a:lnTo>
                    <a:pt x="725" y="47"/>
                  </a:lnTo>
                  <a:lnTo>
                    <a:pt x="762" y="46"/>
                  </a:lnTo>
                  <a:lnTo>
                    <a:pt x="805" y="48"/>
                  </a:lnTo>
                  <a:lnTo>
                    <a:pt x="835" y="49"/>
                  </a:lnTo>
                  <a:lnTo>
                    <a:pt x="869" y="48"/>
                  </a:lnTo>
                  <a:lnTo>
                    <a:pt x="929" y="50"/>
                  </a:lnTo>
                  <a:lnTo>
                    <a:pt x="968" y="47"/>
                  </a:lnTo>
                  <a:lnTo>
                    <a:pt x="1005" y="47"/>
                  </a:lnTo>
                  <a:lnTo>
                    <a:pt x="1044" y="44"/>
                  </a:lnTo>
                  <a:lnTo>
                    <a:pt x="1093" y="47"/>
                  </a:lnTo>
                  <a:lnTo>
                    <a:pt x="1157" y="45"/>
                  </a:lnTo>
                  <a:lnTo>
                    <a:pt x="1230" y="45"/>
                  </a:lnTo>
                  <a:lnTo>
                    <a:pt x="1295" y="47"/>
                  </a:lnTo>
                  <a:lnTo>
                    <a:pt x="1334" y="43"/>
                  </a:lnTo>
                  <a:lnTo>
                    <a:pt x="1377" y="44"/>
                  </a:lnTo>
                  <a:lnTo>
                    <a:pt x="1394" y="47"/>
                  </a:lnTo>
                  <a:lnTo>
                    <a:pt x="1412" y="48"/>
                  </a:lnTo>
                  <a:lnTo>
                    <a:pt x="1469" y="47"/>
                  </a:lnTo>
                  <a:lnTo>
                    <a:pt x="1519" y="48"/>
                  </a:lnTo>
                  <a:lnTo>
                    <a:pt x="1587" y="49"/>
                  </a:lnTo>
                  <a:lnTo>
                    <a:pt x="1606" y="48"/>
                  </a:lnTo>
                  <a:lnTo>
                    <a:pt x="1619" y="48"/>
                  </a:lnTo>
                  <a:lnTo>
                    <a:pt x="1636" y="46"/>
                  </a:lnTo>
                  <a:lnTo>
                    <a:pt x="1670" y="48"/>
                  </a:lnTo>
                  <a:lnTo>
                    <a:pt x="1686" y="49"/>
                  </a:lnTo>
                  <a:lnTo>
                    <a:pt x="1698" y="47"/>
                  </a:lnTo>
                  <a:lnTo>
                    <a:pt x="1712" y="49"/>
                  </a:lnTo>
                  <a:lnTo>
                    <a:pt x="1739" y="47"/>
                  </a:lnTo>
                  <a:lnTo>
                    <a:pt x="1782" y="49"/>
                  </a:lnTo>
                  <a:lnTo>
                    <a:pt x="1824" y="45"/>
                  </a:lnTo>
                  <a:lnTo>
                    <a:pt x="1841" y="47"/>
                  </a:lnTo>
                  <a:lnTo>
                    <a:pt x="1859" y="47"/>
                  </a:lnTo>
                  <a:lnTo>
                    <a:pt x="1937" y="45"/>
                  </a:lnTo>
                  <a:lnTo>
                    <a:pt x="2013" y="47"/>
                  </a:lnTo>
                  <a:lnTo>
                    <a:pt x="2072" y="45"/>
                  </a:lnTo>
                  <a:lnTo>
                    <a:pt x="2092" y="43"/>
                  </a:lnTo>
                  <a:lnTo>
                    <a:pt x="2104" y="40"/>
                  </a:lnTo>
                  <a:lnTo>
                    <a:pt x="2113" y="34"/>
                  </a:lnTo>
                  <a:lnTo>
                    <a:pt x="2120" y="26"/>
                  </a:lnTo>
                  <a:lnTo>
                    <a:pt x="2127" y="13"/>
                  </a:lnTo>
                  <a:lnTo>
                    <a:pt x="2127" y="39"/>
                  </a:lnTo>
                  <a:lnTo>
                    <a:pt x="2127" y="45"/>
                  </a:lnTo>
                  <a:lnTo>
                    <a:pt x="2124" y="49"/>
                  </a:lnTo>
                  <a:lnTo>
                    <a:pt x="2118" y="54"/>
                  </a:lnTo>
                  <a:lnTo>
                    <a:pt x="2107" y="58"/>
                  </a:lnTo>
                  <a:lnTo>
                    <a:pt x="2029" y="61"/>
                  </a:lnTo>
                  <a:lnTo>
                    <a:pt x="1972" y="58"/>
                  </a:lnTo>
                  <a:lnTo>
                    <a:pt x="1945" y="60"/>
                  </a:lnTo>
                  <a:lnTo>
                    <a:pt x="1854" y="60"/>
                  </a:lnTo>
                  <a:lnTo>
                    <a:pt x="1828" y="59"/>
                  </a:lnTo>
                  <a:lnTo>
                    <a:pt x="1800" y="61"/>
                  </a:lnTo>
                  <a:lnTo>
                    <a:pt x="1772" y="59"/>
                  </a:lnTo>
                  <a:lnTo>
                    <a:pt x="1739" y="61"/>
                  </a:lnTo>
                  <a:lnTo>
                    <a:pt x="1653" y="60"/>
                  </a:lnTo>
                  <a:lnTo>
                    <a:pt x="1628" y="57"/>
                  </a:lnTo>
                  <a:lnTo>
                    <a:pt x="1547" y="60"/>
                  </a:lnTo>
                  <a:lnTo>
                    <a:pt x="1493" y="56"/>
                  </a:lnTo>
                  <a:lnTo>
                    <a:pt x="1430" y="60"/>
                  </a:lnTo>
                  <a:lnTo>
                    <a:pt x="1382" y="58"/>
                  </a:lnTo>
                  <a:lnTo>
                    <a:pt x="1336" y="60"/>
                  </a:lnTo>
                  <a:lnTo>
                    <a:pt x="1310" y="58"/>
                  </a:lnTo>
                  <a:lnTo>
                    <a:pt x="1287" y="58"/>
                  </a:lnTo>
                  <a:lnTo>
                    <a:pt x="1256" y="58"/>
                  </a:lnTo>
                  <a:lnTo>
                    <a:pt x="1235" y="57"/>
                  </a:lnTo>
                  <a:lnTo>
                    <a:pt x="1212" y="59"/>
                  </a:lnTo>
                  <a:lnTo>
                    <a:pt x="1188" y="57"/>
                  </a:lnTo>
                  <a:lnTo>
                    <a:pt x="1163" y="57"/>
                  </a:lnTo>
                  <a:lnTo>
                    <a:pt x="1134" y="59"/>
                  </a:lnTo>
                  <a:lnTo>
                    <a:pt x="1106" y="60"/>
                  </a:lnTo>
                  <a:lnTo>
                    <a:pt x="1075" y="60"/>
                  </a:lnTo>
                  <a:lnTo>
                    <a:pt x="1030" y="59"/>
                  </a:lnTo>
                  <a:lnTo>
                    <a:pt x="998" y="60"/>
                  </a:lnTo>
                  <a:lnTo>
                    <a:pt x="971" y="59"/>
                  </a:lnTo>
                  <a:lnTo>
                    <a:pt x="945" y="59"/>
                  </a:lnTo>
                  <a:lnTo>
                    <a:pt x="885" y="61"/>
                  </a:lnTo>
                  <a:lnTo>
                    <a:pt x="837" y="58"/>
                  </a:lnTo>
                  <a:lnTo>
                    <a:pt x="784" y="61"/>
                  </a:lnTo>
                  <a:lnTo>
                    <a:pt x="740" y="59"/>
                  </a:lnTo>
                  <a:lnTo>
                    <a:pt x="692" y="61"/>
                  </a:lnTo>
                  <a:lnTo>
                    <a:pt x="652" y="59"/>
                  </a:lnTo>
                  <a:lnTo>
                    <a:pt x="609" y="58"/>
                  </a:lnTo>
                  <a:lnTo>
                    <a:pt x="569" y="59"/>
                  </a:lnTo>
                  <a:lnTo>
                    <a:pt x="534" y="59"/>
                  </a:lnTo>
                  <a:lnTo>
                    <a:pt x="431" y="59"/>
                  </a:lnTo>
                  <a:lnTo>
                    <a:pt x="401" y="60"/>
                  </a:lnTo>
                  <a:lnTo>
                    <a:pt x="311" y="59"/>
                  </a:lnTo>
                  <a:lnTo>
                    <a:pt x="256" y="59"/>
                  </a:lnTo>
                  <a:lnTo>
                    <a:pt x="103" y="58"/>
                  </a:lnTo>
                  <a:lnTo>
                    <a:pt x="19" y="58"/>
                  </a:lnTo>
                  <a:lnTo>
                    <a:pt x="4" y="54"/>
                  </a:lnTo>
                  <a:lnTo>
                    <a:pt x="1" y="46"/>
                  </a:lnTo>
                  <a:lnTo>
                    <a:pt x="0" y="39"/>
                  </a:lnTo>
                  <a:lnTo>
                    <a:pt x="0" y="31"/>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grpSp>
        <p:nvGrpSpPr>
          <p:cNvPr id="1037" name="Group 21"/>
          <p:cNvGrpSpPr>
            <a:grpSpLocks/>
          </p:cNvGrpSpPr>
          <p:nvPr/>
        </p:nvGrpSpPr>
        <p:grpSpPr bwMode="auto">
          <a:xfrm>
            <a:off x="5646738" y="153988"/>
            <a:ext cx="3435350" cy="552450"/>
            <a:chOff x="3557" y="97"/>
            <a:chExt cx="2164" cy="348"/>
          </a:xfrm>
        </p:grpSpPr>
        <p:sp>
          <p:nvSpPr>
            <p:cNvPr id="1041" name="Freeform 22"/>
            <p:cNvSpPr>
              <a:spLocks/>
            </p:cNvSpPr>
            <p:nvPr/>
          </p:nvSpPr>
          <p:spPr bwMode="auto">
            <a:xfrm>
              <a:off x="3557" y="97"/>
              <a:ext cx="2164" cy="284"/>
            </a:xfrm>
            <a:custGeom>
              <a:avLst/>
              <a:gdLst>
                <a:gd name="T0" fmla="*/ 29 w 2164"/>
                <a:gd name="T1" fmla="*/ 4 h 284"/>
                <a:gd name="T2" fmla="*/ 46 w 2164"/>
                <a:gd name="T3" fmla="*/ 0 h 284"/>
                <a:gd name="T4" fmla="*/ 2096 w 2164"/>
                <a:gd name="T5" fmla="*/ 0 h 284"/>
                <a:gd name="T6" fmla="*/ 2120 w 2164"/>
                <a:gd name="T7" fmla="*/ 3 h 284"/>
                <a:gd name="T8" fmla="*/ 2137 w 2164"/>
                <a:gd name="T9" fmla="*/ 10 h 284"/>
                <a:gd name="T10" fmla="*/ 2152 w 2164"/>
                <a:gd name="T11" fmla="*/ 28 h 284"/>
                <a:gd name="T12" fmla="*/ 2160 w 2164"/>
                <a:gd name="T13" fmla="*/ 49 h 284"/>
                <a:gd name="T14" fmla="*/ 2163 w 2164"/>
                <a:gd name="T15" fmla="*/ 73 h 284"/>
                <a:gd name="T16" fmla="*/ 2163 w 2164"/>
                <a:gd name="T17" fmla="*/ 283 h 284"/>
                <a:gd name="T18" fmla="*/ 81 w 2164"/>
                <a:gd name="T19" fmla="*/ 283 h 284"/>
                <a:gd name="T20" fmla="*/ 0 w 2164"/>
                <a:gd name="T21" fmla="*/ 283 h 284"/>
                <a:gd name="T22" fmla="*/ 0 w 2164"/>
                <a:gd name="T23" fmla="*/ 87 h 284"/>
                <a:gd name="T24" fmla="*/ 1 w 2164"/>
                <a:gd name="T25" fmla="*/ 59 h 284"/>
                <a:gd name="T26" fmla="*/ 9 w 2164"/>
                <a:gd name="T27" fmla="*/ 31 h 284"/>
                <a:gd name="T28" fmla="*/ 16 w 2164"/>
                <a:gd name="T29" fmla="*/ 16 h 284"/>
                <a:gd name="T30" fmla="*/ 29 w 2164"/>
                <a:gd name="T31" fmla="*/ 4 h 28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164" h="284">
                  <a:moveTo>
                    <a:pt x="29" y="4"/>
                  </a:moveTo>
                  <a:lnTo>
                    <a:pt x="46" y="0"/>
                  </a:lnTo>
                  <a:lnTo>
                    <a:pt x="2096" y="0"/>
                  </a:lnTo>
                  <a:lnTo>
                    <a:pt x="2120" y="3"/>
                  </a:lnTo>
                  <a:lnTo>
                    <a:pt x="2137" y="10"/>
                  </a:lnTo>
                  <a:lnTo>
                    <a:pt x="2152" y="28"/>
                  </a:lnTo>
                  <a:lnTo>
                    <a:pt x="2160" y="49"/>
                  </a:lnTo>
                  <a:lnTo>
                    <a:pt x="2163" y="73"/>
                  </a:lnTo>
                  <a:lnTo>
                    <a:pt x="2163" y="283"/>
                  </a:lnTo>
                  <a:lnTo>
                    <a:pt x="81" y="283"/>
                  </a:lnTo>
                  <a:lnTo>
                    <a:pt x="0" y="283"/>
                  </a:lnTo>
                  <a:lnTo>
                    <a:pt x="0" y="87"/>
                  </a:lnTo>
                  <a:lnTo>
                    <a:pt x="1" y="59"/>
                  </a:lnTo>
                  <a:lnTo>
                    <a:pt x="9" y="31"/>
                  </a:lnTo>
                  <a:lnTo>
                    <a:pt x="16" y="16"/>
                  </a:lnTo>
                  <a:lnTo>
                    <a:pt x="29" y="4"/>
                  </a:lnTo>
                </a:path>
              </a:pathLst>
            </a:custGeom>
            <a:gradFill rotWithShape="0">
              <a:gsLst>
                <a:gs pos="0">
                  <a:srgbClr val="00CCFF"/>
                </a:gs>
                <a:gs pos="100000">
                  <a:srgbClr val="FFFFFF"/>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2" name="Freeform 23"/>
            <p:cNvSpPr>
              <a:spLocks/>
            </p:cNvSpPr>
            <p:nvPr/>
          </p:nvSpPr>
          <p:spPr bwMode="auto">
            <a:xfrm>
              <a:off x="3557" y="278"/>
              <a:ext cx="2164" cy="123"/>
            </a:xfrm>
            <a:custGeom>
              <a:avLst/>
              <a:gdLst>
                <a:gd name="T0" fmla="*/ 105 w 2164"/>
                <a:gd name="T1" fmla="*/ 42 h 123"/>
                <a:gd name="T2" fmla="*/ 170 w 2164"/>
                <a:gd name="T3" fmla="*/ 42 h 123"/>
                <a:gd name="T4" fmla="*/ 221 w 2164"/>
                <a:gd name="T5" fmla="*/ 63 h 123"/>
                <a:gd name="T6" fmla="*/ 305 w 2164"/>
                <a:gd name="T7" fmla="*/ 50 h 123"/>
                <a:gd name="T8" fmla="*/ 400 w 2164"/>
                <a:gd name="T9" fmla="*/ 44 h 123"/>
                <a:gd name="T10" fmla="*/ 466 w 2164"/>
                <a:gd name="T11" fmla="*/ 57 h 123"/>
                <a:gd name="T12" fmla="*/ 538 w 2164"/>
                <a:gd name="T13" fmla="*/ 50 h 123"/>
                <a:gd name="T14" fmla="*/ 654 w 2164"/>
                <a:gd name="T15" fmla="*/ 54 h 123"/>
                <a:gd name="T16" fmla="*/ 728 w 2164"/>
                <a:gd name="T17" fmla="*/ 63 h 123"/>
                <a:gd name="T18" fmla="*/ 815 w 2164"/>
                <a:gd name="T19" fmla="*/ 38 h 123"/>
                <a:gd name="T20" fmla="*/ 880 w 2164"/>
                <a:gd name="T21" fmla="*/ 60 h 123"/>
                <a:gd name="T22" fmla="*/ 968 w 2164"/>
                <a:gd name="T23" fmla="*/ 56 h 123"/>
                <a:gd name="T24" fmla="*/ 1013 w 2164"/>
                <a:gd name="T25" fmla="*/ 60 h 123"/>
                <a:gd name="T26" fmla="*/ 1053 w 2164"/>
                <a:gd name="T27" fmla="*/ 38 h 123"/>
                <a:gd name="T28" fmla="*/ 1105 w 2164"/>
                <a:gd name="T29" fmla="*/ 22 h 123"/>
                <a:gd name="T30" fmla="*/ 1167 w 2164"/>
                <a:gd name="T31" fmla="*/ 21 h 123"/>
                <a:gd name="T32" fmla="*/ 1218 w 2164"/>
                <a:gd name="T33" fmla="*/ 14 h 123"/>
                <a:gd name="T34" fmla="*/ 1265 w 2164"/>
                <a:gd name="T35" fmla="*/ 32 h 123"/>
                <a:gd name="T36" fmla="*/ 1316 w 2164"/>
                <a:gd name="T37" fmla="*/ 44 h 123"/>
                <a:gd name="T38" fmla="*/ 1399 w 2164"/>
                <a:gd name="T39" fmla="*/ 35 h 123"/>
                <a:gd name="T40" fmla="*/ 1436 w 2164"/>
                <a:gd name="T41" fmla="*/ 59 h 123"/>
                <a:gd name="T42" fmla="*/ 1493 w 2164"/>
                <a:gd name="T43" fmla="*/ 63 h 123"/>
                <a:gd name="T44" fmla="*/ 1589 w 2164"/>
                <a:gd name="T45" fmla="*/ 63 h 123"/>
                <a:gd name="T46" fmla="*/ 1647 w 2164"/>
                <a:gd name="T47" fmla="*/ 52 h 123"/>
                <a:gd name="T48" fmla="*/ 1691 w 2164"/>
                <a:gd name="T49" fmla="*/ 57 h 123"/>
                <a:gd name="T50" fmla="*/ 1743 w 2164"/>
                <a:gd name="T51" fmla="*/ 38 h 123"/>
                <a:gd name="T52" fmla="*/ 1817 w 2164"/>
                <a:gd name="T53" fmla="*/ 35 h 123"/>
                <a:gd name="T54" fmla="*/ 1878 w 2164"/>
                <a:gd name="T55" fmla="*/ 14 h 123"/>
                <a:gd name="T56" fmla="*/ 1926 w 2164"/>
                <a:gd name="T57" fmla="*/ 10 h 123"/>
                <a:gd name="T58" fmla="*/ 1988 w 2164"/>
                <a:gd name="T59" fmla="*/ 18 h 123"/>
                <a:gd name="T60" fmla="*/ 2042 w 2164"/>
                <a:gd name="T61" fmla="*/ 1 h 123"/>
                <a:gd name="T62" fmla="*/ 2093 w 2164"/>
                <a:gd name="T63" fmla="*/ 32 h 123"/>
                <a:gd name="T64" fmla="*/ 2150 w 2164"/>
                <a:gd name="T65" fmla="*/ 16 h 123"/>
                <a:gd name="T66" fmla="*/ 2163 w 2164"/>
                <a:gd name="T67" fmla="*/ 122 h 123"/>
                <a:gd name="T68" fmla="*/ 893 w 2164"/>
                <a:gd name="T69" fmla="*/ 99 h 123"/>
                <a:gd name="T70" fmla="*/ 0 w 2164"/>
                <a:gd name="T71" fmla="*/ 19 h 123"/>
                <a:gd name="T72" fmla="*/ 32 w 2164"/>
                <a:gd name="T73" fmla="*/ 33 h 123"/>
                <a:gd name="T74" fmla="*/ 75 w 2164"/>
                <a:gd name="T75" fmla="*/ 38 h 12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2164" h="123">
                  <a:moveTo>
                    <a:pt x="75" y="38"/>
                  </a:moveTo>
                  <a:lnTo>
                    <a:pt x="105" y="42"/>
                  </a:lnTo>
                  <a:lnTo>
                    <a:pt x="138" y="38"/>
                  </a:lnTo>
                  <a:lnTo>
                    <a:pt x="170" y="42"/>
                  </a:lnTo>
                  <a:lnTo>
                    <a:pt x="195" y="53"/>
                  </a:lnTo>
                  <a:lnTo>
                    <a:pt x="221" y="63"/>
                  </a:lnTo>
                  <a:lnTo>
                    <a:pt x="266" y="54"/>
                  </a:lnTo>
                  <a:lnTo>
                    <a:pt x="305" y="50"/>
                  </a:lnTo>
                  <a:lnTo>
                    <a:pt x="360" y="50"/>
                  </a:lnTo>
                  <a:lnTo>
                    <a:pt x="400" y="44"/>
                  </a:lnTo>
                  <a:lnTo>
                    <a:pt x="435" y="50"/>
                  </a:lnTo>
                  <a:lnTo>
                    <a:pt x="466" y="57"/>
                  </a:lnTo>
                  <a:lnTo>
                    <a:pt x="494" y="59"/>
                  </a:lnTo>
                  <a:lnTo>
                    <a:pt x="538" y="50"/>
                  </a:lnTo>
                  <a:lnTo>
                    <a:pt x="586" y="50"/>
                  </a:lnTo>
                  <a:lnTo>
                    <a:pt x="654" y="54"/>
                  </a:lnTo>
                  <a:lnTo>
                    <a:pt x="683" y="65"/>
                  </a:lnTo>
                  <a:lnTo>
                    <a:pt x="728" y="63"/>
                  </a:lnTo>
                  <a:lnTo>
                    <a:pt x="773" y="44"/>
                  </a:lnTo>
                  <a:lnTo>
                    <a:pt x="815" y="38"/>
                  </a:lnTo>
                  <a:lnTo>
                    <a:pt x="844" y="44"/>
                  </a:lnTo>
                  <a:lnTo>
                    <a:pt x="880" y="60"/>
                  </a:lnTo>
                  <a:lnTo>
                    <a:pt x="921" y="66"/>
                  </a:lnTo>
                  <a:lnTo>
                    <a:pt x="968" y="56"/>
                  </a:lnTo>
                  <a:lnTo>
                    <a:pt x="989" y="52"/>
                  </a:lnTo>
                  <a:lnTo>
                    <a:pt x="1013" y="60"/>
                  </a:lnTo>
                  <a:lnTo>
                    <a:pt x="1032" y="50"/>
                  </a:lnTo>
                  <a:lnTo>
                    <a:pt x="1053" y="38"/>
                  </a:lnTo>
                  <a:lnTo>
                    <a:pt x="1078" y="26"/>
                  </a:lnTo>
                  <a:lnTo>
                    <a:pt x="1105" y="22"/>
                  </a:lnTo>
                  <a:lnTo>
                    <a:pt x="1136" y="26"/>
                  </a:lnTo>
                  <a:lnTo>
                    <a:pt x="1167" y="21"/>
                  </a:lnTo>
                  <a:lnTo>
                    <a:pt x="1198" y="14"/>
                  </a:lnTo>
                  <a:lnTo>
                    <a:pt x="1218" y="14"/>
                  </a:lnTo>
                  <a:lnTo>
                    <a:pt x="1237" y="16"/>
                  </a:lnTo>
                  <a:lnTo>
                    <a:pt x="1265" y="32"/>
                  </a:lnTo>
                  <a:lnTo>
                    <a:pt x="1293" y="29"/>
                  </a:lnTo>
                  <a:lnTo>
                    <a:pt x="1316" y="44"/>
                  </a:lnTo>
                  <a:lnTo>
                    <a:pt x="1361" y="44"/>
                  </a:lnTo>
                  <a:lnTo>
                    <a:pt x="1399" y="35"/>
                  </a:lnTo>
                  <a:lnTo>
                    <a:pt x="1417" y="47"/>
                  </a:lnTo>
                  <a:lnTo>
                    <a:pt x="1436" y="59"/>
                  </a:lnTo>
                  <a:lnTo>
                    <a:pt x="1462" y="56"/>
                  </a:lnTo>
                  <a:lnTo>
                    <a:pt x="1493" y="63"/>
                  </a:lnTo>
                  <a:lnTo>
                    <a:pt x="1526" y="56"/>
                  </a:lnTo>
                  <a:lnTo>
                    <a:pt x="1589" y="63"/>
                  </a:lnTo>
                  <a:lnTo>
                    <a:pt x="1616" y="69"/>
                  </a:lnTo>
                  <a:lnTo>
                    <a:pt x="1647" y="52"/>
                  </a:lnTo>
                  <a:lnTo>
                    <a:pt x="1667" y="51"/>
                  </a:lnTo>
                  <a:lnTo>
                    <a:pt x="1691" y="57"/>
                  </a:lnTo>
                  <a:lnTo>
                    <a:pt x="1714" y="54"/>
                  </a:lnTo>
                  <a:lnTo>
                    <a:pt x="1743" y="38"/>
                  </a:lnTo>
                  <a:lnTo>
                    <a:pt x="1793" y="33"/>
                  </a:lnTo>
                  <a:lnTo>
                    <a:pt x="1817" y="35"/>
                  </a:lnTo>
                  <a:lnTo>
                    <a:pt x="1842" y="35"/>
                  </a:lnTo>
                  <a:lnTo>
                    <a:pt x="1878" y="14"/>
                  </a:lnTo>
                  <a:lnTo>
                    <a:pt x="1899" y="6"/>
                  </a:lnTo>
                  <a:lnTo>
                    <a:pt x="1926" y="10"/>
                  </a:lnTo>
                  <a:lnTo>
                    <a:pt x="1957" y="32"/>
                  </a:lnTo>
                  <a:lnTo>
                    <a:pt x="1988" y="18"/>
                  </a:lnTo>
                  <a:lnTo>
                    <a:pt x="2017" y="0"/>
                  </a:lnTo>
                  <a:lnTo>
                    <a:pt x="2042" y="1"/>
                  </a:lnTo>
                  <a:lnTo>
                    <a:pt x="2071" y="38"/>
                  </a:lnTo>
                  <a:lnTo>
                    <a:pt x="2093" y="32"/>
                  </a:lnTo>
                  <a:lnTo>
                    <a:pt x="2125" y="16"/>
                  </a:lnTo>
                  <a:lnTo>
                    <a:pt x="2150" y="16"/>
                  </a:lnTo>
                  <a:lnTo>
                    <a:pt x="2163" y="28"/>
                  </a:lnTo>
                  <a:lnTo>
                    <a:pt x="2163" y="122"/>
                  </a:lnTo>
                  <a:lnTo>
                    <a:pt x="909" y="95"/>
                  </a:lnTo>
                  <a:lnTo>
                    <a:pt x="893" y="99"/>
                  </a:lnTo>
                  <a:lnTo>
                    <a:pt x="0" y="88"/>
                  </a:lnTo>
                  <a:lnTo>
                    <a:pt x="0" y="19"/>
                  </a:lnTo>
                  <a:lnTo>
                    <a:pt x="13" y="29"/>
                  </a:lnTo>
                  <a:lnTo>
                    <a:pt x="32" y="33"/>
                  </a:lnTo>
                  <a:lnTo>
                    <a:pt x="56" y="34"/>
                  </a:lnTo>
                  <a:lnTo>
                    <a:pt x="75" y="38"/>
                  </a:lnTo>
                </a:path>
              </a:pathLst>
            </a:custGeom>
            <a:solidFill>
              <a:srgbClr val="003300"/>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3" name="Freeform 24"/>
            <p:cNvSpPr>
              <a:spLocks/>
            </p:cNvSpPr>
            <p:nvPr/>
          </p:nvSpPr>
          <p:spPr bwMode="auto">
            <a:xfrm>
              <a:off x="3557" y="320"/>
              <a:ext cx="2164" cy="125"/>
            </a:xfrm>
            <a:custGeom>
              <a:avLst/>
              <a:gdLst>
                <a:gd name="T0" fmla="*/ 46 w 2164"/>
                <a:gd name="T1" fmla="*/ 123 h 125"/>
                <a:gd name="T2" fmla="*/ 2096 w 2164"/>
                <a:gd name="T3" fmla="*/ 124 h 125"/>
                <a:gd name="T4" fmla="*/ 2137 w 2164"/>
                <a:gd name="T5" fmla="*/ 120 h 125"/>
                <a:gd name="T6" fmla="*/ 2160 w 2164"/>
                <a:gd name="T7" fmla="*/ 104 h 125"/>
                <a:gd name="T8" fmla="*/ 2163 w 2164"/>
                <a:gd name="T9" fmla="*/ 14 h 125"/>
                <a:gd name="T10" fmla="*/ 2134 w 2164"/>
                <a:gd name="T11" fmla="*/ 4 h 125"/>
                <a:gd name="T12" fmla="*/ 2118 w 2164"/>
                <a:gd name="T13" fmla="*/ 34 h 125"/>
                <a:gd name="T14" fmla="*/ 2097 w 2164"/>
                <a:gd name="T15" fmla="*/ 31 h 125"/>
                <a:gd name="T16" fmla="*/ 2054 w 2164"/>
                <a:gd name="T17" fmla="*/ 17 h 125"/>
                <a:gd name="T18" fmla="*/ 1998 w 2164"/>
                <a:gd name="T19" fmla="*/ 21 h 125"/>
                <a:gd name="T20" fmla="*/ 1951 w 2164"/>
                <a:gd name="T21" fmla="*/ 25 h 125"/>
                <a:gd name="T22" fmla="*/ 1910 w 2164"/>
                <a:gd name="T23" fmla="*/ 17 h 125"/>
                <a:gd name="T24" fmla="*/ 1868 w 2164"/>
                <a:gd name="T25" fmla="*/ 27 h 125"/>
                <a:gd name="T26" fmla="*/ 1841 w 2164"/>
                <a:gd name="T27" fmla="*/ 33 h 125"/>
                <a:gd name="T28" fmla="*/ 1776 w 2164"/>
                <a:gd name="T29" fmla="*/ 28 h 125"/>
                <a:gd name="T30" fmla="*/ 1716 w 2164"/>
                <a:gd name="T31" fmla="*/ 24 h 125"/>
                <a:gd name="T32" fmla="*/ 1644 w 2164"/>
                <a:gd name="T33" fmla="*/ 54 h 125"/>
                <a:gd name="T34" fmla="*/ 1589 w 2164"/>
                <a:gd name="T35" fmla="*/ 38 h 125"/>
                <a:gd name="T36" fmla="*/ 1524 w 2164"/>
                <a:gd name="T37" fmla="*/ 37 h 125"/>
                <a:gd name="T38" fmla="*/ 1417 w 2164"/>
                <a:gd name="T39" fmla="*/ 36 h 125"/>
                <a:gd name="T40" fmla="*/ 1367 w 2164"/>
                <a:gd name="T41" fmla="*/ 33 h 125"/>
                <a:gd name="T42" fmla="*/ 1327 w 2164"/>
                <a:gd name="T43" fmla="*/ 24 h 125"/>
                <a:gd name="T44" fmla="*/ 1237 w 2164"/>
                <a:gd name="T45" fmla="*/ 43 h 125"/>
                <a:gd name="T46" fmla="*/ 1159 w 2164"/>
                <a:gd name="T47" fmla="*/ 33 h 125"/>
                <a:gd name="T48" fmla="*/ 1065 w 2164"/>
                <a:gd name="T49" fmla="*/ 38 h 125"/>
                <a:gd name="T50" fmla="*/ 988 w 2164"/>
                <a:gd name="T51" fmla="*/ 38 h 125"/>
                <a:gd name="T52" fmla="*/ 897 w 2164"/>
                <a:gd name="T53" fmla="*/ 51 h 125"/>
                <a:gd name="T54" fmla="*/ 801 w 2164"/>
                <a:gd name="T55" fmla="*/ 45 h 125"/>
                <a:gd name="T56" fmla="*/ 692 w 2164"/>
                <a:gd name="T57" fmla="*/ 46 h 125"/>
                <a:gd name="T58" fmla="*/ 575 w 2164"/>
                <a:gd name="T59" fmla="*/ 33 h 125"/>
                <a:gd name="T60" fmla="*/ 454 w 2164"/>
                <a:gd name="T61" fmla="*/ 23 h 125"/>
                <a:gd name="T62" fmla="*/ 371 w 2164"/>
                <a:gd name="T63" fmla="*/ 35 h 125"/>
                <a:gd name="T64" fmla="*/ 322 w 2164"/>
                <a:gd name="T65" fmla="*/ 31 h 125"/>
                <a:gd name="T66" fmla="*/ 252 w 2164"/>
                <a:gd name="T67" fmla="*/ 36 h 125"/>
                <a:gd name="T68" fmla="*/ 176 w 2164"/>
                <a:gd name="T69" fmla="*/ 35 h 125"/>
                <a:gd name="T70" fmla="*/ 99 w 2164"/>
                <a:gd name="T71" fmla="*/ 43 h 125"/>
                <a:gd name="T72" fmla="*/ 20 w 2164"/>
                <a:gd name="T73" fmla="*/ 37 h 125"/>
                <a:gd name="T74" fmla="*/ 2 w 2164"/>
                <a:gd name="T75" fmla="*/ 73 h 125"/>
                <a:gd name="T76" fmla="*/ 16 w 2164"/>
                <a:gd name="T77" fmla="*/ 116 h 12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2164" h="125">
                  <a:moveTo>
                    <a:pt x="29" y="120"/>
                  </a:moveTo>
                  <a:lnTo>
                    <a:pt x="46" y="123"/>
                  </a:lnTo>
                  <a:lnTo>
                    <a:pt x="66" y="124"/>
                  </a:lnTo>
                  <a:lnTo>
                    <a:pt x="2096" y="124"/>
                  </a:lnTo>
                  <a:lnTo>
                    <a:pt x="2120" y="122"/>
                  </a:lnTo>
                  <a:lnTo>
                    <a:pt x="2137" y="120"/>
                  </a:lnTo>
                  <a:lnTo>
                    <a:pt x="2152" y="113"/>
                  </a:lnTo>
                  <a:lnTo>
                    <a:pt x="2160" y="104"/>
                  </a:lnTo>
                  <a:lnTo>
                    <a:pt x="2163" y="95"/>
                  </a:lnTo>
                  <a:lnTo>
                    <a:pt x="2163" y="14"/>
                  </a:lnTo>
                  <a:lnTo>
                    <a:pt x="2144" y="0"/>
                  </a:lnTo>
                  <a:lnTo>
                    <a:pt x="2134" y="4"/>
                  </a:lnTo>
                  <a:lnTo>
                    <a:pt x="2125" y="18"/>
                  </a:lnTo>
                  <a:lnTo>
                    <a:pt x="2118" y="34"/>
                  </a:lnTo>
                  <a:lnTo>
                    <a:pt x="2109" y="33"/>
                  </a:lnTo>
                  <a:lnTo>
                    <a:pt x="2097" y="31"/>
                  </a:lnTo>
                  <a:lnTo>
                    <a:pt x="2071" y="23"/>
                  </a:lnTo>
                  <a:lnTo>
                    <a:pt x="2054" y="17"/>
                  </a:lnTo>
                  <a:lnTo>
                    <a:pt x="2027" y="14"/>
                  </a:lnTo>
                  <a:lnTo>
                    <a:pt x="1998" y="21"/>
                  </a:lnTo>
                  <a:lnTo>
                    <a:pt x="1970" y="33"/>
                  </a:lnTo>
                  <a:lnTo>
                    <a:pt x="1951" y="25"/>
                  </a:lnTo>
                  <a:lnTo>
                    <a:pt x="1934" y="23"/>
                  </a:lnTo>
                  <a:lnTo>
                    <a:pt x="1910" y="17"/>
                  </a:lnTo>
                  <a:lnTo>
                    <a:pt x="1885" y="19"/>
                  </a:lnTo>
                  <a:lnTo>
                    <a:pt x="1868" y="27"/>
                  </a:lnTo>
                  <a:lnTo>
                    <a:pt x="1861" y="37"/>
                  </a:lnTo>
                  <a:lnTo>
                    <a:pt x="1841" y="33"/>
                  </a:lnTo>
                  <a:lnTo>
                    <a:pt x="1813" y="33"/>
                  </a:lnTo>
                  <a:lnTo>
                    <a:pt x="1776" y="28"/>
                  </a:lnTo>
                  <a:lnTo>
                    <a:pt x="1744" y="37"/>
                  </a:lnTo>
                  <a:lnTo>
                    <a:pt x="1716" y="24"/>
                  </a:lnTo>
                  <a:lnTo>
                    <a:pt x="1679" y="33"/>
                  </a:lnTo>
                  <a:lnTo>
                    <a:pt x="1644" y="54"/>
                  </a:lnTo>
                  <a:lnTo>
                    <a:pt x="1614" y="46"/>
                  </a:lnTo>
                  <a:lnTo>
                    <a:pt x="1589" y="38"/>
                  </a:lnTo>
                  <a:lnTo>
                    <a:pt x="1560" y="34"/>
                  </a:lnTo>
                  <a:lnTo>
                    <a:pt x="1524" y="37"/>
                  </a:lnTo>
                  <a:lnTo>
                    <a:pt x="1467" y="44"/>
                  </a:lnTo>
                  <a:lnTo>
                    <a:pt x="1417" y="36"/>
                  </a:lnTo>
                  <a:lnTo>
                    <a:pt x="1395" y="40"/>
                  </a:lnTo>
                  <a:lnTo>
                    <a:pt x="1367" y="33"/>
                  </a:lnTo>
                  <a:lnTo>
                    <a:pt x="1348" y="25"/>
                  </a:lnTo>
                  <a:lnTo>
                    <a:pt x="1327" y="24"/>
                  </a:lnTo>
                  <a:lnTo>
                    <a:pt x="1287" y="28"/>
                  </a:lnTo>
                  <a:lnTo>
                    <a:pt x="1237" y="43"/>
                  </a:lnTo>
                  <a:lnTo>
                    <a:pt x="1194" y="30"/>
                  </a:lnTo>
                  <a:lnTo>
                    <a:pt x="1159" y="33"/>
                  </a:lnTo>
                  <a:lnTo>
                    <a:pt x="1125" y="51"/>
                  </a:lnTo>
                  <a:lnTo>
                    <a:pt x="1065" y="38"/>
                  </a:lnTo>
                  <a:lnTo>
                    <a:pt x="1019" y="45"/>
                  </a:lnTo>
                  <a:lnTo>
                    <a:pt x="988" y="38"/>
                  </a:lnTo>
                  <a:lnTo>
                    <a:pt x="943" y="42"/>
                  </a:lnTo>
                  <a:lnTo>
                    <a:pt x="897" y="51"/>
                  </a:lnTo>
                  <a:lnTo>
                    <a:pt x="866" y="48"/>
                  </a:lnTo>
                  <a:lnTo>
                    <a:pt x="801" y="45"/>
                  </a:lnTo>
                  <a:lnTo>
                    <a:pt x="760" y="51"/>
                  </a:lnTo>
                  <a:lnTo>
                    <a:pt x="692" y="46"/>
                  </a:lnTo>
                  <a:lnTo>
                    <a:pt x="636" y="42"/>
                  </a:lnTo>
                  <a:lnTo>
                    <a:pt x="575" y="33"/>
                  </a:lnTo>
                  <a:lnTo>
                    <a:pt x="518" y="42"/>
                  </a:lnTo>
                  <a:lnTo>
                    <a:pt x="454" y="23"/>
                  </a:lnTo>
                  <a:lnTo>
                    <a:pt x="404" y="24"/>
                  </a:lnTo>
                  <a:lnTo>
                    <a:pt x="371" y="35"/>
                  </a:lnTo>
                  <a:lnTo>
                    <a:pt x="349" y="26"/>
                  </a:lnTo>
                  <a:lnTo>
                    <a:pt x="322" y="31"/>
                  </a:lnTo>
                  <a:lnTo>
                    <a:pt x="287" y="33"/>
                  </a:lnTo>
                  <a:lnTo>
                    <a:pt x="252" y="36"/>
                  </a:lnTo>
                  <a:lnTo>
                    <a:pt x="211" y="44"/>
                  </a:lnTo>
                  <a:lnTo>
                    <a:pt x="176" y="35"/>
                  </a:lnTo>
                  <a:lnTo>
                    <a:pt x="143" y="39"/>
                  </a:lnTo>
                  <a:lnTo>
                    <a:pt x="99" y="43"/>
                  </a:lnTo>
                  <a:lnTo>
                    <a:pt x="71" y="39"/>
                  </a:lnTo>
                  <a:lnTo>
                    <a:pt x="20" y="37"/>
                  </a:lnTo>
                  <a:lnTo>
                    <a:pt x="0" y="46"/>
                  </a:lnTo>
                  <a:lnTo>
                    <a:pt x="2" y="73"/>
                  </a:lnTo>
                  <a:lnTo>
                    <a:pt x="5" y="96"/>
                  </a:lnTo>
                  <a:lnTo>
                    <a:pt x="16" y="116"/>
                  </a:lnTo>
                  <a:lnTo>
                    <a:pt x="29" y="120"/>
                  </a:lnTo>
                </a:path>
              </a:pathLst>
            </a:custGeom>
            <a:gradFill rotWithShape="0">
              <a:gsLst>
                <a:gs pos="0">
                  <a:srgbClr val="CC6600"/>
                </a:gs>
                <a:gs pos="100000">
                  <a:srgbClr val="000000"/>
                </a:gs>
              </a:gsLst>
              <a:lin ang="5400000" scaled="1"/>
            </a:gra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4" name="Freeform 25"/>
            <p:cNvSpPr>
              <a:spLocks/>
            </p:cNvSpPr>
            <p:nvPr/>
          </p:nvSpPr>
          <p:spPr bwMode="auto">
            <a:xfrm>
              <a:off x="3570" y="104"/>
              <a:ext cx="2129" cy="162"/>
            </a:xfrm>
            <a:custGeom>
              <a:avLst/>
              <a:gdLst>
                <a:gd name="T0" fmla="*/ 0 w 2129"/>
                <a:gd name="T1" fmla="*/ 122 h 162"/>
                <a:gd name="T2" fmla="*/ 5 w 2129"/>
                <a:gd name="T3" fmla="*/ 129 h 162"/>
                <a:gd name="T4" fmla="*/ 9 w 2129"/>
                <a:gd name="T5" fmla="*/ 58 h 162"/>
                <a:gd name="T6" fmla="*/ 28 w 2129"/>
                <a:gd name="T7" fmla="*/ 29 h 162"/>
                <a:gd name="T8" fmla="*/ 101 w 2129"/>
                <a:gd name="T9" fmla="*/ 25 h 162"/>
                <a:gd name="T10" fmla="*/ 243 w 2129"/>
                <a:gd name="T11" fmla="*/ 29 h 162"/>
                <a:gd name="T12" fmla="*/ 378 w 2129"/>
                <a:gd name="T13" fmla="*/ 28 h 162"/>
                <a:gd name="T14" fmla="*/ 537 w 2129"/>
                <a:gd name="T15" fmla="*/ 29 h 162"/>
                <a:gd name="T16" fmla="*/ 645 w 2129"/>
                <a:gd name="T17" fmla="*/ 25 h 162"/>
                <a:gd name="T18" fmla="*/ 735 w 2129"/>
                <a:gd name="T19" fmla="*/ 25 h 162"/>
                <a:gd name="T20" fmla="*/ 870 w 2129"/>
                <a:gd name="T21" fmla="*/ 33 h 162"/>
                <a:gd name="T22" fmla="*/ 968 w 2129"/>
                <a:gd name="T23" fmla="*/ 35 h 162"/>
                <a:gd name="T24" fmla="*/ 1079 w 2129"/>
                <a:gd name="T25" fmla="*/ 29 h 162"/>
                <a:gd name="T26" fmla="*/ 1212 w 2129"/>
                <a:gd name="T27" fmla="*/ 40 h 162"/>
                <a:gd name="T28" fmla="*/ 1316 w 2129"/>
                <a:gd name="T29" fmla="*/ 37 h 162"/>
                <a:gd name="T30" fmla="*/ 1414 w 2129"/>
                <a:gd name="T31" fmla="*/ 32 h 162"/>
                <a:gd name="T32" fmla="*/ 1525 w 2129"/>
                <a:gd name="T33" fmla="*/ 36 h 162"/>
                <a:gd name="T34" fmla="*/ 1621 w 2129"/>
                <a:gd name="T35" fmla="*/ 32 h 162"/>
                <a:gd name="T36" fmla="*/ 1714 w 2129"/>
                <a:gd name="T37" fmla="*/ 29 h 162"/>
                <a:gd name="T38" fmla="*/ 1781 w 2129"/>
                <a:gd name="T39" fmla="*/ 32 h 162"/>
                <a:gd name="T40" fmla="*/ 1913 w 2129"/>
                <a:gd name="T41" fmla="*/ 25 h 162"/>
                <a:gd name="T42" fmla="*/ 2046 w 2129"/>
                <a:gd name="T43" fmla="*/ 33 h 162"/>
                <a:gd name="T44" fmla="*/ 2093 w 2129"/>
                <a:gd name="T45" fmla="*/ 47 h 162"/>
                <a:gd name="T46" fmla="*/ 2115 w 2129"/>
                <a:gd name="T47" fmla="*/ 68 h 162"/>
                <a:gd name="T48" fmla="*/ 2128 w 2129"/>
                <a:gd name="T49" fmla="*/ 124 h 162"/>
                <a:gd name="T50" fmla="*/ 2128 w 2129"/>
                <a:gd name="T51" fmla="*/ 41 h 162"/>
                <a:gd name="T52" fmla="*/ 2120 w 2129"/>
                <a:gd name="T53" fmla="*/ 16 h 162"/>
                <a:gd name="T54" fmla="*/ 1974 w 2129"/>
                <a:gd name="T55" fmla="*/ 6 h 162"/>
                <a:gd name="T56" fmla="*/ 1855 w 2129"/>
                <a:gd name="T57" fmla="*/ 1 h 162"/>
                <a:gd name="T58" fmla="*/ 1774 w 2129"/>
                <a:gd name="T59" fmla="*/ 3 h 162"/>
                <a:gd name="T60" fmla="*/ 1658 w 2129"/>
                <a:gd name="T61" fmla="*/ 8 h 162"/>
                <a:gd name="T62" fmla="*/ 1453 w 2129"/>
                <a:gd name="T63" fmla="*/ 6 h 162"/>
                <a:gd name="T64" fmla="*/ 1311 w 2129"/>
                <a:gd name="T65" fmla="*/ 6 h 162"/>
                <a:gd name="T66" fmla="*/ 1212 w 2129"/>
                <a:gd name="T67" fmla="*/ 6 h 162"/>
                <a:gd name="T68" fmla="*/ 1135 w 2129"/>
                <a:gd name="T69" fmla="*/ 4 h 162"/>
                <a:gd name="T70" fmla="*/ 1000 w 2129"/>
                <a:gd name="T71" fmla="*/ 6 h 162"/>
                <a:gd name="T72" fmla="*/ 837 w 2129"/>
                <a:gd name="T73" fmla="*/ 6 h 162"/>
                <a:gd name="T74" fmla="*/ 652 w 2129"/>
                <a:gd name="T75" fmla="*/ 4 h 162"/>
                <a:gd name="T76" fmla="*/ 569 w 2129"/>
                <a:gd name="T77" fmla="*/ 2 h 162"/>
                <a:gd name="T78" fmla="*/ 431 w 2129"/>
                <a:gd name="T79" fmla="*/ 2 h 162"/>
                <a:gd name="T80" fmla="*/ 256 w 2129"/>
                <a:gd name="T81" fmla="*/ 2 h 162"/>
                <a:gd name="T82" fmla="*/ 107 w 2129"/>
                <a:gd name="T83" fmla="*/ 0 h 162"/>
                <a:gd name="T84" fmla="*/ 34 w 2129"/>
                <a:gd name="T85" fmla="*/ 1 h 162"/>
                <a:gd name="T86" fmla="*/ 5 w 2129"/>
                <a:gd name="T87" fmla="*/ 18 h 162"/>
                <a:gd name="T88" fmla="*/ 0 w 2129"/>
                <a:gd name="T89" fmla="*/ 56 h 162"/>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129" h="162">
                  <a:moveTo>
                    <a:pt x="0" y="78"/>
                  </a:moveTo>
                  <a:lnTo>
                    <a:pt x="0" y="122"/>
                  </a:lnTo>
                  <a:lnTo>
                    <a:pt x="0" y="161"/>
                  </a:lnTo>
                  <a:lnTo>
                    <a:pt x="5" y="129"/>
                  </a:lnTo>
                  <a:lnTo>
                    <a:pt x="7" y="104"/>
                  </a:lnTo>
                  <a:lnTo>
                    <a:pt x="9" y="58"/>
                  </a:lnTo>
                  <a:lnTo>
                    <a:pt x="15" y="36"/>
                  </a:lnTo>
                  <a:lnTo>
                    <a:pt x="28" y="29"/>
                  </a:lnTo>
                  <a:lnTo>
                    <a:pt x="60" y="24"/>
                  </a:lnTo>
                  <a:lnTo>
                    <a:pt x="101" y="25"/>
                  </a:lnTo>
                  <a:lnTo>
                    <a:pt x="200" y="25"/>
                  </a:lnTo>
                  <a:lnTo>
                    <a:pt x="243" y="29"/>
                  </a:lnTo>
                  <a:lnTo>
                    <a:pt x="306" y="25"/>
                  </a:lnTo>
                  <a:lnTo>
                    <a:pt x="378" y="28"/>
                  </a:lnTo>
                  <a:lnTo>
                    <a:pt x="431" y="27"/>
                  </a:lnTo>
                  <a:lnTo>
                    <a:pt x="537" y="29"/>
                  </a:lnTo>
                  <a:lnTo>
                    <a:pt x="574" y="29"/>
                  </a:lnTo>
                  <a:lnTo>
                    <a:pt x="645" y="25"/>
                  </a:lnTo>
                  <a:lnTo>
                    <a:pt x="669" y="30"/>
                  </a:lnTo>
                  <a:lnTo>
                    <a:pt x="735" y="25"/>
                  </a:lnTo>
                  <a:lnTo>
                    <a:pt x="836" y="29"/>
                  </a:lnTo>
                  <a:lnTo>
                    <a:pt x="870" y="33"/>
                  </a:lnTo>
                  <a:lnTo>
                    <a:pt x="923" y="29"/>
                  </a:lnTo>
                  <a:lnTo>
                    <a:pt x="968" y="35"/>
                  </a:lnTo>
                  <a:lnTo>
                    <a:pt x="1006" y="35"/>
                  </a:lnTo>
                  <a:lnTo>
                    <a:pt x="1079" y="29"/>
                  </a:lnTo>
                  <a:lnTo>
                    <a:pt x="1149" y="33"/>
                  </a:lnTo>
                  <a:lnTo>
                    <a:pt x="1212" y="40"/>
                  </a:lnTo>
                  <a:lnTo>
                    <a:pt x="1231" y="41"/>
                  </a:lnTo>
                  <a:lnTo>
                    <a:pt x="1316" y="37"/>
                  </a:lnTo>
                  <a:lnTo>
                    <a:pt x="1395" y="34"/>
                  </a:lnTo>
                  <a:lnTo>
                    <a:pt x="1414" y="32"/>
                  </a:lnTo>
                  <a:lnTo>
                    <a:pt x="1443" y="33"/>
                  </a:lnTo>
                  <a:lnTo>
                    <a:pt x="1525" y="36"/>
                  </a:lnTo>
                  <a:lnTo>
                    <a:pt x="1588" y="30"/>
                  </a:lnTo>
                  <a:lnTo>
                    <a:pt x="1621" y="32"/>
                  </a:lnTo>
                  <a:lnTo>
                    <a:pt x="1671" y="33"/>
                  </a:lnTo>
                  <a:lnTo>
                    <a:pt x="1714" y="29"/>
                  </a:lnTo>
                  <a:lnTo>
                    <a:pt x="1742" y="25"/>
                  </a:lnTo>
                  <a:lnTo>
                    <a:pt x="1781" y="32"/>
                  </a:lnTo>
                  <a:lnTo>
                    <a:pt x="1860" y="34"/>
                  </a:lnTo>
                  <a:lnTo>
                    <a:pt x="1913" y="25"/>
                  </a:lnTo>
                  <a:lnTo>
                    <a:pt x="1990" y="33"/>
                  </a:lnTo>
                  <a:lnTo>
                    <a:pt x="2046" y="33"/>
                  </a:lnTo>
                  <a:lnTo>
                    <a:pt x="2075" y="33"/>
                  </a:lnTo>
                  <a:lnTo>
                    <a:pt x="2093" y="47"/>
                  </a:lnTo>
                  <a:lnTo>
                    <a:pt x="2105" y="54"/>
                  </a:lnTo>
                  <a:lnTo>
                    <a:pt x="2115" y="68"/>
                  </a:lnTo>
                  <a:lnTo>
                    <a:pt x="2122" y="92"/>
                  </a:lnTo>
                  <a:lnTo>
                    <a:pt x="2128" y="124"/>
                  </a:lnTo>
                  <a:lnTo>
                    <a:pt x="2128" y="58"/>
                  </a:lnTo>
                  <a:lnTo>
                    <a:pt x="2128" y="41"/>
                  </a:lnTo>
                  <a:lnTo>
                    <a:pt x="2125" y="30"/>
                  </a:lnTo>
                  <a:lnTo>
                    <a:pt x="2120" y="16"/>
                  </a:lnTo>
                  <a:lnTo>
                    <a:pt x="2089" y="7"/>
                  </a:lnTo>
                  <a:lnTo>
                    <a:pt x="1974" y="6"/>
                  </a:lnTo>
                  <a:lnTo>
                    <a:pt x="1946" y="1"/>
                  </a:lnTo>
                  <a:lnTo>
                    <a:pt x="1855" y="1"/>
                  </a:lnTo>
                  <a:lnTo>
                    <a:pt x="1829" y="3"/>
                  </a:lnTo>
                  <a:lnTo>
                    <a:pt x="1774" y="3"/>
                  </a:lnTo>
                  <a:lnTo>
                    <a:pt x="1733" y="2"/>
                  </a:lnTo>
                  <a:lnTo>
                    <a:pt x="1658" y="8"/>
                  </a:lnTo>
                  <a:lnTo>
                    <a:pt x="1501" y="3"/>
                  </a:lnTo>
                  <a:lnTo>
                    <a:pt x="1453" y="6"/>
                  </a:lnTo>
                  <a:lnTo>
                    <a:pt x="1366" y="10"/>
                  </a:lnTo>
                  <a:lnTo>
                    <a:pt x="1311" y="6"/>
                  </a:lnTo>
                  <a:lnTo>
                    <a:pt x="1256" y="6"/>
                  </a:lnTo>
                  <a:lnTo>
                    <a:pt x="1212" y="6"/>
                  </a:lnTo>
                  <a:lnTo>
                    <a:pt x="1164" y="9"/>
                  </a:lnTo>
                  <a:lnTo>
                    <a:pt x="1135" y="4"/>
                  </a:lnTo>
                  <a:lnTo>
                    <a:pt x="1031" y="6"/>
                  </a:lnTo>
                  <a:lnTo>
                    <a:pt x="1000" y="6"/>
                  </a:lnTo>
                  <a:lnTo>
                    <a:pt x="945" y="4"/>
                  </a:lnTo>
                  <a:lnTo>
                    <a:pt x="837" y="6"/>
                  </a:lnTo>
                  <a:lnTo>
                    <a:pt x="741" y="4"/>
                  </a:lnTo>
                  <a:lnTo>
                    <a:pt x="652" y="4"/>
                  </a:lnTo>
                  <a:lnTo>
                    <a:pt x="610" y="6"/>
                  </a:lnTo>
                  <a:lnTo>
                    <a:pt x="569" y="2"/>
                  </a:lnTo>
                  <a:lnTo>
                    <a:pt x="535" y="2"/>
                  </a:lnTo>
                  <a:lnTo>
                    <a:pt x="431" y="2"/>
                  </a:lnTo>
                  <a:lnTo>
                    <a:pt x="312" y="4"/>
                  </a:lnTo>
                  <a:lnTo>
                    <a:pt x="256" y="2"/>
                  </a:lnTo>
                  <a:lnTo>
                    <a:pt x="190" y="4"/>
                  </a:lnTo>
                  <a:lnTo>
                    <a:pt x="107" y="0"/>
                  </a:lnTo>
                  <a:lnTo>
                    <a:pt x="56" y="0"/>
                  </a:lnTo>
                  <a:lnTo>
                    <a:pt x="34" y="1"/>
                  </a:lnTo>
                  <a:lnTo>
                    <a:pt x="19" y="6"/>
                  </a:lnTo>
                  <a:lnTo>
                    <a:pt x="5" y="18"/>
                  </a:lnTo>
                  <a:lnTo>
                    <a:pt x="1" y="37"/>
                  </a:lnTo>
                  <a:lnTo>
                    <a:pt x="0" y="56"/>
                  </a:lnTo>
                  <a:lnTo>
                    <a:pt x="0" y="78"/>
                  </a:lnTo>
                </a:path>
              </a:pathLst>
            </a:custGeom>
            <a:solidFill>
              <a:srgbClr val="FFFFFF"/>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sp>
          <p:nvSpPr>
            <p:cNvPr id="1045" name="Freeform 26"/>
            <p:cNvSpPr>
              <a:spLocks/>
            </p:cNvSpPr>
            <p:nvPr/>
          </p:nvSpPr>
          <p:spPr bwMode="auto">
            <a:xfrm>
              <a:off x="3574" y="363"/>
              <a:ext cx="2128" cy="65"/>
            </a:xfrm>
            <a:custGeom>
              <a:avLst/>
              <a:gdLst>
                <a:gd name="T0" fmla="*/ 0 w 2128"/>
                <a:gd name="T1" fmla="*/ 15 h 65"/>
                <a:gd name="T2" fmla="*/ 6 w 2128"/>
                <a:gd name="T3" fmla="*/ 12 h 65"/>
                <a:gd name="T4" fmla="*/ 8 w 2128"/>
                <a:gd name="T5" fmla="*/ 40 h 65"/>
                <a:gd name="T6" fmla="*/ 27 w 2128"/>
                <a:gd name="T7" fmla="*/ 52 h 65"/>
                <a:gd name="T8" fmla="*/ 59 w 2128"/>
                <a:gd name="T9" fmla="*/ 49 h 65"/>
                <a:gd name="T10" fmla="*/ 110 w 2128"/>
                <a:gd name="T11" fmla="*/ 49 h 65"/>
                <a:gd name="T12" fmla="*/ 162 w 2128"/>
                <a:gd name="T13" fmla="*/ 50 h 65"/>
                <a:gd name="T14" fmla="*/ 192 w 2128"/>
                <a:gd name="T15" fmla="*/ 51 h 65"/>
                <a:gd name="T16" fmla="*/ 248 w 2128"/>
                <a:gd name="T17" fmla="*/ 48 h 65"/>
                <a:gd name="T18" fmla="*/ 327 w 2128"/>
                <a:gd name="T19" fmla="*/ 51 h 65"/>
                <a:gd name="T20" fmla="*/ 413 w 2128"/>
                <a:gd name="T21" fmla="*/ 51 h 65"/>
                <a:gd name="T22" fmla="*/ 479 w 2128"/>
                <a:gd name="T23" fmla="*/ 53 h 65"/>
                <a:gd name="T24" fmla="*/ 517 w 2128"/>
                <a:gd name="T25" fmla="*/ 52 h 65"/>
                <a:gd name="T26" fmla="*/ 645 w 2128"/>
                <a:gd name="T27" fmla="*/ 53 h 65"/>
                <a:gd name="T28" fmla="*/ 725 w 2128"/>
                <a:gd name="T29" fmla="*/ 49 h 65"/>
                <a:gd name="T30" fmla="*/ 805 w 2128"/>
                <a:gd name="T31" fmla="*/ 50 h 65"/>
                <a:gd name="T32" fmla="*/ 869 w 2128"/>
                <a:gd name="T33" fmla="*/ 50 h 65"/>
                <a:gd name="T34" fmla="*/ 968 w 2128"/>
                <a:gd name="T35" fmla="*/ 49 h 65"/>
                <a:gd name="T36" fmla="*/ 1044 w 2128"/>
                <a:gd name="T37" fmla="*/ 46 h 65"/>
                <a:gd name="T38" fmla="*/ 1157 w 2128"/>
                <a:gd name="T39" fmla="*/ 47 h 65"/>
                <a:gd name="T40" fmla="*/ 1295 w 2128"/>
                <a:gd name="T41" fmla="*/ 49 h 65"/>
                <a:gd name="T42" fmla="*/ 1377 w 2128"/>
                <a:gd name="T43" fmla="*/ 46 h 65"/>
                <a:gd name="T44" fmla="*/ 1412 w 2128"/>
                <a:gd name="T45" fmla="*/ 51 h 65"/>
                <a:gd name="T46" fmla="*/ 1519 w 2128"/>
                <a:gd name="T47" fmla="*/ 51 h 65"/>
                <a:gd name="T48" fmla="*/ 1606 w 2128"/>
                <a:gd name="T49" fmla="*/ 51 h 65"/>
                <a:gd name="T50" fmla="*/ 1636 w 2128"/>
                <a:gd name="T51" fmla="*/ 48 h 65"/>
                <a:gd name="T52" fmla="*/ 1686 w 2128"/>
                <a:gd name="T53" fmla="*/ 51 h 65"/>
                <a:gd name="T54" fmla="*/ 1712 w 2128"/>
                <a:gd name="T55" fmla="*/ 52 h 65"/>
                <a:gd name="T56" fmla="*/ 1782 w 2128"/>
                <a:gd name="T57" fmla="*/ 51 h 65"/>
                <a:gd name="T58" fmla="*/ 1841 w 2128"/>
                <a:gd name="T59" fmla="*/ 50 h 65"/>
                <a:gd name="T60" fmla="*/ 1937 w 2128"/>
                <a:gd name="T61" fmla="*/ 48 h 65"/>
                <a:gd name="T62" fmla="*/ 2072 w 2128"/>
                <a:gd name="T63" fmla="*/ 47 h 65"/>
                <a:gd name="T64" fmla="*/ 2104 w 2128"/>
                <a:gd name="T65" fmla="*/ 42 h 65"/>
                <a:gd name="T66" fmla="*/ 2120 w 2128"/>
                <a:gd name="T67" fmla="*/ 27 h 65"/>
                <a:gd name="T68" fmla="*/ 2127 w 2128"/>
                <a:gd name="T69" fmla="*/ 40 h 65"/>
                <a:gd name="T70" fmla="*/ 2124 w 2128"/>
                <a:gd name="T71" fmla="*/ 51 h 65"/>
                <a:gd name="T72" fmla="*/ 2107 w 2128"/>
                <a:gd name="T73" fmla="*/ 61 h 65"/>
                <a:gd name="T74" fmla="*/ 1972 w 2128"/>
                <a:gd name="T75" fmla="*/ 61 h 65"/>
                <a:gd name="T76" fmla="*/ 1854 w 2128"/>
                <a:gd name="T77" fmla="*/ 63 h 65"/>
                <a:gd name="T78" fmla="*/ 1800 w 2128"/>
                <a:gd name="T79" fmla="*/ 64 h 65"/>
                <a:gd name="T80" fmla="*/ 1739 w 2128"/>
                <a:gd name="T81" fmla="*/ 64 h 65"/>
                <a:gd name="T82" fmla="*/ 1628 w 2128"/>
                <a:gd name="T83" fmla="*/ 60 h 65"/>
                <a:gd name="T84" fmla="*/ 1493 w 2128"/>
                <a:gd name="T85" fmla="*/ 59 h 65"/>
                <a:gd name="T86" fmla="*/ 1382 w 2128"/>
                <a:gd name="T87" fmla="*/ 61 h 65"/>
                <a:gd name="T88" fmla="*/ 1310 w 2128"/>
                <a:gd name="T89" fmla="*/ 61 h 65"/>
                <a:gd name="T90" fmla="*/ 1256 w 2128"/>
                <a:gd name="T91" fmla="*/ 61 h 65"/>
                <a:gd name="T92" fmla="*/ 1212 w 2128"/>
                <a:gd name="T93" fmla="*/ 62 h 65"/>
                <a:gd name="T94" fmla="*/ 1163 w 2128"/>
                <a:gd name="T95" fmla="*/ 60 h 65"/>
                <a:gd name="T96" fmla="*/ 1106 w 2128"/>
                <a:gd name="T97" fmla="*/ 63 h 65"/>
                <a:gd name="T98" fmla="*/ 1030 w 2128"/>
                <a:gd name="T99" fmla="*/ 62 h 65"/>
                <a:gd name="T100" fmla="*/ 971 w 2128"/>
                <a:gd name="T101" fmla="*/ 62 h 65"/>
                <a:gd name="T102" fmla="*/ 885 w 2128"/>
                <a:gd name="T103" fmla="*/ 64 h 65"/>
                <a:gd name="T104" fmla="*/ 784 w 2128"/>
                <a:gd name="T105" fmla="*/ 64 h 65"/>
                <a:gd name="T106" fmla="*/ 692 w 2128"/>
                <a:gd name="T107" fmla="*/ 64 h 65"/>
                <a:gd name="T108" fmla="*/ 609 w 2128"/>
                <a:gd name="T109" fmla="*/ 61 h 65"/>
                <a:gd name="T110" fmla="*/ 534 w 2128"/>
                <a:gd name="T111" fmla="*/ 62 h 65"/>
                <a:gd name="T112" fmla="*/ 401 w 2128"/>
                <a:gd name="T113" fmla="*/ 63 h 65"/>
                <a:gd name="T114" fmla="*/ 256 w 2128"/>
                <a:gd name="T115" fmla="*/ 62 h 65"/>
                <a:gd name="T116" fmla="*/ 19 w 2128"/>
                <a:gd name="T117" fmla="*/ 61 h 65"/>
                <a:gd name="T118" fmla="*/ 1 w 2128"/>
                <a:gd name="T119" fmla="*/ 49 h 65"/>
                <a:gd name="T120" fmla="*/ 0 w 2128"/>
                <a:gd name="T121" fmla="*/ 32 h 6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128" h="65">
                  <a:moveTo>
                    <a:pt x="0" y="32"/>
                  </a:moveTo>
                  <a:lnTo>
                    <a:pt x="0" y="15"/>
                  </a:lnTo>
                  <a:lnTo>
                    <a:pt x="0" y="0"/>
                  </a:lnTo>
                  <a:lnTo>
                    <a:pt x="6" y="12"/>
                  </a:lnTo>
                  <a:lnTo>
                    <a:pt x="7" y="22"/>
                  </a:lnTo>
                  <a:lnTo>
                    <a:pt x="8" y="40"/>
                  </a:lnTo>
                  <a:lnTo>
                    <a:pt x="15" y="49"/>
                  </a:lnTo>
                  <a:lnTo>
                    <a:pt x="27" y="52"/>
                  </a:lnTo>
                  <a:lnTo>
                    <a:pt x="40" y="50"/>
                  </a:lnTo>
                  <a:lnTo>
                    <a:pt x="59" y="49"/>
                  </a:lnTo>
                  <a:lnTo>
                    <a:pt x="91" y="48"/>
                  </a:lnTo>
                  <a:lnTo>
                    <a:pt x="110" y="49"/>
                  </a:lnTo>
                  <a:lnTo>
                    <a:pt x="127" y="49"/>
                  </a:lnTo>
                  <a:lnTo>
                    <a:pt x="162" y="50"/>
                  </a:lnTo>
                  <a:lnTo>
                    <a:pt x="175" y="51"/>
                  </a:lnTo>
                  <a:lnTo>
                    <a:pt x="192" y="51"/>
                  </a:lnTo>
                  <a:lnTo>
                    <a:pt x="219" y="49"/>
                  </a:lnTo>
                  <a:lnTo>
                    <a:pt x="248" y="48"/>
                  </a:lnTo>
                  <a:lnTo>
                    <a:pt x="284" y="48"/>
                  </a:lnTo>
                  <a:lnTo>
                    <a:pt x="327" y="51"/>
                  </a:lnTo>
                  <a:lnTo>
                    <a:pt x="383" y="53"/>
                  </a:lnTo>
                  <a:lnTo>
                    <a:pt x="413" y="51"/>
                  </a:lnTo>
                  <a:lnTo>
                    <a:pt x="431" y="53"/>
                  </a:lnTo>
                  <a:lnTo>
                    <a:pt x="479" y="53"/>
                  </a:lnTo>
                  <a:lnTo>
                    <a:pt x="496" y="50"/>
                  </a:lnTo>
                  <a:lnTo>
                    <a:pt x="517" y="52"/>
                  </a:lnTo>
                  <a:lnTo>
                    <a:pt x="574" y="52"/>
                  </a:lnTo>
                  <a:lnTo>
                    <a:pt x="645" y="53"/>
                  </a:lnTo>
                  <a:lnTo>
                    <a:pt x="669" y="51"/>
                  </a:lnTo>
                  <a:lnTo>
                    <a:pt x="725" y="49"/>
                  </a:lnTo>
                  <a:lnTo>
                    <a:pt x="762" y="48"/>
                  </a:lnTo>
                  <a:lnTo>
                    <a:pt x="805" y="50"/>
                  </a:lnTo>
                  <a:lnTo>
                    <a:pt x="835" y="52"/>
                  </a:lnTo>
                  <a:lnTo>
                    <a:pt x="869" y="50"/>
                  </a:lnTo>
                  <a:lnTo>
                    <a:pt x="929" y="52"/>
                  </a:lnTo>
                  <a:lnTo>
                    <a:pt x="968" y="49"/>
                  </a:lnTo>
                  <a:lnTo>
                    <a:pt x="1005" y="49"/>
                  </a:lnTo>
                  <a:lnTo>
                    <a:pt x="1044" y="46"/>
                  </a:lnTo>
                  <a:lnTo>
                    <a:pt x="1093" y="50"/>
                  </a:lnTo>
                  <a:lnTo>
                    <a:pt x="1157" y="47"/>
                  </a:lnTo>
                  <a:lnTo>
                    <a:pt x="1230" y="47"/>
                  </a:lnTo>
                  <a:lnTo>
                    <a:pt x="1295" y="49"/>
                  </a:lnTo>
                  <a:lnTo>
                    <a:pt x="1334" y="46"/>
                  </a:lnTo>
                  <a:lnTo>
                    <a:pt x="1377" y="46"/>
                  </a:lnTo>
                  <a:lnTo>
                    <a:pt x="1394" y="50"/>
                  </a:lnTo>
                  <a:lnTo>
                    <a:pt x="1412" y="51"/>
                  </a:lnTo>
                  <a:lnTo>
                    <a:pt x="1469" y="49"/>
                  </a:lnTo>
                  <a:lnTo>
                    <a:pt x="1519" y="51"/>
                  </a:lnTo>
                  <a:lnTo>
                    <a:pt x="1587" y="51"/>
                  </a:lnTo>
                  <a:lnTo>
                    <a:pt x="1606" y="51"/>
                  </a:lnTo>
                  <a:lnTo>
                    <a:pt x="1619" y="51"/>
                  </a:lnTo>
                  <a:lnTo>
                    <a:pt x="1636" y="48"/>
                  </a:lnTo>
                  <a:lnTo>
                    <a:pt x="1670" y="50"/>
                  </a:lnTo>
                  <a:lnTo>
                    <a:pt x="1686" y="51"/>
                  </a:lnTo>
                  <a:lnTo>
                    <a:pt x="1698" y="50"/>
                  </a:lnTo>
                  <a:lnTo>
                    <a:pt x="1712" y="52"/>
                  </a:lnTo>
                  <a:lnTo>
                    <a:pt x="1739" y="49"/>
                  </a:lnTo>
                  <a:lnTo>
                    <a:pt x="1782" y="51"/>
                  </a:lnTo>
                  <a:lnTo>
                    <a:pt x="1824" y="48"/>
                  </a:lnTo>
                  <a:lnTo>
                    <a:pt x="1841" y="50"/>
                  </a:lnTo>
                  <a:lnTo>
                    <a:pt x="1859" y="50"/>
                  </a:lnTo>
                  <a:lnTo>
                    <a:pt x="1937" y="48"/>
                  </a:lnTo>
                  <a:lnTo>
                    <a:pt x="2013" y="50"/>
                  </a:lnTo>
                  <a:lnTo>
                    <a:pt x="2072" y="47"/>
                  </a:lnTo>
                  <a:lnTo>
                    <a:pt x="2092" y="45"/>
                  </a:lnTo>
                  <a:lnTo>
                    <a:pt x="2104" y="42"/>
                  </a:lnTo>
                  <a:lnTo>
                    <a:pt x="2113" y="36"/>
                  </a:lnTo>
                  <a:lnTo>
                    <a:pt x="2120" y="27"/>
                  </a:lnTo>
                  <a:lnTo>
                    <a:pt x="2127" y="14"/>
                  </a:lnTo>
                  <a:lnTo>
                    <a:pt x="2127" y="40"/>
                  </a:lnTo>
                  <a:lnTo>
                    <a:pt x="2127" y="47"/>
                  </a:lnTo>
                  <a:lnTo>
                    <a:pt x="2124" y="51"/>
                  </a:lnTo>
                  <a:lnTo>
                    <a:pt x="2118" y="57"/>
                  </a:lnTo>
                  <a:lnTo>
                    <a:pt x="2107" y="61"/>
                  </a:lnTo>
                  <a:lnTo>
                    <a:pt x="2029" y="64"/>
                  </a:lnTo>
                  <a:lnTo>
                    <a:pt x="1972" y="61"/>
                  </a:lnTo>
                  <a:lnTo>
                    <a:pt x="1945" y="63"/>
                  </a:lnTo>
                  <a:lnTo>
                    <a:pt x="1854" y="63"/>
                  </a:lnTo>
                  <a:lnTo>
                    <a:pt x="1828" y="62"/>
                  </a:lnTo>
                  <a:lnTo>
                    <a:pt x="1800" y="64"/>
                  </a:lnTo>
                  <a:lnTo>
                    <a:pt x="1772" y="62"/>
                  </a:lnTo>
                  <a:lnTo>
                    <a:pt x="1739" y="64"/>
                  </a:lnTo>
                  <a:lnTo>
                    <a:pt x="1653" y="63"/>
                  </a:lnTo>
                  <a:lnTo>
                    <a:pt x="1628" y="60"/>
                  </a:lnTo>
                  <a:lnTo>
                    <a:pt x="1547" y="63"/>
                  </a:lnTo>
                  <a:lnTo>
                    <a:pt x="1493" y="59"/>
                  </a:lnTo>
                  <a:lnTo>
                    <a:pt x="1430" y="63"/>
                  </a:lnTo>
                  <a:lnTo>
                    <a:pt x="1382" y="61"/>
                  </a:lnTo>
                  <a:lnTo>
                    <a:pt x="1336" y="63"/>
                  </a:lnTo>
                  <a:lnTo>
                    <a:pt x="1310" y="61"/>
                  </a:lnTo>
                  <a:lnTo>
                    <a:pt x="1287" y="61"/>
                  </a:lnTo>
                  <a:lnTo>
                    <a:pt x="1256" y="61"/>
                  </a:lnTo>
                  <a:lnTo>
                    <a:pt x="1235" y="60"/>
                  </a:lnTo>
                  <a:lnTo>
                    <a:pt x="1212" y="62"/>
                  </a:lnTo>
                  <a:lnTo>
                    <a:pt x="1188" y="60"/>
                  </a:lnTo>
                  <a:lnTo>
                    <a:pt x="1163" y="60"/>
                  </a:lnTo>
                  <a:lnTo>
                    <a:pt x="1134" y="62"/>
                  </a:lnTo>
                  <a:lnTo>
                    <a:pt x="1106" y="63"/>
                  </a:lnTo>
                  <a:lnTo>
                    <a:pt x="1075" y="63"/>
                  </a:lnTo>
                  <a:lnTo>
                    <a:pt x="1030" y="62"/>
                  </a:lnTo>
                  <a:lnTo>
                    <a:pt x="998" y="63"/>
                  </a:lnTo>
                  <a:lnTo>
                    <a:pt x="971" y="62"/>
                  </a:lnTo>
                  <a:lnTo>
                    <a:pt x="945" y="62"/>
                  </a:lnTo>
                  <a:lnTo>
                    <a:pt x="885" y="64"/>
                  </a:lnTo>
                  <a:lnTo>
                    <a:pt x="837" y="61"/>
                  </a:lnTo>
                  <a:lnTo>
                    <a:pt x="784" y="64"/>
                  </a:lnTo>
                  <a:lnTo>
                    <a:pt x="740" y="62"/>
                  </a:lnTo>
                  <a:lnTo>
                    <a:pt x="692" y="64"/>
                  </a:lnTo>
                  <a:lnTo>
                    <a:pt x="652" y="62"/>
                  </a:lnTo>
                  <a:lnTo>
                    <a:pt x="609" y="61"/>
                  </a:lnTo>
                  <a:lnTo>
                    <a:pt x="569" y="62"/>
                  </a:lnTo>
                  <a:lnTo>
                    <a:pt x="534" y="62"/>
                  </a:lnTo>
                  <a:lnTo>
                    <a:pt x="431" y="62"/>
                  </a:lnTo>
                  <a:lnTo>
                    <a:pt x="401" y="63"/>
                  </a:lnTo>
                  <a:lnTo>
                    <a:pt x="311" y="62"/>
                  </a:lnTo>
                  <a:lnTo>
                    <a:pt x="256" y="62"/>
                  </a:lnTo>
                  <a:lnTo>
                    <a:pt x="103" y="61"/>
                  </a:lnTo>
                  <a:lnTo>
                    <a:pt x="19" y="61"/>
                  </a:lnTo>
                  <a:lnTo>
                    <a:pt x="4" y="56"/>
                  </a:lnTo>
                  <a:lnTo>
                    <a:pt x="1" y="49"/>
                  </a:lnTo>
                  <a:lnTo>
                    <a:pt x="0" y="41"/>
                  </a:lnTo>
                  <a:lnTo>
                    <a:pt x="0" y="32"/>
                  </a:lnTo>
                </a:path>
              </a:pathLst>
            </a:custGeom>
            <a:solidFill>
              <a:schemeClr val="bg1"/>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defRPr/>
              </a:pPr>
              <a:endParaRPr lang="en-US">
                <a:solidFill>
                  <a:srgbClr val="FFFFCC"/>
                </a:solidFill>
              </a:endParaRPr>
            </a:p>
          </p:txBody>
        </p:sp>
      </p:grpSp>
      <p:sp>
        <p:nvSpPr>
          <p:cNvPr id="2075" name="Rectangle 27"/>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defRPr sz="1400">
                <a:effectLst/>
                <a:latin typeface="Times New Roman" pitchFamily="24" charset="0"/>
                <a:ea typeface="+mn-ea"/>
                <a:cs typeface="+mn-cs"/>
              </a:defRPr>
            </a:lvl1pPr>
          </a:lstStyle>
          <a:p>
            <a:pPr>
              <a:defRPr/>
            </a:pPr>
            <a:endParaRPr lang="en-US">
              <a:solidFill>
                <a:srgbClr val="FFFFCC"/>
              </a:solidFill>
            </a:endParaRPr>
          </a:p>
        </p:txBody>
      </p:sp>
      <p:sp>
        <p:nvSpPr>
          <p:cNvPr id="2076" name="Rectangle 28"/>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defRPr sz="1400">
                <a:effectLst/>
                <a:latin typeface="Times New Roman" pitchFamily="24" charset="0"/>
                <a:ea typeface="+mn-ea"/>
                <a:cs typeface="+mn-cs"/>
              </a:defRPr>
            </a:lvl1pPr>
          </a:lstStyle>
          <a:p>
            <a:pPr>
              <a:defRPr/>
            </a:pPr>
            <a:endParaRPr lang="en-US">
              <a:solidFill>
                <a:srgbClr val="FFFFCC"/>
              </a:solidFill>
            </a:endParaRPr>
          </a:p>
        </p:txBody>
      </p:sp>
      <p:sp>
        <p:nvSpPr>
          <p:cNvPr id="2077" name="Rectangle 29"/>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defRPr sz="1400">
                <a:effectLst/>
              </a:defRPr>
            </a:lvl1pPr>
          </a:lstStyle>
          <a:p>
            <a:pPr>
              <a:defRPr/>
            </a:pPr>
            <a:fld id="{31C50BBB-7E97-384D-9A1F-EB0C90A1C3E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86086042"/>
      </p:ext>
    </p:extLst>
  </p:cSld>
  <p:clrMap bg1="dk2" tx1="lt1" bg2="dk1" tx2="lt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2pPr>
      <a:lvl3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3pPr>
      <a:lvl4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4pPr>
      <a:lvl5pPr algn="ctr" rtl="0" eaLnBrk="0" fontAlgn="base" hangingPunct="0">
        <a:spcBef>
          <a:spcPct val="0"/>
        </a:spcBef>
        <a:spcAft>
          <a:spcPct val="0"/>
        </a:spcAft>
        <a:defRPr sz="4400" b="1">
          <a:solidFill>
            <a:schemeClr val="tx2"/>
          </a:solidFill>
          <a:latin typeface="Arial" charset="0"/>
          <a:ea typeface="ＭＳ Ｐゴシック" pitchFamily="24" charset="-128"/>
          <a:cs typeface="Arial" charset="0"/>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SzPct val="75000"/>
        <a:buFont typeface="Wingdings" charset="0"/>
        <a:buChar char="v"/>
        <a:defRPr sz="32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SzPct val="75000"/>
        <a:buFont typeface="Wingdings" charset="0"/>
        <a:buChar char="v"/>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SzPct val="75000"/>
        <a:buFont typeface="Wingdings" charset="0"/>
        <a:buChar char="v"/>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3pPr>
      <a:lvl4pPr marL="16002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4pPr>
      <a:lvl5pPr marL="2057400" indent="-228600" algn="l" rtl="0" eaLnBrk="0" fontAlgn="base" hangingPunct="0">
        <a:spcBef>
          <a:spcPct val="20000"/>
        </a:spcBef>
        <a:spcAft>
          <a:spcPct val="0"/>
        </a:spcAft>
        <a:buSzPct val="75000"/>
        <a:buFont typeface="Wingdings" charset="0"/>
        <a:buChar char="v"/>
        <a:defRPr sz="20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5pPr>
      <a:lvl6pPr marL="25146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75000"/>
        <a:buFont typeface="Wingdings" pitchFamily="-111" charset="2"/>
        <a:buChar char="v"/>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defTabSz="914400" eaLnBrk="0" hangingPunct="0">
                <a:defRPr/>
              </a:pPr>
              <a:endParaRPr lang="en-US">
                <a:solidFill>
                  <a:srgbClr val="FFFFFF"/>
                </a:solidFill>
                <a:latin typeface="Tahoma" pitchFamily="-107" charset="-52"/>
                <a:ea typeface="MS PGothic" pitchFamily="34" charset="-128"/>
                <a:cs typeface="+mn-cs"/>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hangingPunct="0"/>
              <a:endParaRPr lang="en-GB">
                <a:solidFill>
                  <a:srgbClr val="FFFFFF"/>
                </a:solidFill>
                <a:latin typeface="Tahoma" pitchFamily="34" charset="0"/>
                <a:ea typeface="MS PGothic" pitchFamily="34" charset="-128"/>
                <a:cs typeface="+mn-cs"/>
              </a:endParaRPr>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defTabSz="914400"/>
            <a:endParaRPr lang="en-US" altLang="en-US">
              <a:solidFill>
                <a:srgbClr val="FFFFFF"/>
              </a:solidFill>
              <a:latin typeface="Tahoma" pitchFamily="34" charset="0"/>
              <a:ea typeface="MS PGothic" pitchFamily="34" charset="-128"/>
              <a:cs typeface="+mn-cs"/>
            </a:endParaRPr>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defTabSz="914400"/>
            <a:fld id="{5483AB95-8A6B-437B-B35D-3F3F801EBC6C}" type="slidenum">
              <a:rPr lang="en-US" altLang="en-US">
                <a:solidFill>
                  <a:srgbClr val="FFFFFF"/>
                </a:solidFill>
                <a:latin typeface="Tahoma" pitchFamily="34" charset="0"/>
                <a:ea typeface="MS PGothic" pitchFamily="34" charset="-128"/>
                <a:cs typeface="+mn-cs"/>
              </a:rPr>
              <a:pPr defTabSz="914400"/>
              <a:t>‹#›</a:t>
            </a:fld>
            <a:endParaRPr lang="en-US" altLang="en-US">
              <a:solidFill>
                <a:srgbClr val="FFFFFF"/>
              </a:solidFill>
              <a:latin typeface="Tahoma" pitchFamily="34" charset="0"/>
              <a:ea typeface="MS PGothic" pitchFamily="34" charset="-128"/>
              <a:cs typeface="+mn-cs"/>
            </a:endParaRPr>
          </a:p>
        </p:txBody>
      </p:sp>
    </p:spTree>
    <p:extLst>
      <p:ext uri="{BB962C8B-B14F-4D97-AF65-F5344CB8AC3E}">
        <p14:creationId xmlns:p14="http://schemas.microsoft.com/office/powerpoint/2010/main" val="2292957121"/>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b="1" i="0">
                <a:solidFill>
                  <a:srgbClr val="000000"/>
                </a:solidFill>
                <a:latin typeface="Arial" panose="020B0604020202020204" pitchFamily="34" charset="0"/>
              </a:defRPr>
            </a:lvl1pPr>
          </a:lstStyle>
          <a:p>
            <a:pPr defTabSz="321503" eaLnBrk="0" hangingPunct="0">
              <a:buSzPct val="100000"/>
            </a:pPr>
            <a:fld id="{4370C4B8-28FD-CA45-96DB-445CE5F9BEB5}" type="slidenum">
              <a:rPr lang="en-US" smtClean="0"/>
              <a:pPr defTabSz="321503" eaLnBrk="0" hangingPunct="0">
                <a:buSzPct val="100000"/>
              </a:pPr>
              <a:t>‹#›</a:t>
            </a:fld>
            <a:endParaRPr lang="en-US"/>
          </a:p>
        </p:txBody>
      </p:sp>
    </p:spTree>
    <p:extLst>
      <p:ext uri="{BB962C8B-B14F-4D97-AF65-F5344CB8AC3E}">
        <p14:creationId xmlns:p14="http://schemas.microsoft.com/office/powerpoint/2010/main" val="2679460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3215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7157087"/>
      </p:ext>
    </p:extLst>
  </p:cSld>
  <p:clrMap bg1="dk2" tx1="lt1" bg2="dk1" tx2="lt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691" indent="-285652"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2602" indent="-228522"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9645" indent="-228522"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6686" indent="-228522"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b="1" i="0">
                <a:solidFill>
                  <a:srgbClr val="000000"/>
                </a:solidFill>
                <a:latin typeface="Arial" panose="020B0604020202020204" pitchFamily="34" charset="0"/>
                <a:ea typeface="ヒラギノ角ゴ Pro W3" pitchFamily="80" charset="-128"/>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b="1" i="0">
                <a:solidFill>
                  <a:srgbClr val="000000"/>
                </a:solidFill>
                <a:latin typeface="Arial" panose="020B0604020202020204" pitchFamily="34" charset="0"/>
                <a:ea typeface="ヒラギノ角ゴ Pro W3" pitchFamily="80" charset="-128"/>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b="1" i="0">
                <a:solidFill>
                  <a:srgbClr val="000000"/>
                </a:solidFill>
                <a:latin typeface="Arial" panose="020B0604020202020204" pitchFamily="34" charset="0"/>
                <a:ea typeface="ヒラギノ角ゴ Pro W3" charset="0"/>
                <a:cs typeface="ヒラギノ角ゴ Pro W3" charset="0"/>
              </a:defRPr>
            </a:lvl1pPr>
          </a:lstStyle>
          <a:p>
            <a:pPr eaLnBrk="0" hangingPunct="0">
              <a:defRPr/>
            </a:pPr>
            <a:fld id="{51B45374-AB17-4943-96DB-A6A9993F23F0}" type="slidenum">
              <a:rPr lang="en-US" smtClean="0"/>
              <a:pPr eaLnBrk="0" hangingPunct="0">
                <a:defRPr/>
              </a:pPr>
              <a:t>‹#›</a:t>
            </a:fld>
            <a:endParaRPr lang="en-US"/>
          </a:p>
        </p:txBody>
      </p:sp>
    </p:spTree>
    <p:extLst>
      <p:ext uri="{BB962C8B-B14F-4D97-AF65-F5344CB8AC3E}">
        <p14:creationId xmlns:p14="http://schemas.microsoft.com/office/powerpoint/2010/main" val="2615073535"/>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ヒラギノ角ゴ Pro W3" charset="0"/>
        </a:defRPr>
      </a:lvl1pPr>
      <a:lvl2pPr marL="742691" indent="-285652"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ヒラギノ角ゴ Pro W3" charset="0"/>
        </a:defRPr>
      </a:lvl2pPr>
      <a:lvl3pPr marL="1142602" indent="-228522"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ヒラギノ角ゴ Pro W3" charset="0"/>
        </a:defRPr>
      </a:lvl3pPr>
      <a:lvl4pPr marL="1599645"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0"/>
        </a:defRPr>
      </a:lvl4pPr>
      <a:lvl5pPr marL="2056686" indent="-228522"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defRPr/>
              </a:pPr>
              <a:endParaRPr lang="en-US">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pPr eaLnBrk="0" hangingPunct="0"/>
              <a:endParaRPr lang="en-US" b="1" i="0">
                <a:solidFill>
                  <a:srgbClr val="FFFFFF"/>
                </a:solidFill>
                <a:latin typeface="Arial" panose="020B0604020202020204" pitchFamily="34"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56" tIns="45629" rIns="91256" bIns="45629"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95979918"/>
      </p:ext>
    </p:extLst>
  </p:cSld>
  <p:clrMap bg1="dk2" tx1="lt1" bg2="dk1" tx2="lt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1509" indent="-285204"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0782" indent="-228161" algn="l" rtl="0" eaLnBrk="0" fontAlgn="base" hangingPunct="0">
        <a:spcBef>
          <a:spcPct val="20000"/>
        </a:spcBef>
        <a:spcAft>
          <a:spcPct val="0"/>
        </a:spcAft>
        <a:buClr>
          <a:schemeClr val="accent1"/>
        </a:buClr>
        <a:buSzPct val="60000"/>
        <a:buFont typeface="Wingdings" charset="0"/>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597115" indent="-228161"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3422" indent="-228161"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ctr" anchorCtr="0" compatLnSpc="1">
            <a:prstTxWarp prst="textNoShape">
              <a:avLst/>
            </a:prstTxWarp>
          </a:bodyPr>
          <a:lstStyle/>
          <a:p>
            <a:pPr lvl="0"/>
            <a:r>
              <a:rPr lang="en-GB" dirty="0"/>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b="1" i="0">
                <a:solidFill>
                  <a:srgbClr val="000000"/>
                </a:solidFill>
                <a:latin typeface="Arial" panose="020B0604020202020204" pitchFamily="34" charset="0"/>
              </a:defRPr>
            </a:lvl1pPr>
          </a:lstStyle>
          <a:p>
            <a:pPr defTabSz="321103" eaLnBrk="0" hangingPunct="0">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b="1" i="0">
                <a:solidFill>
                  <a:srgbClr val="000000"/>
                </a:solidFill>
                <a:latin typeface="Arial" panose="020B0604020202020204" pitchFamily="34" charset="0"/>
              </a:defRPr>
            </a:lvl1pPr>
          </a:lstStyle>
          <a:p>
            <a:pPr defTabSz="321103" eaLnBrk="0" hangingPunct="0">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b="1" i="0">
                <a:solidFill>
                  <a:srgbClr val="000000"/>
                </a:solidFill>
                <a:latin typeface="Arial" panose="020B0604020202020204" pitchFamily="34" charset="0"/>
              </a:defRPr>
            </a:lvl1pPr>
          </a:lstStyle>
          <a:p>
            <a:pPr defTabSz="321103" eaLnBrk="0" hangingPunct="0">
              <a:buSzPct val="100000"/>
            </a:pPr>
            <a:fld id="{12737187-998D-C145-BAF2-CB6526813A35}" type="slidenum">
              <a:rPr lang="en-US" smtClean="0"/>
              <a:pPr defTabSz="321103" eaLnBrk="0" hangingPunct="0">
                <a:buSzPct val="100000"/>
              </a:pPr>
              <a:t>‹#›</a:t>
            </a:fld>
            <a:endParaRPr lang="en-US"/>
          </a:p>
        </p:txBody>
      </p:sp>
    </p:spTree>
    <p:extLst>
      <p:ext uri="{BB962C8B-B14F-4D97-AF65-F5344CB8AC3E}">
        <p14:creationId xmlns:p14="http://schemas.microsoft.com/office/powerpoint/2010/main" val="1909401323"/>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ctr" defTabSz="321103" rtl="0" fontAlgn="base">
        <a:spcBef>
          <a:spcPct val="0"/>
        </a:spcBef>
        <a:spcAft>
          <a:spcPct val="0"/>
        </a:spcAft>
        <a:buClr>
          <a:srgbClr val="000000"/>
        </a:buClr>
        <a:buSzPct val="100000"/>
        <a:buFont typeface="Times New Roman" charset="0"/>
        <a:defRPr sz="3100" b="1" i="0">
          <a:solidFill>
            <a:srgbClr val="000000"/>
          </a:solidFill>
          <a:latin typeface="Arial" panose="020B0604020202020204" pitchFamily="34" charset="0"/>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b="1" i="0">
          <a:solidFill>
            <a:srgbClr val="000000"/>
          </a:solidFill>
          <a:latin typeface="Arial" panose="020B0604020202020204" pitchFamily="34" charset="0"/>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b="1" i="0">
          <a:solidFill>
            <a:srgbClr val="000000"/>
          </a:solidFill>
          <a:latin typeface="Arial" panose="020B0604020202020204" pitchFamily="34" charset="0"/>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b="1" i="0">
          <a:solidFill>
            <a:srgbClr val="000000"/>
          </a:solidFill>
          <a:latin typeface="Arial" panose="020B0604020202020204" pitchFamily="34" charset="0"/>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b="1" i="0">
          <a:solidFill>
            <a:srgbClr val="000000"/>
          </a:solidFill>
          <a:latin typeface="Arial" panose="020B0604020202020204" pitchFamily="34" charset="0"/>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33.xml"/></Relationships>
</file>

<file path=ppt/slides/_rels/slide10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89.jpeg"/><Relationship Id="rId1" Type="http://schemas.openxmlformats.org/officeDocument/2006/relationships/slideLayout" Target="../slideLayouts/slideLayout103.xml"/><Relationship Id="rId4" Type="http://schemas.openxmlformats.org/officeDocument/2006/relationships/image" Target="../media/image23.jpeg"/></Relationships>
</file>

<file path=ppt/slides/_rels/slide10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67.xml"/><Relationship Id="rId1" Type="http://schemas.openxmlformats.org/officeDocument/2006/relationships/slideLayout" Target="../slideLayouts/slideLayout109.xml"/></Relationships>
</file>

<file path=ppt/slides/_rels/slide10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8.xml"/><Relationship Id="rId1" Type="http://schemas.openxmlformats.org/officeDocument/2006/relationships/slideLayout" Target="../slideLayouts/slideLayout109.xml"/></Relationships>
</file>

<file path=ppt/slides/_rels/slide10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9.xml"/><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109.xml"/></Relationships>
</file>

<file path=ppt/slides/_rels/slide10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71.xml"/><Relationship Id="rId1" Type="http://schemas.openxmlformats.org/officeDocument/2006/relationships/slideLayout" Target="../slideLayouts/slideLayout109.xml"/></Relationships>
</file>

<file path=ppt/slides/_rels/slide10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72.xml"/><Relationship Id="rId1" Type="http://schemas.openxmlformats.org/officeDocument/2006/relationships/slideLayout" Target="../slideLayouts/slideLayout109.xml"/></Relationships>
</file>

<file path=ppt/slides/_rels/slide10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73.xml"/><Relationship Id="rId1" Type="http://schemas.openxmlformats.org/officeDocument/2006/relationships/slideLayout" Target="../slideLayouts/slideLayout109.xml"/></Relationships>
</file>

<file path=ppt/slides/_rels/slide10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74.xml"/><Relationship Id="rId1" Type="http://schemas.openxmlformats.org/officeDocument/2006/relationships/slideLayout" Target="../slideLayouts/slideLayout109.xml"/></Relationships>
</file>

<file path=ppt/slides/_rels/slide10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75.xml"/><Relationship Id="rId1" Type="http://schemas.openxmlformats.org/officeDocument/2006/relationships/slideLayout" Target="../slideLayouts/slideLayout109.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47.xml"/></Relationships>
</file>

<file path=ppt/slides/_rels/slide11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76.xml"/><Relationship Id="rId1" Type="http://schemas.openxmlformats.org/officeDocument/2006/relationships/slideLayout" Target="../slideLayouts/slideLayout109.xml"/></Relationships>
</file>

<file path=ppt/slides/_rels/slide11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77.xml"/><Relationship Id="rId1" Type="http://schemas.openxmlformats.org/officeDocument/2006/relationships/slideLayout" Target="../slideLayouts/slideLayout109.xml"/></Relationships>
</file>

<file path=ppt/slides/_rels/slide1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113.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9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114.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57.xml"/></Relationships>
</file>

<file path=ppt/slides/_rels/slide115.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57.xml"/></Relationships>
</file>

<file path=ppt/slides/_rels/slide116.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57.xml"/></Relationships>
</file>

<file path=ppt/slides/_rels/slide1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78.xml"/><Relationship Id="rId1" Type="http://schemas.openxmlformats.org/officeDocument/2006/relationships/slideLayout" Target="../slideLayouts/slideLayout25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63.xml"/></Relationships>
</file>

<file path=ppt/slides/_rels/slide119.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5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0.xml"/><Relationship Id="rId1" Type="http://schemas.openxmlformats.org/officeDocument/2006/relationships/slideLayout" Target="../slideLayouts/slideLayout253.xml"/></Relationships>
</file>

<file path=ppt/slides/_rels/slide121.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81.xml"/><Relationship Id="rId1" Type="http://schemas.openxmlformats.org/officeDocument/2006/relationships/slideLayout" Target="../slideLayouts/slideLayout253.xml"/></Relationships>
</file>

<file path=ppt/slides/_rels/slide12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82.xml"/><Relationship Id="rId1" Type="http://schemas.openxmlformats.org/officeDocument/2006/relationships/slideLayout" Target="../slideLayouts/slideLayout253.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83.xml"/><Relationship Id="rId1" Type="http://schemas.openxmlformats.org/officeDocument/2006/relationships/slideLayout" Target="../slideLayouts/slideLayout253.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84.xml"/><Relationship Id="rId1" Type="http://schemas.openxmlformats.org/officeDocument/2006/relationships/slideLayout" Target="../slideLayouts/slideLayout252.xml"/></Relationships>
</file>

<file path=ppt/slides/_rels/slide12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85.xml"/><Relationship Id="rId1" Type="http://schemas.openxmlformats.org/officeDocument/2006/relationships/slideLayout" Target="../slideLayouts/slideLayout253.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86.xml"/><Relationship Id="rId1" Type="http://schemas.openxmlformats.org/officeDocument/2006/relationships/slideLayout" Target="../slideLayouts/slideLayout253.xml"/></Relationships>
</file>

<file path=ppt/slides/_rels/slide1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57.xml"/></Relationships>
</file>

<file path=ppt/slides/_rels/slide128.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57.xml"/></Relationships>
</file>

<file path=ppt/slides/_rels/slide12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57.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74.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85.xml"/></Relationships>
</file>

<file path=ppt/slides/_rels/slide132.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89.xml"/><Relationship Id="rId1" Type="http://schemas.openxmlformats.org/officeDocument/2006/relationships/slideLayout" Target="../slideLayouts/slideLayout296.xml"/></Relationships>
</file>

<file path=ppt/slides/_rels/slide133.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257.xml"/></Relationships>
</file>

<file path=ppt/slides/_rels/slide134.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257.xml"/></Relationships>
</file>

<file path=ppt/slides/_rels/slide135.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57.xml"/></Relationships>
</file>

<file path=ppt/slides/_rels/slide136.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57.xml"/></Relationships>
</file>

<file path=ppt/slides/_rels/slide13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57.xml"/></Relationships>
</file>

<file path=ppt/slides/_rels/slide13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90.xml"/><Relationship Id="rId1" Type="http://schemas.openxmlformats.org/officeDocument/2006/relationships/slideLayout" Target="../slideLayouts/slideLayout25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85.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34.xml"/><Relationship Id="rId4" Type="http://schemas.openxmlformats.org/officeDocument/2006/relationships/image" Target="../media/image23.jpeg"/></Relationships>
</file>

<file path=ppt/slides/_rels/slide140.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31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24.xml"/></Relationships>
</file>

<file path=ppt/slides/_rels/slide1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23.xml"/></Relationships>
</file>

<file path=ppt/slides/_rels/slide14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23.xml"/></Relationships>
</file>

<file path=ppt/slides/_rels/slide14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34.xml"/></Relationships>
</file>

<file path=ppt/slides/_rels/slide14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93.xml"/><Relationship Id="rId1" Type="http://schemas.openxmlformats.org/officeDocument/2006/relationships/slideLayout" Target="../slideLayouts/slideLayout258.xml"/></Relationships>
</file>

<file path=ppt/slides/_rels/slide14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4.xml"/><Relationship Id="rId1" Type="http://schemas.openxmlformats.org/officeDocument/2006/relationships/slideLayout" Target="../slideLayouts/slideLayout319.xml"/></Relationships>
</file>

<file path=ppt/slides/_rels/slide14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95.xml"/><Relationship Id="rId1" Type="http://schemas.openxmlformats.org/officeDocument/2006/relationships/slideLayout" Target="../slideLayouts/slideLayout319.xml"/></Relationships>
</file>

<file path=ppt/slides/_rels/slide14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96.xml"/><Relationship Id="rId1" Type="http://schemas.openxmlformats.org/officeDocument/2006/relationships/slideLayout" Target="../slideLayouts/slideLayout319.xml"/></Relationships>
</file>

<file path=ppt/slides/_rels/slide14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45.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15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45.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345.xml"/></Relationships>
</file>

<file path=ppt/slides/_rels/slide1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345.xml"/></Relationships>
</file>

<file path=ppt/slides/_rels/slide153.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345.xml"/></Relationships>
</file>

<file path=ppt/slides/_rels/slide15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345.xml"/></Relationships>
</file>

<file path=ppt/slides/_rels/slide155.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7.xml"/><Relationship Id="rId1" Type="http://schemas.openxmlformats.org/officeDocument/2006/relationships/slideLayout" Target="../slideLayouts/slideLayout352.xml"/></Relationships>
</file>

<file path=ppt/slides/_rels/slide15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57.xml"/></Relationships>
</file>

<file path=ppt/slides/_rels/slide157.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8.xml"/><Relationship Id="rId1" Type="http://schemas.openxmlformats.org/officeDocument/2006/relationships/slideLayout" Target="../slideLayouts/slideLayout373.xml"/><Relationship Id="rId4" Type="http://schemas.openxmlformats.org/officeDocument/2006/relationships/image" Target="../media/image131.jpeg"/></Relationships>
</file>

<file path=ppt/slides/_rels/slide158.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345.xml"/></Relationships>
</file>

<file path=ppt/slides/_rels/slide15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16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41.xml"/></Relationships>
</file>

<file path=ppt/slides/_rels/slide161.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119.xml"/></Relationships>
</file>

<file path=ppt/slides/_rels/slide16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9.xml"/><Relationship Id="rId1" Type="http://schemas.openxmlformats.org/officeDocument/2006/relationships/slideLayout" Target="../slideLayouts/slideLayout153.xml"/><Relationship Id="rId4" Type="http://schemas.openxmlformats.org/officeDocument/2006/relationships/image" Target="../media/image136.png"/></Relationships>
</file>

<file path=ppt/slides/_rels/slide16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0.xml"/><Relationship Id="rId1" Type="http://schemas.openxmlformats.org/officeDocument/2006/relationships/slideLayout" Target="../slideLayouts/slideLayout163.xml"/><Relationship Id="rId4" Type="http://schemas.openxmlformats.org/officeDocument/2006/relationships/image" Target="../media/image138.jpeg"/></Relationships>
</file>

<file path=ppt/slides/_rels/slide1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1.xml"/><Relationship Id="rId1" Type="http://schemas.openxmlformats.org/officeDocument/2006/relationships/slideLayout" Target="../slideLayouts/slideLayout175.xml"/></Relationships>
</file>

<file path=ppt/slides/_rels/slide16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119.xml"/></Relationships>
</file>

<file path=ppt/slides/_rels/slide166.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119.xml"/></Relationships>
</file>

<file path=ppt/slides/_rels/slide167.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119.xml"/></Relationships>
</file>

<file path=ppt/slides/_rels/slide168.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9.xml"/></Relationships>
</file>

<file path=ppt/slides/_rels/slide169.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119.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70.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119.xml"/></Relationships>
</file>

<file path=ppt/slides/_rels/slide17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02.xml"/><Relationship Id="rId1" Type="http://schemas.openxmlformats.org/officeDocument/2006/relationships/slideLayout" Target="../slideLayouts/slideLayout192.xml"/></Relationships>
</file>

<file path=ppt/slides/_rels/slide172.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3.xml"/><Relationship Id="rId1" Type="http://schemas.openxmlformats.org/officeDocument/2006/relationships/slideLayout" Target="../slideLayouts/slideLayout19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04.xml"/><Relationship Id="rId1" Type="http://schemas.openxmlformats.org/officeDocument/2006/relationships/slideLayout" Target="../slideLayouts/slideLayout19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05.xml"/><Relationship Id="rId1" Type="http://schemas.openxmlformats.org/officeDocument/2006/relationships/slideLayout" Target="../slideLayouts/slideLayout192.xml"/></Relationships>
</file>

<file path=ppt/slides/_rels/slide17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177.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6.xml"/><Relationship Id="rId1" Type="http://schemas.openxmlformats.org/officeDocument/2006/relationships/slideLayout" Target="../slideLayouts/slideLayout380.xml"/></Relationships>
</file>

<file path=ppt/slides/_rels/slide178.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7.xml"/><Relationship Id="rId1" Type="http://schemas.openxmlformats.org/officeDocument/2006/relationships/slideLayout" Target="../slideLayouts/slideLayout385.xml"/></Relationships>
</file>

<file path=ppt/slides/_rels/slide17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8.xml"/><Relationship Id="rId1" Type="http://schemas.openxmlformats.org/officeDocument/2006/relationships/slideLayout" Target="../slideLayouts/slideLayout385.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9.xml"/><Relationship Id="rId1" Type="http://schemas.openxmlformats.org/officeDocument/2006/relationships/slideLayout" Target="../slideLayouts/slideLayout380.xml"/></Relationships>
</file>

<file path=ppt/slides/_rels/slide18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10.xml"/><Relationship Id="rId1" Type="http://schemas.openxmlformats.org/officeDocument/2006/relationships/slideLayout" Target="../slideLayouts/slideLayout380.xml"/></Relationships>
</file>

<file path=ppt/slides/_rels/slide18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11.xml"/><Relationship Id="rId1" Type="http://schemas.openxmlformats.org/officeDocument/2006/relationships/slideLayout" Target="../slideLayouts/slideLayout380.xml"/></Relationships>
</file>

<file path=ppt/slides/_rels/slide18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2.xml"/><Relationship Id="rId1" Type="http://schemas.openxmlformats.org/officeDocument/2006/relationships/slideLayout" Target="../slideLayouts/slideLayout380.xml"/></Relationships>
</file>

<file path=ppt/slides/_rels/slide18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3.xml"/><Relationship Id="rId1" Type="http://schemas.openxmlformats.org/officeDocument/2006/relationships/slideLayout" Target="../slideLayouts/slideLayout380.xml"/></Relationships>
</file>

<file path=ppt/slides/_rels/slide18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4.xml"/><Relationship Id="rId1" Type="http://schemas.openxmlformats.org/officeDocument/2006/relationships/slideLayout" Target="../slideLayouts/slideLayout385.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9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400.xml"/></Relationships>
</file>

<file path=ppt/slides/_rels/slide188.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117.xml"/><Relationship Id="rId1" Type="http://schemas.openxmlformats.org/officeDocument/2006/relationships/slideLayout" Target="../slideLayouts/slideLayout415.xml"/><Relationship Id="rId4" Type="http://schemas.openxmlformats.org/officeDocument/2006/relationships/image" Target="../media/image160.png"/></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42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90.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9.xml"/><Relationship Id="rId1" Type="http://schemas.openxmlformats.org/officeDocument/2006/relationships/slideLayout" Target="../slideLayouts/slideLayout380.xml"/></Relationships>
</file>

<file path=ppt/slides/_rels/slide191.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20.xml"/><Relationship Id="rId1" Type="http://schemas.openxmlformats.org/officeDocument/2006/relationships/slideLayout" Target="../slideLayouts/slideLayout422.xml"/><Relationship Id="rId4" Type="http://schemas.openxmlformats.org/officeDocument/2006/relationships/image" Target="../media/image163.emf"/></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385.xml"/></Relationships>
</file>

<file path=ppt/slides/_rels/slide19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22.xml"/><Relationship Id="rId1" Type="http://schemas.openxmlformats.org/officeDocument/2006/relationships/slideLayout" Target="../slideLayouts/slideLayout380.xml"/></Relationships>
</file>

<file path=ppt/slides/_rels/slide19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23.xml"/><Relationship Id="rId1" Type="http://schemas.openxmlformats.org/officeDocument/2006/relationships/slideLayout" Target="../slideLayouts/slideLayout385.xml"/></Relationships>
</file>

<file path=ppt/slides/_rels/slide195.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24.xml"/><Relationship Id="rId1" Type="http://schemas.openxmlformats.org/officeDocument/2006/relationships/slideLayout" Target="../slideLayouts/slideLayout423.xml"/></Relationships>
</file>

<file path=ppt/slides/_rels/slide196.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25.xml"/><Relationship Id="rId1" Type="http://schemas.openxmlformats.org/officeDocument/2006/relationships/slideLayout" Target="../slideLayouts/slideLayout44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26.xml"/><Relationship Id="rId1" Type="http://schemas.openxmlformats.org/officeDocument/2006/relationships/slideLayout" Target="../slideLayouts/slideLayout429.xml"/></Relationships>
</file>

<file path=ppt/slides/_rels/slide198.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7.xml"/><Relationship Id="rId1" Type="http://schemas.openxmlformats.org/officeDocument/2006/relationships/slideLayout" Target="../slideLayouts/slideLayout380.xml"/></Relationships>
</file>

<file path=ppt/slides/_rels/slide199.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8.xml"/><Relationship Id="rId1" Type="http://schemas.openxmlformats.org/officeDocument/2006/relationships/slideLayout" Target="../slideLayouts/slideLayout380.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33.xml"/><Relationship Id="rId5" Type="http://schemas.openxmlformats.org/officeDocument/2006/relationships/image" Target="../media/image12.emf"/><Relationship Id="rId4" Type="http://schemas.openxmlformats.org/officeDocument/2006/relationships/image" Target="../media/image11.emf"/></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40.xml"/></Relationships>
</file>

<file path=ppt/slides/_rels/slide200.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9.xml"/><Relationship Id="rId1" Type="http://schemas.openxmlformats.org/officeDocument/2006/relationships/slideLayout" Target="../slideLayouts/slideLayout380.xml"/></Relationships>
</file>

<file path=ppt/slides/_rels/slide201.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30.xml"/><Relationship Id="rId1" Type="http://schemas.openxmlformats.org/officeDocument/2006/relationships/slideLayout" Target="../slideLayouts/slideLayout380.xml"/></Relationships>
</file>

<file path=ppt/slides/_rels/slide202.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31.xml"/><Relationship Id="rId1" Type="http://schemas.openxmlformats.org/officeDocument/2006/relationships/slideLayout" Target="../slideLayouts/slideLayout380.xml"/></Relationships>
</file>

<file path=ppt/slides/_rels/slide20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2.xml"/><Relationship Id="rId1" Type="http://schemas.openxmlformats.org/officeDocument/2006/relationships/slideLayout" Target="../slideLayouts/slideLayout380.xml"/></Relationships>
</file>

<file path=ppt/slides/_rels/slide204.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33.xml"/><Relationship Id="rId1" Type="http://schemas.openxmlformats.org/officeDocument/2006/relationships/slideLayout" Target="../slideLayouts/slideLayout380.xml"/></Relationships>
</file>

<file path=ppt/slides/_rels/slide205.xml.rels><?xml version="1.0" encoding="UTF-8" standalone="yes"?>
<Relationships xmlns="http://schemas.openxmlformats.org/package/2006/relationships"><Relationship Id="rId3" Type="http://schemas.openxmlformats.org/officeDocument/2006/relationships/hyperlink" Target="http://www.lumoproject.com/" TargetMode="External"/><Relationship Id="rId2" Type="http://schemas.openxmlformats.org/officeDocument/2006/relationships/image" Target="../media/image41.jpeg"/><Relationship Id="rId1" Type="http://schemas.openxmlformats.org/officeDocument/2006/relationships/slideLayout" Target="../slideLayouts/slideLayout449.xml"/></Relationships>
</file>

<file path=ppt/slides/_rels/slide206.xml.rels><?xml version="1.0" encoding="UTF-8" standalone="yes"?>
<Relationships xmlns="http://schemas.openxmlformats.org/package/2006/relationships"><Relationship Id="rId8" Type="http://schemas.openxmlformats.org/officeDocument/2006/relationships/image" Target="../media/image181.jpeg"/><Relationship Id="rId3" Type="http://schemas.openxmlformats.org/officeDocument/2006/relationships/image" Target="../media/image176.jpeg"/><Relationship Id="rId7" Type="http://schemas.openxmlformats.org/officeDocument/2006/relationships/image" Target="../media/image180.jpeg"/><Relationship Id="rId2" Type="http://schemas.openxmlformats.org/officeDocument/2006/relationships/notesSlide" Target="../notesSlides/notesSlide134.xml"/><Relationship Id="rId1" Type="http://schemas.openxmlformats.org/officeDocument/2006/relationships/slideLayout" Target="../slideLayouts/slideLayout466.xml"/><Relationship Id="rId6" Type="http://schemas.openxmlformats.org/officeDocument/2006/relationships/image" Target="../media/image179.jpeg"/><Relationship Id="rId11" Type="http://schemas.openxmlformats.org/officeDocument/2006/relationships/image" Target="../media/image184.emf"/><Relationship Id="rId5" Type="http://schemas.openxmlformats.org/officeDocument/2006/relationships/image" Target="../media/image178.emf"/><Relationship Id="rId10" Type="http://schemas.openxmlformats.org/officeDocument/2006/relationships/image" Target="../media/image183.emf"/><Relationship Id="rId4" Type="http://schemas.openxmlformats.org/officeDocument/2006/relationships/image" Target="../media/image177.jpeg"/><Relationship Id="rId9" Type="http://schemas.openxmlformats.org/officeDocument/2006/relationships/image" Target="../media/image182.gif"/></Relationships>
</file>

<file path=ppt/slides/_rels/slide20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2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0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6.xml"/><Relationship Id="rId1" Type="http://schemas.openxmlformats.org/officeDocument/2006/relationships/slideLayout" Target="../slideLayouts/slideLayout202.xml"/></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210.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37.xml"/><Relationship Id="rId1" Type="http://schemas.openxmlformats.org/officeDocument/2006/relationships/slideLayout" Target="../slideLayouts/slideLayout214.xml"/></Relationships>
</file>

<file path=ppt/slides/_rels/slide21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38.xml"/><Relationship Id="rId1" Type="http://schemas.openxmlformats.org/officeDocument/2006/relationships/slideLayout" Target="../slideLayouts/slideLayout220.xml"/><Relationship Id="rId4" Type="http://schemas.openxmlformats.org/officeDocument/2006/relationships/image" Target="../media/image189.wmf"/></Relationships>
</file>

<file path=ppt/slides/_rels/slide212.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39.xml"/><Relationship Id="rId1" Type="http://schemas.openxmlformats.org/officeDocument/2006/relationships/slideLayout" Target="../slideLayouts/slideLayout209.xml"/></Relationships>
</file>

<file path=ppt/slides/_rels/slide213.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1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19.xml"/></Relationships>
</file>

<file path=ppt/slides/_rels/slide215.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42.xml"/><Relationship Id="rId1" Type="http://schemas.openxmlformats.org/officeDocument/2006/relationships/slideLayout" Target="../slideLayouts/slideLayout220.xml"/><Relationship Id="rId4" Type="http://schemas.openxmlformats.org/officeDocument/2006/relationships/image" Target="../media/image192.png"/></Relationships>
</file>

<file path=ppt/slides/_rels/slide21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43.xml"/><Relationship Id="rId1" Type="http://schemas.openxmlformats.org/officeDocument/2006/relationships/slideLayout" Target="../slideLayouts/slideLayout214.xml"/><Relationship Id="rId4" Type="http://schemas.openxmlformats.org/officeDocument/2006/relationships/image" Target="../media/image194.png"/></Relationships>
</file>

<file path=ppt/slides/_rels/slide217.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notesSlide" Target="../notesSlides/notesSlide144.xml"/><Relationship Id="rId1" Type="http://schemas.openxmlformats.org/officeDocument/2006/relationships/slideLayout" Target="../slideLayouts/slideLayout214.xml"/></Relationships>
</file>

<file path=ppt/slides/_rels/slide2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21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45.xml"/><Relationship Id="rId1" Type="http://schemas.openxmlformats.org/officeDocument/2006/relationships/slideLayout" Target="../slideLayouts/slideLayout231.xml"/></Relationships>
</file>

<file path=ppt/slides/_rels/slide2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0.xml"/></Relationships>
</file>

<file path=ppt/slides/_rels/slide220.xml.rels><?xml version="1.0" encoding="UTF-8" standalone="yes"?>
<Relationships xmlns="http://schemas.openxmlformats.org/package/2006/relationships"><Relationship Id="rId3" Type="http://schemas.openxmlformats.org/officeDocument/2006/relationships/image" Target="../media/image197.wmf"/><Relationship Id="rId2" Type="http://schemas.openxmlformats.org/officeDocument/2006/relationships/notesSlide" Target="../notesSlides/notesSlide146.xml"/><Relationship Id="rId1" Type="http://schemas.openxmlformats.org/officeDocument/2006/relationships/slideLayout" Target="../slideLayouts/slideLayout203.xml"/><Relationship Id="rId5" Type="http://schemas.openxmlformats.org/officeDocument/2006/relationships/image" Target="../media/image199.wmf"/><Relationship Id="rId4" Type="http://schemas.openxmlformats.org/officeDocument/2006/relationships/image" Target="../media/image198.wmf"/></Relationships>
</file>

<file path=ppt/slides/_rels/slide22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7.xml"/><Relationship Id="rId1" Type="http://schemas.openxmlformats.org/officeDocument/2006/relationships/slideLayout" Target="../slideLayouts/slideLayout203.xml"/><Relationship Id="rId4" Type="http://schemas.openxmlformats.org/officeDocument/2006/relationships/image" Target="../media/image201.png"/></Relationships>
</file>

<file path=ppt/slides/_rels/slide222.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8.xml"/><Relationship Id="rId1" Type="http://schemas.openxmlformats.org/officeDocument/2006/relationships/slideLayout" Target="../slideLayouts/slideLayout220.xml"/><Relationship Id="rId5" Type="http://schemas.openxmlformats.org/officeDocument/2006/relationships/image" Target="../media/image203.jpeg"/><Relationship Id="rId4" Type="http://schemas.openxmlformats.org/officeDocument/2006/relationships/image" Target="../media/image201.png"/></Relationships>
</file>

<file path=ppt/slides/_rels/slide22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9.xml"/><Relationship Id="rId1" Type="http://schemas.openxmlformats.org/officeDocument/2006/relationships/slideLayout" Target="../slideLayouts/slideLayout220.xml"/><Relationship Id="rId4" Type="http://schemas.openxmlformats.org/officeDocument/2006/relationships/image" Target="../media/image204.wmf"/></Relationships>
</file>

<file path=ppt/slides/_rels/slide224.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0.xml"/><Relationship Id="rId1" Type="http://schemas.openxmlformats.org/officeDocument/2006/relationships/slideLayout" Target="../slideLayouts/slideLayout220.xml"/><Relationship Id="rId5" Type="http://schemas.openxmlformats.org/officeDocument/2006/relationships/image" Target="../media/image207.jpeg"/><Relationship Id="rId4" Type="http://schemas.openxmlformats.org/officeDocument/2006/relationships/image" Target="../media/image206.jpeg"/></Relationships>
</file>

<file path=ppt/slides/_rels/slide22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1.xml"/><Relationship Id="rId1" Type="http://schemas.openxmlformats.org/officeDocument/2006/relationships/slideLayout" Target="../slideLayouts/slideLayout220.xml"/><Relationship Id="rId5" Type="http://schemas.openxmlformats.org/officeDocument/2006/relationships/image" Target="../media/image208.wmf"/><Relationship Id="rId4" Type="http://schemas.openxmlformats.org/officeDocument/2006/relationships/image" Target="../media/image206.jpeg"/></Relationships>
</file>

<file path=ppt/slides/_rels/slide226.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2.xml"/><Relationship Id="rId1" Type="http://schemas.openxmlformats.org/officeDocument/2006/relationships/slideLayout" Target="../slideLayouts/slideLayout220.xml"/><Relationship Id="rId5" Type="http://schemas.openxmlformats.org/officeDocument/2006/relationships/image" Target="../media/image209.jpeg"/><Relationship Id="rId4" Type="http://schemas.openxmlformats.org/officeDocument/2006/relationships/image" Target="../media/image206.jpeg"/></Relationships>
</file>

<file path=ppt/slides/_rels/slide227.xml.rels><?xml version="1.0" encoding="UTF-8" standalone="yes"?>
<Relationships xmlns="http://schemas.openxmlformats.org/package/2006/relationships"><Relationship Id="rId3" Type="http://schemas.openxmlformats.org/officeDocument/2006/relationships/image" Target="../media/image195.wmf"/><Relationship Id="rId2" Type="http://schemas.openxmlformats.org/officeDocument/2006/relationships/notesSlide" Target="../notesSlides/notesSlide153.xml"/><Relationship Id="rId1" Type="http://schemas.openxmlformats.org/officeDocument/2006/relationships/slideLayout" Target="../slideLayouts/slideLayout214.xml"/></Relationships>
</file>

<file path=ppt/slides/_rels/slide22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54.xml"/><Relationship Id="rId1" Type="http://schemas.openxmlformats.org/officeDocument/2006/relationships/slideLayout" Target="../slideLayouts/slideLayout220.xml"/><Relationship Id="rId5" Type="http://schemas.openxmlformats.org/officeDocument/2006/relationships/image" Target="../media/image211.png"/><Relationship Id="rId4" Type="http://schemas.openxmlformats.org/officeDocument/2006/relationships/image" Target="../media/image210.jpe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230.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155.xml"/><Relationship Id="rId1" Type="http://schemas.openxmlformats.org/officeDocument/2006/relationships/slideLayout" Target="../slideLayouts/slideLayout33.xml"/><Relationship Id="rId4" Type="http://schemas.openxmlformats.org/officeDocument/2006/relationships/image" Target="../media/image213.png"/></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4.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34.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46.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6.xml"/><Relationship Id="rId1" Type="http://schemas.openxmlformats.org/officeDocument/2006/relationships/slideLayout" Target="../slideLayouts/slideLayout477.xml"/></Relationships>
</file>

<file path=ppt/slides/_rels/slide3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7.xml"/><Relationship Id="rId1" Type="http://schemas.openxmlformats.org/officeDocument/2006/relationships/slideLayout" Target="../slideLayouts/slideLayout247.xml"/></Relationships>
</file>

<file path=ppt/slides/_rels/slide3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247.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41.xml"/></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19.xml"/></Relationships>
</file>

<file path=ppt/slides/_rels/slide45.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119.xml"/></Relationships>
</file>

<file path=ppt/slides/_rels/slide4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9.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19.xml"/></Relationships>
</file>

<file path=ppt/slides/_rels/slide4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19.xml"/></Relationships>
</file>

<file path=ppt/slides/_rels/slide4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30.xml"/></Relationships>
</file>

<file path=ppt/slides/_rels/slide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57.xml"/><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63.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0.xml"/><Relationship Id="rId1" Type="http://schemas.openxmlformats.org/officeDocument/2006/relationships/slideLayout" Target="../slideLayouts/slideLayout63.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1.xml"/><Relationship Id="rId1" Type="http://schemas.openxmlformats.org/officeDocument/2006/relationships/slideLayout" Target="../slideLayouts/slideLayout63.xml"/></Relationships>
</file>

<file path=ppt/slides/_rels/slide5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63.xml"/></Relationships>
</file>

<file path=ppt/slides/_rels/slide5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63.xml"/></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63.xml"/></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63.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6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7.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7.xml"/><Relationship Id="rId1" Type="http://schemas.openxmlformats.org/officeDocument/2006/relationships/slideLayout" Target="../slideLayouts/slideLayout63.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69.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47.xml"/></Relationships>
</file>

<file path=ppt/slides/_rels/slide6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2.jpeg"/><Relationship Id="rId1" Type="http://schemas.openxmlformats.org/officeDocument/2006/relationships/slideLayout" Target="../slideLayouts/slideLayout80.xml"/><Relationship Id="rId4" Type="http://schemas.openxmlformats.org/officeDocument/2006/relationships/image" Target="../media/image23.jpeg"/></Relationships>
</file>

<file path=ppt/slides/_rels/slide6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9.xml"/><Relationship Id="rId1" Type="http://schemas.openxmlformats.org/officeDocument/2006/relationships/slideLayout" Target="../slideLayouts/slideLayout86.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0.xml"/><Relationship Id="rId1" Type="http://schemas.openxmlformats.org/officeDocument/2006/relationships/slideLayout" Target="../slideLayouts/slideLayout86.xml"/></Relationships>
</file>

<file path=ppt/slides/_rels/slide6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1.xml"/><Relationship Id="rId1" Type="http://schemas.openxmlformats.org/officeDocument/2006/relationships/slideLayout" Target="../slideLayouts/slideLayout86.xml"/></Relationships>
</file>

<file path=ppt/slides/_rels/slide6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2.xml"/><Relationship Id="rId1" Type="http://schemas.openxmlformats.org/officeDocument/2006/relationships/slideLayout" Target="../slideLayouts/slideLayout86.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31.xml"/></Relationships>
</file>

<file path=ppt/slides/_rels/slide7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3.xml"/><Relationship Id="rId1" Type="http://schemas.openxmlformats.org/officeDocument/2006/relationships/slideLayout" Target="../slideLayouts/slideLayout86.xml"/></Relationships>
</file>

<file path=ppt/slides/_rels/slide7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4.xml"/><Relationship Id="rId1" Type="http://schemas.openxmlformats.org/officeDocument/2006/relationships/slideLayout" Target="../slideLayouts/slideLayout86.xml"/></Relationships>
</file>

<file path=ppt/slides/_rels/slide7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5.xml"/><Relationship Id="rId1" Type="http://schemas.openxmlformats.org/officeDocument/2006/relationships/slideLayout" Target="../slideLayouts/slideLayout86.xml"/></Relationships>
</file>

<file path=ppt/slides/_rels/slide7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6.xml"/><Relationship Id="rId1" Type="http://schemas.openxmlformats.org/officeDocument/2006/relationships/slideLayout" Target="../slideLayouts/slideLayout86.xml"/></Relationships>
</file>

<file path=ppt/slides/_rels/slide7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7.xml"/><Relationship Id="rId1" Type="http://schemas.openxmlformats.org/officeDocument/2006/relationships/slideLayout" Target="../slideLayouts/slideLayout86.xml"/></Relationships>
</file>

<file path=ppt/slides/_rels/slide7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8.xml"/><Relationship Id="rId1" Type="http://schemas.openxmlformats.org/officeDocument/2006/relationships/slideLayout" Target="../slideLayouts/slideLayout86.xml"/></Relationships>
</file>

<file path=ppt/slides/_rels/slide7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9.xml"/><Relationship Id="rId1" Type="http://schemas.openxmlformats.org/officeDocument/2006/relationships/slideLayout" Target="../slideLayouts/slideLayout86.xml"/></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0.xml"/><Relationship Id="rId1" Type="http://schemas.openxmlformats.org/officeDocument/2006/relationships/slideLayout" Target="../slideLayouts/slideLayout86.xml"/></Relationships>
</file>

<file path=ppt/slides/_rels/slide7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9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47.xml"/><Relationship Id="rId4" Type="http://schemas.openxmlformats.org/officeDocument/2006/relationships/image" Target="../media/image16.jpeg"/></Relationships>
</file>

<file path=ppt/slides/_rels/slide8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8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74.jpeg"/><Relationship Id="rId1" Type="http://schemas.openxmlformats.org/officeDocument/2006/relationships/slideLayout" Target="../slideLayouts/slideLayout103.xml"/><Relationship Id="rId4" Type="http://schemas.openxmlformats.org/officeDocument/2006/relationships/image" Target="../media/image23.jpeg"/></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1.xml"/><Relationship Id="rId1" Type="http://schemas.openxmlformats.org/officeDocument/2006/relationships/slideLayout" Target="../slideLayouts/slideLayout109.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2.xml"/><Relationship Id="rId1" Type="http://schemas.openxmlformats.org/officeDocument/2006/relationships/slideLayout" Target="../slideLayouts/slideLayout109.xml"/></Relationships>
</file>

<file path=ppt/slides/_rels/slide8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3.xml"/><Relationship Id="rId1" Type="http://schemas.openxmlformats.org/officeDocument/2006/relationships/slideLayout" Target="../slideLayouts/slideLayout109.xml"/></Relationships>
</file>

<file path=ppt/slides/_rels/slide8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4.xml"/><Relationship Id="rId1" Type="http://schemas.openxmlformats.org/officeDocument/2006/relationships/slideLayout" Target="../slideLayouts/slideLayout109.xml"/></Relationships>
</file>

<file path=ppt/slides/_rels/slide8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5.xml"/><Relationship Id="rId1" Type="http://schemas.openxmlformats.org/officeDocument/2006/relationships/slideLayout" Target="../slideLayouts/slideLayout109.xml"/></Relationships>
</file>

<file path=ppt/slides/_rels/slide8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109.xml"/></Relationships>
</file>

<file path=ppt/slides/_rels/slide8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7.xml"/><Relationship Id="rId1" Type="http://schemas.openxmlformats.org/officeDocument/2006/relationships/slideLayout" Target="../slideLayouts/slideLayout109.xm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8.xml"/><Relationship Id="rId1" Type="http://schemas.openxmlformats.org/officeDocument/2006/relationships/slideLayout" Target="../slideLayouts/slideLayout109.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47.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109.xml"/></Relationships>
</file>

<file path=ppt/slides/_rels/slide9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109.xml"/></Relationships>
</file>

<file path=ppt/slides/_rels/slide9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109.xml"/></Relationships>
</file>

<file path=ppt/slides/_rels/slide9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2.xml"/><Relationship Id="rId1" Type="http://schemas.openxmlformats.org/officeDocument/2006/relationships/slideLayout" Target="../slideLayouts/slideLayout109.xml"/></Relationships>
</file>

<file path=ppt/slides/_rels/slide9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109.xml"/></Relationships>
</file>

<file path=ppt/slides/_rels/slide9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109.xml"/></Relationships>
</file>

<file path=ppt/slides/_rels/slide9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41.jpeg"/><Relationship Id="rId1" Type="http://schemas.openxmlformats.org/officeDocument/2006/relationships/slideLayout" Target="../slideLayouts/slideLayout92.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5.xml"/><Relationship Id="rId1" Type="http://schemas.openxmlformats.org/officeDocument/2006/relationships/slideLayout" Target="../slideLayouts/slideLayout368.xml"/></Relationships>
</file>

<file path=ppt/slides/_rels/slide9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chemeClr val="tx1"/>
                  </a:glow>
                </a:effectLst>
                <a:latin typeface="Arial" panose="020B0604020202020204" pitchFamily="34" charset="0"/>
                <a:cs typeface="Arial" panose="020B0604020202020204" pitchFamily="34" charset="0"/>
              </a:rPr>
              <a:t>قيامة الملك</a:t>
            </a:r>
            <a:endParaRPr kumimoji="0" lang="en-US" sz="6000" b="1" u="none" strike="noStrike" kern="0" cap="none" spc="0" normalizeH="0" baseline="0" noProof="0" dirty="0">
              <a:ln>
                <a:noFill/>
              </a:ln>
              <a:solidFill>
                <a:srgbClr val="FFFFFF"/>
              </a:solidFill>
              <a:effectLst>
                <a:glow rad="228600">
                  <a:schemeClr val="tx1"/>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184-198</a:t>
            </a:r>
            <a:endParaRPr kumimoji="0" lang="en-US" sz="3200" b="1" u="none" strike="noStrike" kern="0" cap="none" spc="0" normalizeH="0" baseline="0" noProof="0" dirty="0">
              <a:ln>
                <a:noFill/>
              </a:ln>
              <a:solidFill>
                <a:srgbClr val="FFFFFF"/>
              </a:solidFill>
              <a:effectLst>
                <a:glow rad="101600">
                  <a:schemeClr val="tx1">
                    <a:alpha val="60000"/>
                  </a:schemeClr>
                </a:glow>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524435" y="3304983"/>
            <a:ext cx="8126405"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يعود المسيا إلى الحياة ثانية كمنتصر على الموت مثبتاً ألوهيته</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ومقدماً الدليل للتلاميذ ليعظوا بالإنجيل لكل الأمم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4DE7718C-2DB3-45CB-9168-594C9306205D}"/>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ملخص القسك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1D4C5DA4-2B12-9E8D-87B8-B01452CBFA66}"/>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lang="ar-JO" sz="1600" b="1" kern="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a:t>
            </a:r>
            <a:r>
              <a:rPr lang="ar-JO" sz="1600" b="1" kern="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Picture 2" descr="To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372600" cy="6961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3364" name="Rectangle 4"/>
          <p:cNvSpPr>
            <a:spLocks noGrp="1" noChangeArrowheads="1"/>
          </p:cNvSpPr>
          <p:nvPr>
            <p:ph type="title"/>
          </p:nvPr>
        </p:nvSpPr>
        <p:spPr>
          <a:xfrm>
            <a:off x="250825" y="188913"/>
            <a:ext cx="7058025" cy="2222500"/>
          </a:xfrm>
        </p:spPr>
        <p:txBody>
          <a:bodyPr/>
          <a:lstStyle/>
          <a:p>
            <a:pPr algn="l" eaLnBrk="1" hangingPunct="1"/>
            <a:r>
              <a:rPr lang="ar-JO" sz="7200" b="1">
                <a:solidFill>
                  <a:schemeClr val="bg1"/>
                </a:solidFill>
                <a:latin typeface="Tahoma" charset="0"/>
                <a:ea typeface="ＭＳ Ｐゴシック" charset="0"/>
              </a:rPr>
              <a:t>من دحرج الحجر؟</a:t>
            </a:r>
            <a:endParaRPr lang="en-US" sz="7200" b="1" dirty="0">
              <a:solidFill>
                <a:schemeClr val="tx1"/>
              </a:solidFill>
              <a:latin typeface="Tahoma" charset="0"/>
              <a:ea typeface="ＭＳ Ｐゴシック" charset="0"/>
            </a:endParaRPr>
          </a:p>
        </p:txBody>
      </p:sp>
      <p:sp>
        <p:nvSpPr>
          <p:cNvPr id="143365" name="Rectangle 5"/>
          <p:cNvSpPr>
            <a:spLocks noChangeArrowheads="1"/>
          </p:cNvSpPr>
          <p:nvPr/>
        </p:nvSpPr>
        <p:spPr bwMode="auto">
          <a:xfrm>
            <a:off x="1676400" y="3573463"/>
            <a:ext cx="4551363" cy="3311525"/>
          </a:xfrm>
          <a:prstGeom prst="rect">
            <a:avLst/>
          </a:prstGeom>
          <a:noFill/>
          <a:ln>
            <a:noFill/>
          </a:ln>
          <a:effectLst/>
        </p:spPr>
        <p:txBody>
          <a:bodyPr/>
          <a:lstStyle/>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لم يمت أبداً؟</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قوة يسوع؟</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lang="ar-JO" sz="3600" b="1">
                <a:solidFill>
                  <a:srgbClr val="FFFFFF"/>
                </a:solidFill>
                <a:effectLst>
                  <a:glow rad="228600">
                    <a:schemeClr val="accent4">
                      <a:lumMod val="10000"/>
                      <a:alpha val="85108"/>
                    </a:schemeClr>
                  </a:glow>
                </a:effectLst>
                <a:latin typeface="Arial" panose="020B0604020202020204" pitchFamily="34" charset="0"/>
                <a:ea typeface="ＭＳ Ｐゴシック" charset="0"/>
                <a:cs typeface="Arial" panose="020B0604020202020204" pitchFamily="34" charset="0"/>
              </a:rPr>
              <a:t> الرومان؟</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القادة اليهود؟</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3600" b="1" u="none" strike="noStrike" kern="1200" cap="none" spc="0" normalizeH="0" baseline="0" noProof="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rPr>
              <a:t> التلاميذ؟</a:t>
            </a:r>
            <a:endParaRPr kumimoji="0" lang="en-US" sz="3600" b="1" u="none" strike="noStrike" kern="1200" cap="none" spc="0" normalizeH="0" baseline="0" noProof="0" dirty="0">
              <a:ln>
                <a:noFill/>
              </a:ln>
              <a:solidFill>
                <a:srgbClr val="FFFFFF"/>
              </a:solidFill>
              <a:effectLst>
                <a:glow rad="228600">
                  <a:schemeClr val="accent4">
                    <a:lumMod val="10000"/>
                    <a:alpha val="85108"/>
                  </a:scheme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944332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3365">
                                            <p:txEl>
                                              <p:pRg st="0" end="0"/>
                                            </p:txEl>
                                          </p:spTgt>
                                        </p:tgtEl>
                                        <p:attrNameLst>
                                          <p:attrName>style.visibility</p:attrName>
                                        </p:attrNameLst>
                                      </p:cBhvr>
                                      <p:to>
                                        <p:strVal val="visible"/>
                                      </p:to>
                                    </p:set>
                                    <p:animEffect transition="in" filter="dissolve">
                                      <p:cBhvr>
                                        <p:cTn id="7" dur="500"/>
                                        <p:tgtEl>
                                          <p:spTgt spid="14336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365">
                                            <p:txEl>
                                              <p:pRg st="1" end="1"/>
                                            </p:txEl>
                                          </p:spTgt>
                                        </p:tgtEl>
                                        <p:attrNameLst>
                                          <p:attrName>style.visibility</p:attrName>
                                        </p:attrNameLst>
                                      </p:cBhvr>
                                      <p:to>
                                        <p:strVal val="visible"/>
                                      </p:to>
                                    </p:set>
                                    <p:animEffect transition="in" filter="dissolve">
                                      <p:cBhvr>
                                        <p:cTn id="12" dur="500"/>
                                        <p:tgtEl>
                                          <p:spTgt spid="14336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365">
                                            <p:txEl>
                                              <p:pRg st="2" end="2"/>
                                            </p:txEl>
                                          </p:spTgt>
                                        </p:tgtEl>
                                        <p:attrNameLst>
                                          <p:attrName>style.visibility</p:attrName>
                                        </p:attrNameLst>
                                      </p:cBhvr>
                                      <p:to>
                                        <p:strVal val="visible"/>
                                      </p:to>
                                    </p:set>
                                    <p:animEffect transition="in" filter="dissolve">
                                      <p:cBhvr>
                                        <p:cTn id="17" dur="500"/>
                                        <p:tgtEl>
                                          <p:spTgt spid="14336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3365">
                                            <p:txEl>
                                              <p:pRg st="3" end="3"/>
                                            </p:txEl>
                                          </p:spTgt>
                                        </p:tgtEl>
                                        <p:attrNameLst>
                                          <p:attrName>style.visibility</p:attrName>
                                        </p:attrNameLst>
                                      </p:cBhvr>
                                      <p:to>
                                        <p:strVal val="visible"/>
                                      </p:to>
                                    </p:set>
                                    <p:animEffect transition="in" filter="dissolve">
                                      <p:cBhvr>
                                        <p:cTn id="22" dur="500"/>
                                        <p:tgtEl>
                                          <p:spTgt spid="14336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3365">
                                            <p:txEl>
                                              <p:pRg st="4" end="4"/>
                                            </p:txEl>
                                          </p:spTgt>
                                        </p:tgtEl>
                                        <p:attrNameLst>
                                          <p:attrName>style.visibility</p:attrName>
                                        </p:attrNameLst>
                                      </p:cBhvr>
                                      <p:to>
                                        <p:strVal val="visible"/>
                                      </p:to>
                                    </p:set>
                                    <p:animEffect transition="in" filter="dissolve">
                                      <p:cBhvr>
                                        <p:cTn id="27" dur="500"/>
                                        <p:tgtEl>
                                          <p:spTgt spid="14336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5" grpId="0" build="p" autoUpdateAnimBg="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marL="0" marR="0" lvl="0" indent="0" algn="ctr" defTabSz="913455" rtl="0" eaLnBrk="1" fontAlgn="base" latinLnBrk="0" hangingPunct="1">
              <a:lnSpc>
                <a:spcPct val="100000"/>
              </a:lnSpc>
              <a:spcBef>
                <a:spcPct val="0"/>
              </a:spcBef>
              <a:spcAft>
                <a:spcPct val="0"/>
              </a:spcAft>
              <a:buClrTx/>
              <a:buSzTx/>
              <a:buFontTx/>
              <a:buNone/>
              <a:tabLst/>
              <a:defRPr/>
            </a:pPr>
            <a:r>
              <a:rPr kumimoji="0" lang="ar-JO" sz="51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يسأل بطرس</a:t>
            </a:r>
            <a:endParaRPr kumimoji="0" lang="en-US" sz="51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761811" y="390668"/>
            <a:ext cx="5284995" cy="676967"/>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يوحنا 21: 15-25</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234" y="4481902"/>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8" name="Group 7"/>
          <p:cNvGrpSpPr/>
          <p:nvPr/>
        </p:nvGrpSpPr>
        <p:grpSpPr>
          <a:xfrm>
            <a:off x="179512" y="188640"/>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39791725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37300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19180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15355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3762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72015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4463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57883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97671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51027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42" name="Picture 4" descr="garden_tomb_102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15043" name="Rectangle 2"/>
          <p:cNvSpPr>
            <a:spLocks noGrp="1" noChangeArrowheads="1"/>
          </p:cNvSpPr>
          <p:nvPr>
            <p:ph type="title" idx="4294967295"/>
          </p:nvPr>
        </p:nvSpPr>
        <p:spPr>
          <a:xfrm>
            <a:off x="0" y="0"/>
            <a:ext cx="5715000" cy="1143000"/>
          </a:xfrm>
        </p:spPr>
        <p:txBody>
          <a:bodyPr/>
          <a:lstStyle/>
          <a:p>
            <a:pPr eaLnBrk="1" hangingPunct="1"/>
            <a:r>
              <a:rPr lang="ar-JO">
                <a:solidFill>
                  <a:schemeClr val="tx1"/>
                </a:solidFill>
                <a:ea typeface="ＭＳ Ｐゴシック" charset="0"/>
                <a:cs typeface="ＭＳ Ｐゴシック" charset="0"/>
              </a:rPr>
              <a:t>بستان القبر</a:t>
            </a:r>
            <a:endParaRPr lang="en-US" dirty="0">
              <a:ea typeface="ＭＳ Ｐゴシック" charset="0"/>
              <a:cs typeface="ＭＳ Ｐゴシック" charset="0"/>
            </a:endParaRPr>
          </a:p>
        </p:txBody>
      </p:sp>
    </p:spTree>
    <p:extLst>
      <p:ext uri="{BB962C8B-B14F-4D97-AF65-F5344CB8AC3E}">
        <p14:creationId xmlns:p14="http://schemas.microsoft.com/office/powerpoint/2010/main" val="452673953"/>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82061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75597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61519566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407257457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Picture 2" descr="When_Jesus_Calls_Your_Name_Moon_&amp;_Back.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360363" y="23813"/>
            <a:ext cx="8388350" cy="6796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2780928"/>
          </a:xfrm>
          <a:ln>
            <a:miter lim="800000"/>
            <a:headEnd/>
            <a:tailEnd/>
          </a:ln>
        </p:spPr>
        <p:txBody>
          <a:bodyPr/>
          <a:lstStyle/>
          <a:p>
            <a:pPr eaLnBrk="1" hangingPunct="1">
              <a:lnSpc>
                <a:spcPct val="80000"/>
              </a:lnSpc>
              <a:defRPr/>
            </a:pPr>
            <a:r>
              <a:rPr lang="ar-JO" sz="6600">
                <a:solidFill>
                  <a:schemeClr val="bg1"/>
                </a:solidFill>
              </a:rPr>
              <a:t>كيف </a:t>
            </a:r>
            <a:r>
              <a:rPr lang="ar-JO" sz="6600">
                <a:solidFill>
                  <a:srgbClr val="FFFF00"/>
                </a:solidFill>
              </a:rPr>
              <a:t>يستردنا</a:t>
            </a:r>
            <a:r>
              <a:rPr lang="ar-JO" sz="6600">
                <a:solidFill>
                  <a:schemeClr val="bg1"/>
                </a:solidFill>
              </a:rPr>
              <a:t> يسوع بعد أن أفسدنا الأشياء حقًا؟</a:t>
            </a:r>
            <a:endParaRPr lang="en-US" sz="6600" dirty="0">
              <a:solidFill>
                <a:schemeClr val="bg1"/>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281013383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ar-JO" sz="6600">
                <a:solidFill>
                  <a:srgbClr val="FFFFFF"/>
                </a:solidFill>
                <a:cs typeface="+mj-cs"/>
              </a:rPr>
              <a:t>بطرس النادم</a:t>
            </a:r>
            <a:endParaRPr lang="en-US" sz="6600" dirty="0">
              <a:solidFill>
                <a:srgbClr val="FFFFFF"/>
              </a:solidFill>
              <a:cs typeface="+mj-cs"/>
            </a:endParaRPr>
          </a:p>
        </p:txBody>
      </p:sp>
      <p:pic>
        <p:nvPicPr>
          <p:cNvPr id="144387" name="Picture 2" descr="Peter Regret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664075" y="1700213"/>
            <a:ext cx="4371975" cy="4824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706746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15888"/>
            <a:ext cx="8229600" cy="1143000"/>
          </a:xfrm>
        </p:spPr>
        <p:txBody>
          <a:bodyPr/>
          <a:lstStyle/>
          <a:p>
            <a:pPr eaLnBrk="1" hangingPunct="1">
              <a:defRPr/>
            </a:pPr>
            <a:r>
              <a:rPr lang="ar-JO" sz="6600">
                <a:solidFill>
                  <a:srgbClr val="FFFFFF"/>
                </a:solidFill>
                <a:cs typeface="+mj-cs"/>
              </a:rPr>
              <a:t>مخلص قائم</a:t>
            </a:r>
            <a:endParaRPr lang="en-US" sz="6600" dirty="0">
              <a:solidFill>
                <a:srgbClr val="FFFFFF"/>
              </a:solidFill>
              <a:cs typeface="+mj-cs"/>
            </a:endParaRPr>
          </a:p>
        </p:txBody>
      </p:sp>
      <p:pic>
        <p:nvPicPr>
          <p:cNvPr id="145411" name="Picture 3" descr="John 20 TheRisenChrist.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979613" y="1341438"/>
            <a:ext cx="5184775" cy="5316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98231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0" y="0"/>
            <a:ext cx="9144000" cy="792163"/>
          </a:xfrm>
        </p:spPr>
        <p:txBody>
          <a:bodyPr/>
          <a:lstStyle/>
          <a:p>
            <a:pPr eaLnBrk="1" hangingPunct="1"/>
            <a:r>
              <a:rPr lang="ar-JO">
                <a:solidFill>
                  <a:srgbClr val="FFFFFF"/>
                </a:solidFill>
                <a:ea typeface="ＭＳ Ｐゴシック" charset="0"/>
                <a:cs typeface="ＭＳ Ｐゴシック" charset="0"/>
              </a:rPr>
              <a:t>بحر طبرية (يوحنا 21)</a:t>
            </a:r>
            <a:endParaRPr lang="en-US" dirty="0">
              <a:solidFill>
                <a:srgbClr val="FFFFFF"/>
              </a:solidFill>
              <a:ea typeface="ＭＳ Ｐゴシック" charset="0"/>
              <a:cs typeface="ＭＳ Ｐゴシック" charset="0"/>
            </a:endParaRPr>
          </a:p>
        </p:txBody>
      </p:sp>
      <p:pic>
        <p:nvPicPr>
          <p:cNvPr id="146435" name="Picture 3" descr="mapseagalilee"/>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30275"/>
            <a:ext cx="9144000" cy="5927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7083701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2133600" y="0"/>
            <a:ext cx="6553200" cy="1676400"/>
          </a:xfrm>
        </p:spPr>
        <p:txBody>
          <a:bodyPr/>
          <a:lstStyle/>
          <a:p>
            <a:pPr algn="l" eaLnBrk="1" hangingPunct="1"/>
            <a:r>
              <a:rPr lang="ar-JO" sz="6000" b="1">
                <a:solidFill>
                  <a:srgbClr val="FFFFFF"/>
                </a:solidFill>
                <a:latin typeface="Arail" charset="0"/>
                <a:ea typeface="ＭＳ Ｐゴシック" charset="0"/>
              </a:rPr>
              <a:t>تحركات</a:t>
            </a:r>
            <a:endParaRPr lang="en-US" dirty="0">
              <a:solidFill>
                <a:schemeClr val="bg1"/>
              </a:solidFill>
              <a:latin typeface="Arail" charset="0"/>
              <a:ea typeface="ＭＳ Ｐゴシック" charset="0"/>
            </a:endParaRPr>
          </a:p>
        </p:txBody>
      </p:sp>
      <p:sp>
        <p:nvSpPr>
          <p:cNvPr id="29702" name="Text Box 6"/>
          <p:cNvSpPr txBox="1">
            <a:spLocks noChangeArrowheads="1"/>
          </p:cNvSpPr>
          <p:nvPr/>
        </p:nvSpPr>
        <p:spPr bwMode="auto">
          <a:xfrm>
            <a:off x="2405063" y="2489200"/>
            <a:ext cx="6488112" cy="4154488"/>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rPr>
              <a:t>صيد معجزي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rPr>
              <a:t>إسترداد بطري</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rPr>
              <a:t>موت يوحنا</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rPr>
              <a:t>خاتمة</a:t>
            </a:r>
            <a:endParaRPr kumimoji="0" lang="en-US" sz="4400" b="1" u="none" strike="noStrike" kern="1200" cap="none" spc="0" normalizeH="0" baseline="0" noProof="0" dirty="0">
              <a:ln>
                <a:noFill/>
              </a:ln>
              <a:solidFill>
                <a:srgbClr val="FFFFFF"/>
              </a:solidFill>
              <a:effectLst>
                <a:outerShdw blurRad="38100" dist="38100" dir="2700000" algn="tl">
                  <a:srgbClr val="868686"/>
                </a:outerShdw>
              </a:effectLst>
              <a:uLnTx/>
              <a:uFillTx/>
              <a:latin typeface="Arial" panose="020B0604020202020204" pitchFamily="34" charset="0"/>
              <a:ea typeface="ＭＳ Ｐゴシック" charset="0"/>
            </a:endParaRPr>
          </a:p>
        </p:txBody>
      </p:sp>
      <p:sp>
        <p:nvSpPr>
          <p:cNvPr id="2" name="TextBox 1"/>
          <p:cNvSpPr txBox="1">
            <a:spLocks noChangeArrowheads="1"/>
          </p:cNvSpPr>
          <p:nvPr/>
        </p:nvSpPr>
        <p:spPr bwMode="auto">
          <a:xfrm rot="-803937">
            <a:off x="7608" y="415104"/>
            <a:ext cx="7185956" cy="1754326"/>
          </a:xfrm>
          <a:prstGeom prst="rect">
            <a:avLst/>
          </a:prstGeom>
          <a:solidFill>
            <a:srgbClr val="00007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3 طرق يستردنا بها المسيح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بعد الفشل</a:t>
            </a:r>
            <a:endParaRPr kumimoji="0" lang="en-US" sz="5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925751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702">
                                            <p:txEl>
                                              <p:pRg st="0" end="0"/>
                                            </p:txEl>
                                          </p:spTgt>
                                        </p:tgtEl>
                                        <p:attrNameLst>
                                          <p:attrName>style.visibility</p:attrName>
                                        </p:attrNameLst>
                                      </p:cBhvr>
                                      <p:to>
                                        <p:strVal val="visible"/>
                                      </p:to>
                                    </p:set>
                                    <p:animEffect transition="in" filter="fade">
                                      <p:cBhvr>
                                        <p:cTn id="7" dur="500"/>
                                        <p:tgtEl>
                                          <p:spTgt spid="2970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702">
                                            <p:txEl>
                                              <p:pRg st="1" end="1"/>
                                            </p:txEl>
                                          </p:spTgt>
                                        </p:tgtEl>
                                        <p:attrNameLst>
                                          <p:attrName>style.visibility</p:attrName>
                                        </p:attrNameLst>
                                      </p:cBhvr>
                                      <p:to>
                                        <p:strVal val="visible"/>
                                      </p:to>
                                    </p:set>
                                    <p:animEffect transition="in" filter="fade">
                                      <p:cBhvr>
                                        <p:cTn id="12" dur="500"/>
                                        <p:tgtEl>
                                          <p:spTgt spid="2970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9702">
                                            <p:txEl>
                                              <p:pRg st="2" end="2"/>
                                            </p:txEl>
                                          </p:spTgt>
                                        </p:tgtEl>
                                        <p:attrNameLst>
                                          <p:attrName>style.visibility</p:attrName>
                                        </p:attrNameLst>
                                      </p:cBhvr>
                                      <p:to>
                                        <p:strVal val="visible"/>
                                      </p:to>
                                    </p:set>
                                    <p:animEffect transition="in" filter="fade">
                                      <p:cBhvr>
                                        <p:cTn id="17" dur="500"/>
                                        <p:tgtEl>
                                          <p:spTgt spid="29702">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9702">
                                            <p:txEl>
                                              <p:pRg st="5" end="5"/>
                                            </p:txEl>
                                          </p:spTgt>
                                        </p:tgtEl>
                                        <p:attrNameLst>
                                          <p:attrName>style.visibility</p:attrName>
                                        </p:attrNameLst>
                                      </p:cBhvr>
                                      <p:to>
                                        <p:strVal val="visible"/>
                                      </p:to>
                                    </p:set>
                                    <p:animEffect transition="in" filter="fade">
                                      <p:cBhvr>
                                        <p:cTn id="22" dur="500"/>
                                        <p:tgtEl>
                                          <p:spTgt spid="29702">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2" grpId="0" build="p" autoUpdateAnimBg="0"/>
      <p:bldP spid="2"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dirty="0">
                <a:solidFill>
                  <a:srgbClr val="FFFFFF"/>
                </a:solidFill>
                <a:effectLst>
                  <a:glow rad="228600">
                    <a:schemeClr val="accent4">
                      <a:satMod val="175000"/>
                      <a:alpha val="40000"/>
                    </a:schemeClr>
                  </a:glow>
                </a:effectLst>
                <a:cs typeface="+mj-cs"/>
              </a:rPr>
            </a:br>
            <a:r>
              <a:rPr lang="ar-JO" sz="6600">
                <a:solidFill>
                  <a:srgbClr val="FFFFFF"/>
                </a:solidFill>
                <a:effectLst>
                  <a:glow rad="228600">
                    <a:schemeClr val="accent4">
                      <a:satMod val="175000"/>
                      <a:alpha val="40000"/>
                    </a:schemeClr>
                  </a:glow>
                </a:effectLst>
                <a:cs typeface="+mj-cs"/>
              </a:rPr>
              <a:t>1. اعترف بحاجتك للمسيح حتى عندما تشعر </a:t>
            </a:r>
            <a:r>
              <a:rPr lang="ar-JO" sz="6600">
                <a:solidFill>
                  <a:srgbClr val="FFFF00"/>
                </a:solidFill>
                <a:effectLst>
                  <a:glow rad="228600">
                    <a:schemeClr val="accent4">
                      <a:satMod val="175000"/>
                      <a:alpha val="40000"/>
                    </a:schemeClr>
                  </a:glow>
                </a:effectLst>
                <a:cs typeface="+mj-cs"/>
              </a:rPr>
              <a:t>بالأهلية</a:t>
            </a:r>
            <a:r>
              <a:rPr lang="ar-JO" sz="6600">
                <a:solidFill>
                  <a:srgbClr val="FFFFFF"/>
                </a:solidFill>
                <a:effectLst>
                  <a:glow rad="228600">
                    <a:schemeClr val="accent4">
                      <a:satMod val="175000"/>
                      <a:alpha val="40000"/>
                    </a:schemeClr>
                  </a:glow>
                </a:effectLst>
                <a:cs typeface="+mj-cs"/>
              </a:rPr>
              <a:t> (21: 1-14) </a:t>
            </a:r>
            <a:endParaRPr lang="en-US" sz="6600" dirty="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2559692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Picture 2" descr="graveclothe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7459" name="Rectangle 3"/>
          <p:cNvSpPr>
            <a:spLocks noGrp="1" noChangeArrowheads="1"/>
          </p:cNvSpPr>
          <p:nvPr>
            <p:ph type="title"/>
          </p:nvPr>
        </p:nvSpPr>
        <p:spPr>
          <a:xfrm>
            <a:off x="3581400" y="274638"/>
            <a:ext cx="1981200" cy="3306762"/>
          </a:xfrm>
        </p:spPr>
        <p:txBody>
          <a:bodyPr/>
          <a:lstStyle/>
          <a:p>
            <a:pPr eaLnBrk="1" hangingPunct="1"/>
            <a:r>
              <a:rPr lang="ar-JO">
                <a:latin typeface="Tahoma" charset="0"/>
                <a:ea typeface="ＭＳ Ｐゴシック" charset="0"/>
              </a:rPr>
              <a:t>أكفان</a:t>
            </a:r>
            <a:br>
              <a:rPr lang="ar-JO">
                <a:latin typeface="Tahoma" charset="0"/>
                <a:ea typeface="ＭＳ Ｐゴシック" charset="0"/>
              </a:rPr>
            </a:br>
            <a:r>
              <a:rPr lang="ar-JO">
                <a:latin typeface="Tahoma" charset="0"/>
                <a:ea typeface="ＭＳ Ｐゴシック" charset="0"/>
              </a:rPr>
              <a:t>فارغة</a:t>
            </a:r>
            <a:endParaRPr lang="en-US" dirty="0">
              <a:latin typeface="Tahoma" charset="0"/>
              <a:ea typeface="ＭＳ Ｐゴシック" charset="0"/>
            </a:endParaRPr>
          </a:p>
        </p:txBody>
      </p:sp>
    </p:spTree>
    <p:extLst>
      <p:ext uri="{BB962C8B-B14F-4D97-AF65-F5344CB8AC3E}">
        <p14:creationId xmlns:p14="http://schemas.microsoft.com/office/powerpoint/2010/main" val="91538763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4953000" y="1295400"/>
            <a:ext cx="3581400" cy="4724400"/>
          </a:xfrm>
        </p:spPr>
        <p:txBody>
          <a:bodyPr/>
          <a:lstStyle/>
          <a:p>
            <a:pPr eaLnBrk="1" hangingPunct="1"/>
            <a:r>
              <a:rPr lang="ar-JO" altLang="ja-JP">
                <a:solidFill>
                  <a:srgbClr val="FFFFFF"/>
                </a:solidFill>
                <a:ea typeface="ＭＳ Ｐゴシック" charset="0"/>
                <a:cs typeface="ＭＳ Ｐゴシック" charset="0"/>
              </a:rPr>
              <a:t>هل أمسكتم شيئاً؟</a:t>
            </a:r>
            <a:endParaRPr lang="en-US" dirty="0">
              <a:solidFill>
                <a:schemeClr val="bg1"/>
              </a:solidFill>
              <a:ea typeface="ＭＳ Ｐゴシック" charset="0"/>
              <a:cs typeface="ＭＳ Ｐゴシック" charset="0"/>
            </a:endParaRPr>
          </a:p>
        </p:txBody>
      </p:sp>
      <p:pic>
        <p:nvPicPr>
          <p:cNvPr id="151555"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250894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Grp="1" noChangeArrowheads="1"/>
          </p:cNvSpPr>
          <p:nvPr>
            <p:ph type="title"/>
          </p:nvPr>
        </p:nvSpPr>
        <p:spPr>
          <a:xfrm>
            <a:off x="304800" y="1066800"/>
            <a:ext cx="3581400" cy="4724400"/>
          </a:xfrm>
        </p:spPr>
        <p:txBody>
          <a:bodyPr/>
          <a:lstStyle/>
          <a:p>
            <a:pPr eaLnBrk="1" hangingPunct="1"/>
            <a:r>
              <a:rPr lang="ar-JO" altLang="ja-JP">
                <a:solidFill>
                  <a:srgbClr val="FFFFFF"/>
                </a:solidFill>
                <a:ea typeface="ＭＳ Ｐゴシック" charset="0"/>
                <a:cs typeface="ＭＳ Ｐゴシック" charset="0"/>
              </a:rPr>
              <a:t>لا</a:t>
            </a:r>
            <a:br>
              <a:rPr lang="en-US" altLang="ja-JP">
                <a:solidFill>
                  <a:srgbClr val="FFFFFF"/>
                </a:solidFill>
                <a:ea typeface="ＭＳ Ｐゴシック" charset="0"/>
                <a:cs typeface="ＭＳ Ｐゴシック" charset="0"/>
              </a:rPr>
            </a:br>
            <a:br>
              <a:rPr lang="en-US"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ألقوا شباككم للجانب الأيمن</a:t>
            </a:r>
            <a:br>
              <a:rPr lang="ar-JO" altLang="ja-JP">
                <a:solidFill>
                  <a:srgbClr val="FFFFFF"/>
                </a:solidFill>
                <a:ea typeface="ＭＳ Ｐゴシック" charset="0"/>
                <a:cs typeface="ＭＳ Ｐゴシック" charset="0"/>
              </a:rPr>
            </a:br>
            <a:br>
              <a:rPr lang="en-US"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قف</a:t>
            </a:r>
            <a:endParaRPr lang="en-US">
              <a:solidFill>
                <a:schemeClr val="bg1"/>
              </a:solidFill>
              <a:ea typeface="ＭＳ Ｐゴシック" charset="0"/>
              <a:cs typeface="ＭＳ Ｐゴシック" charset="0"/>
            </a:endParaRPr>
          </a:p>
        </p:txBody>
      </p:sp>
      <p:pic>
        <p:nvPicPr>
          <p:cNvPr id="153603" name="Picture 3" descr="seigneur_d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387850" y="0"/>
            <a:ext cx="47561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16204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4953000" y="1295400"/>
            <a:ext cx="3581400" cy="4724400"/>
          </a:xfrm>
        </p:spPr>
        <p:txBody>
          <a:bodyPr/>
          <a:lstStyle/>
          <a:p>
            <a:pPr eaLnBrk="1" hangingPunct="1"/>
            <a:r>
              <a:rPr lang="ar-JO">
                <a:solidFill>
                  <a:srgbClr val="FFFFFF"/>
                </a:solidFill>
                <a:ea typeface="ＭＳ Ｐゴシック" charset="0"/>
                <a:cs typeface="ＭＳ Ｐゴシック" charset="0"/>
              </a:rPr>
              <a:t>يوحنا : إنه الرب</a:t>
            </a:r>
            <a:br>
              <a:rPr lang="ar-JO">
                <a:solidFill>
                  <a:srgbClr val="FFFFFF"/>
                </a:solidFill>
                <a:ea typeface="ＭＳ Ｐゴシック" charset="0"/>
                <a:cs typeface="ＭＳ Ｐゴシック" charset="0"/>
              </a:rPr>
            </a:br>
            <a:br>
              <a:rPr lang="en-US"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بطرس</a:t>
            </a:r>
            <a:br>
              <a:rPr lang="ar-JO"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يقفز</a:t>
            </a:r>
            <a:endParaRPr lang="en-US">
              <a:solidFill>
                <a:schemeClr val="bg1"/>
              </a:solidFill>
              <a:ea typeface="ＭＳ Ｐゴシック" charset="0"/>
              <a:cs typeface="ＭＳ Ｐゴシック" charset="0"/>
            </a:endParaRPr>
          </a:p>
        </p:txBody>
      </p:sp>
      <p:pic>
        <p:nvPicPr>
          <p:cNvPr id="155651" name="Picture 3" descr="seigneur_d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914400"/>
            <a:ext cx="4719638" cy="5029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597864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0" y="5715000"/>
            <a:ext cx="9144000" cy="990600"/>
          </a:xfrm>
        </p:spPr>
        <p:txBody>
          <a:bodyPr/>
          <a:lstStyle/>
          <a:p>
            <a:pPr eaLnBrk="1" hangingPunct="1"/>
            <a:r>
              <a:rPr lang="ar-JO">
                <a:solidFill>
                  <a:srgbClr val="FFFFFF"/>
                </a:solidFill>
                <a:ea typeface="ＭＳ Ｐゴシック" charset="0"/>
                <a:cs typeface="ＭＳ Ｐゴシック" charset="0"/>
              </a:rPr>
              <a:t>ما الفكرة في هذه المعجزة؟</a:t>
            </a:r>
            <a:endParaRPr lang="en-US">
              <a:solidFill>
                <a:schemeClr val="bg1"/>
              </a:solidFill>
              <a:ea typeface="ＭＳ Ｐゴシック" charset="0"/>
              <a:cs typeface="ＭＳ Ｐゴシック" charset="0"/>
            </a:endParaRPr>
          </a:p>
        </p:txBody>
      </p:sp>
      <p:pic>
        <p:nvPicPr>
          <p:cNvPr id="157699" name="Picture 4" descr="le_seigneu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634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9969699"/>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893393" name="Rectangle 17"/>
          <p:cNvSpPr>
            <a:spLocks noChangeArrowheads="1"/>
          </p:cNvSpPr>
          <p:nvPr/>
        </p:nvSpPr>
        <p:spPr bwMode="auto">
          <a:xfrm>
            <a:off x="76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93394" name="Rectangle 18"/>
          <p:cNvSpPr>
            <a:spLocks noChangeArrowheads="1"/>
          </p:cNvSpPr>
          <p:nvPr/>
        </p:nvSpPr>
        <p:spPr bwMode="auto">
          <a:xfrm>
            <a:off x="4648200" y="1201738"/>
            <a:ext cx="4343400" cy="4495800"/>
          </a:xfrm>
          <a:prstGeom prst="rect">
            <a:avLst/>
          </a:prstGeom>
          <a:solidFill>
            <a:schemeClr val="tx2"/>
          </a:soli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893379" name="Rectangle 3"/>
          <p:cNvSpPr>
            <a:spLocks noGrp="1" noChangeArrowheads="1"/>
          </p:cNvSpPr>
          <p:nvPr>
            <p:ph type="ctrTitle"/>
          </p:nvPr>
        </p:nvSpPr>
        <p:spPr>
          <a:xfrm>
            <a:off x="0" y="0"/>
            <a:ext cx="9144000" cy="762000"/>
          </a:xfrm>
          <a:effectLst/>
        </p:spPr>
        <p:txBody>
          <a:bodyPr/>
          <a:lstStyle/>
          <a:p>
            <a:pPr eaLnBrk="1" hangingPunct="1">
              <a:defRPr/>
            </a:pPr>
            <a:r>
              <a:rPr lang="en-US">
                <a:solidFill>
                  <a:schemeClr val="accent2"/>
                </a:solidFill>
                <a:cs typeface="+mj-cs"/>
              </a:rPr>
              <a:t>Fish Déjà Vu</a:t>
            </a:r>
          </a:p>
        </p:txBody>
      </p:sp>
      <p:sp>
        <p:nvSpPr>
          <p:cNvPr id="1893381" name="Rectangle 5"/>
          <p:cNvSpPr>
            <a:spLocks noGrp="1" noChangeArrowheads="1"/>
          </p:cNvSpPr>
          <p:nvPr>
            <p:ph type="subTitle" idx="1"/>
          </p:nvPr>
        </p:nvSpPr>
        <p:spPr>
          <a:xfrm>
            <a:off x="0" y="609600"/>
            <a:ext cx="9144000" cy="533400"/>
          </a:xfrm>
          <a:effectLst/>
        </p:spPr>
        <p:txBody>
          <a:bodyPr/>
          <a:lstStyle/>
          <a:p>
            <a:pPr eaLnBrk="1" hangingPunct="1">
              <a:defRPr/>
            </a:pPr>
            <a:r>
              <a:rPr lang="ar-JO">
                <a:solidFill>
                  <a:schemeClr val="accent2"/>
                </a:solidFill>
                <a:cs typeface="+mn-cs"/>
              </a:rPr>
              <a:t>هل يلمح يوحنا إلى الرواية السابقة؟</a:t>
            </a:r>
            <a:endParaRPr lang="en-US">
              <a:solidFill>
                <a:schemeClr val="accent2"/>
              </a:solidFill>
              <a:cs typeface="+mn-cs"/>
            </a:endParaRPr>
          </a:p>
        </p:txBody>
      </p:sp>
      <p:sp>
        <p:nvSpPr>
          <p:cNvPr id="1893382" name="Text Box 6"/>
          <p:cNvSpPr txBox="1">
            <a:spLocks noChangeArrowheads="1"/>
          </p:cNvSpPr>
          <p:nvPr/>
        </p:nvSpPr>
        <p:spPr bwMode="auto">
          <a:xfrm>
            <a:off x="0" y="11255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rPr>
              <a:t>لوقا 5: 1-11</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3" name="Text Box 7"/>
          <p:cNvSpPr txBox="1">
            <a:spLocks noChangeArrowheads="1"/>
          </p:cNvSpPr>
          <p:nvPr/>
        </p:nvSpPr>
        <p:spPr bwMode="auto">
          <a:xfrm>
            <a:off x="4572000" y="11255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rPr>
              <a:t>يوحنا 21: 1-14</a:t>
            </a:r>
            <a:endParaRPr kumimoji="0" lang="en-US" sz="4000" b="1" u="sng"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4" name="Text Box 8"/>
          <p:cNvSpPr txBox="1">
            <a:spLocks noChangeArrowheads="1"/>
          </p:cNvSpPr>
          <p:nvPr/>
        </p:nvSpPr>
        <p:spPr bwMode="auto">
          <a:xfrm>
            <a:off x="0" y="20399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الدعوة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5" name="Text Box 9"/>
          <p:cNvSpPr txBox="1">
            <a:spLocks noChangeArrowheads="1"/>
          </p:cNvSpPr>
          <p:nvPr/>
        </p:nvSpPr>
        <p:spPr bwMode="auto">
          <a:xfrm>
            <a:off x="4572000" y="20399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استرداد المكانة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6" name="Text Box 10"/>
          <p:cNvSpPr txBox="1">
            <a:spLocks noChangeArrowheads="1"/>
          </p:cNvSpPr>
          <p:nvPr/>
        </p:nvSpPr>
        <p:spPr bwMode="auto">
          <a:xfrm>
            <a:off x="0" y="29543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يسوع في القارب</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7" name="Text Box 11"/>
          <p:cNvSpPr txBox="1">
            <a:spLocks noChangeArrowheads="1"/>
          </p:cNvSpPr>
          <p:nvPr/>
        </p:nvSpPr>
        <p:spPr bwMode="auto">
          <a:xfrm>
            <a:off x="4572000" y="29543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يسوع على الشاطئ</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8" name="Text Box 12"/>
          <p:cNvSpPr txBox="1">
            <a:spLocks noChangeArrowheads="1"/>
          </p:cNvSpPr>
          <p:nvPr/>
        </p:nvSpPr>
        <p:spPr bwMode="auto">
          <a:xfrm>
            <a:off x="0" y="3868738"/>
            <a:ext cx="44196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a:solidFill>
                  <a:srgbClr val="FFFFFF"/>
                </a:solidFill>
                <a:latin typeface="Arial" panose="020B0604020202020204" pitchFamily="34" charset="0"/>
              </a:rPr>
              <a:t>اتبعني</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89" name="Text Box 13"/>
          <p:cNvSpPr txBox="1">
            <a:spLocks noChangeArrowheads="1"/>
          </p:cNvSpPr>
          <p:nvPr/>
        </p:nvSpPr>
        <p:spPr bwMode="auto">
          <a:xfrm>
            <a:off x="4572000" y="3868738"/>
            <a:ext cx="4572000" cy="701675"/>
          </a:xfrm>
          <a:prstGeom prst="rect">
            <a:avLst/>
          </a:prstGeom>
          <a:no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ja-JP"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ارع خرافي</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90" name="Text Box 14"/>
          <p:cNvSpPr txBox="1">
            <a:spLocks noChangeArrowheads="1"/>
          </p:cNvSpPr>
          <p:nvPr/>
        </p:nvSpPr>
        <p:spPr bwMode="auto">
          <a:xfrm>
            <a:off x="0" y="4783138"/>
            <a:ext cx="44196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الكرازة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91" name="Text Box 15"/>
          <p:cNvSpPr txBox="1">
            <a:spLocks noChangeArrowheads="1"/>
          </p:cNvSpPr>
          <p:nvPr/>
        </p:nvSpPr>
        <p:spPr bwMode="auto">
          <a:xfrm>
            <a:off x="4572000" y="4783138"/>
            <a:ext cx="4572000" cy="701675"/>
          </a:xfrm>
          <a:prstGeom prst="rect">
            <a:avLst/>
          </a:prstGeom>
          <a:noFill/>
          <a:ln>
            <a:noFill/>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الرعاية</a:t>
            </a:r>
            <a:endParaRPr kumimoji="0" lang="en-US"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endParaRPr>
          </a:p>
        </p:txBody>
      </p:sp>
      <p:sp>
        <p:nvSpPr>
          <p:cNvPr id="1893392" name="Text Box 16"/>
          <p:cNvSpPr txBox="1">
            <a:spLocks noChangeArrowheads="1"/>
          </p:cNvSpPr>
          <p:nvPr/>
        </p:nvSpPr>
        <p:spPr bwMode="auto">
          <a:xfrm>
            <a:off x="0" y="5589588"/>
            <a:ext cx="9144000" cy="707886"/>
          </a:xfrm>
          <a:prstGeom prst="rect">
            <a:avLst/>
          </a:prstGeom>
          <a:solidFill>
            <a:srgbClr val="FFFF00"/>
          </a:solidFill>
          <a:ln>
            <a:noFill/>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algn="ctr" defTabSz="914400" eaLnBrk="0" fontAlgn="base" hangingPunct="0">
              <a:spcBef>
                <a:spcPct val="0"/>
              </a:spcBef>
              <a:spcAft>
                <a:spcPct val="0"/>
              </a:spcAft>
              <a:defRPr/>
            </a:pPr>
            <a:r>
              <a:rPr lang="ar-JO" sz="4000" b="1" dirty="0">
                <a:latin typeface="Arial" panose="020B0604020202020204" pitchFamily="34" charset="0"/>
              </a:rPr>
              <a:t>تكرار رسالة يسوع: أنت تريدني لتكون مؤهلاً حقًا</a:t>
            </a:r>
          </a:p>
        </p:txBody>
      </p:sp>
    </p:spTree>
    <p:extLst>
      <p:ext uri="{BB962C8B-B14F-4D97-AF65-F5344CB8AC3E}">
        <p14:creationId xmlns:p14="http://schemas.microsoft.com/office/powerpoint/2010/main" val="301357294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9339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893382">
                                            <p:txEl>
                                              <p:pRg st="0" end="0"/>
                                            </p:txEl>
                                          </p:spTgt>
                                        </p:tgtEl>
                                        <p:attrNameLst>
                                          <p:attrName>style.visibility</p:attrName>
                                        </p:attrNameLst>
                                      </p:cBhvr>
                                      <p:to>
                                        <p:strVal val="visible"/>
                                      </p:to>
                                    </p:set>
                                    <p:animEffect transition="in" filter="fade">
                                      <p:cBhvr>
                                        <p:cTn id="9" dur="500"/>
                                        <p:tgtEl>
                                          <p:spTgt spid="1893382">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499"/>
                                          </p:stCondLst>
                                        </p:cTn>
                                        <p:tgtEl>
                                          <p:spTgt spid="1893394"/>
                                        </p:tgtEl>
                                        <p:attrNameLst>
                                          <p:attrName>style.visibility</p:attrName>
                                        </p:attrNameLst>
                                      </p:cBhvr>
                                      <p:to>
                                        <p:strVal val="visible"/>
                                      </p:to>
                                    </p:set>
                                  </p:childTnLst>
                                </p:cTn>
                              </p:par>
                              <p:par>
                                <p:cTn id="14" presetID="10" presetClass="entr" presetSubtype="0" fill="hold" grpId="0" nodeType="withEffect">
                                  <p:stCondLst>
                                    <p:cond delay="0"/>
                                  </p:stCondLst>
                                  <p:childTnLst>
                                    <p:set>
                                      <p:cBhvr>
                                        <p:cTn id="15" dur="1" fill="hold">
                                          <p:stCondLst>
                                            <p:cond delay="0"/>
                                          </p:stCondLst>
                                        </p:cTn>
                                        <p:tgtEl>
                                          <p:spTgt spid="1893383">
                                            <p:txEl>
                                              <p:pRg st="0" end="0"/>
                                            </p:txEl>
                                          </p:spTgt>
                                        </p:tgtEl>
                                        <p:attrNameLst>
                                          <p:attrName>style.visibility</p:attrName>
                                        </p:attrNameLst>
                                      </p:cBhvr>
                                      <p:to>
                                        <p:strVal val="visible"/>
                                      </p:to>
                                    </p:set>
                                    <p:animEffect transition="in" filter="fade">
                                      <p:cBhvr>
                                        <p:cTn id="16" dur="500"/>
                                        <p:tgtEl>
                                          <p:spTgt spid="1893383">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893384">
                                            <p:txEl>
                                              <p:pRg st="0" end="0"/>
                                            </p:txEl>
                                          </p:spTgt>
                                        </p:tgtEl>
                                        <p:attrNameLst>
                                          <p:attrName>style.visibility</p:attrName>
                                        </p:attrNameLst>
                                      </p:cBhvr>
                                      <p:to>
                                        <p:strVal val="visible"/>
                                      </p:to>
                                    </p:set>
                                    <p:animEffect transition="in" filter="fade">
                                      <p:cBhvr>
                                        <p:cTn id="21" dur="500"/>
                                        <p:tgtEl>
                                          <p:spTgt spid="1893384">
                                            <p:txEl>
                                              <p:pRg st="0" end="0"/>
                                            </p:txEl>
                                          </p:spTgt>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93385">
                                            <p:txEl>
                                              <p:pRg st="0" end="0"/>
                                            </p:txEl>
                                          </p:spTgt>
                                        </p:tgtEl>
                                        <p:attrNameLst>
                                          <p:attrName>style.visibility</p:attrName>
                                        </p:attrNameLst>
                                      </p:cBhvr>
                                      <p:to>
                                        <p:strVal val="visible"/>
                                      </p:to>
                                    </p:set>
                                    <p:animEffect transition="in" filter="fade">
                                      <p:cBhvr>
                                        <p:cTn id="26" dur="500"/>
                                        <p:tgtEl>
                                          <p:spTgt spid="1893385">
                                            <p:txEl>
                                              <p:pRg st="0" end="0"/>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893386">
                                            <p:txEl>
                                              <p:pRg st="0" end="0"/>
                                            </p:txEl>
                                          </p:spTgt>
                                        </p:tgtEl>
                                        <p:attrNameLst>
                                          <p:attrName>style.visibility</p:attrName>
                                        </p:attrNameLst>
                                      </p:cBhvr>
                                      <p:to>
                                        <p:strVal val="visible"/>
                                      </p:to>
                                    </p:set>
                                    <p:animEffect transition="in" filter="fade">
                                      <p:cBhvr>
                                        <p:cTn id="31" dur="500"/>
                                        <p:tgtEl>
                                          <p:spTgt spid="1893386">
                                            <p:txEl>
                                              <p:pRg st="0" end="0"/>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893387">
                                            <p:txEl>
                                              <p:pRg st="0" end="0"/>
                                            </p:txEl>
                                          </p:spTgt>
                                        </p:tgtEl>
                                        <p:attrNameLst>
                                          <p:attrName>style.visibility</p:attrName>
                                        </p:attrNameLst>
                                      </p:cBhvr>
                                      <p:to>
                                        <p:strVal val="visible"/>
                                      </p:to>
                                    </p:set>
                                    <p:animEffect transition="in" filter="fade">
                                      <p:cBhvr>
                                        <p:cTn id="36" dur="500"/>
                                        <p:tgtEl>
                                          <p:spTgt spid="1893387">
                                            <p:txEl>
                                              <p:pRg st="0" end="0"/>
                                            </p:txEl>
                                          </p:spTgt>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1893388">
                                            <p:txEl>
                                              <p:pRg st="0" end="0"/>
                                            </p:txEl>
                                          </p:spTgt>
                                        </p:tgtEl>
                                        <p:attrNameLst>
                                          <p:attrName>style.visibility</p:attrName>
                                        </p:attrNameLst>
                                      </p:cBhvr>
                                      <p:to>
                                        <p:strVal val="visible"/>
                                      </p:to>
                                    </p:set>
                                    <p:animEffect transition="in" filter="fade">
                                      <p:cBhvr>
                                        <p:cTn id="41" dur="500"/>
                                        <p:tgtEl>
                                          <p:spTgt spid="1893388">
                                            <p:txEl>
                                              <p:pRg st="0" end="0"/>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1893389">
                                            <p:txEl>
                                              <p:pRg st="0" end="0"/>
                                            </p:txEl>
                                          </p:spTgt>
                                        </p:tgtEl>
                                        <p:attrNameLst>
                                          <p:attrName>style.visibility</p:attrName>
                                        </p:attrNameLst>
                                      </p:cBhvr>
                                      <p:to>
                                        <p:strVal val="visible"/>
                                      </p:to>
                                    </p:set>
                                    <p:animEffect transition="in" filter="fade">
                                      <p:cBhvr>
                                        <p:cTn id="46" dur="500"/>
                                        <p:tgtEl>
                                          <p:spTgt spid="1893389">
                                            <p:txEl>
                                              <p:pRg st="0" end="0"/>
                                            </p:txEl>
                                          </p:spTgt>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893390">
                                            <p:txEl>
                                              <p:pRg st="0" end="0"/>
                                            </p:txEl>
                                          </p:spTgt>
                                        </p:tgtEl>
                                        <p:attrNameLst>
                                          <p:attrName>style.visibility</p:attrName>
                                        </p:attrNameLst>
                                      </p:cBhvr>
                                      <p:to>
                                        <p:strVal val="visible"/>
                                      </p:to>
                                    </p:set>
                                    <p:animEffect transition="in" filter="fade">
                                      <p:cBhvr>
                                        <p:cTn id="51" dur="500"/>
                                        <p:tgtEl>
                                          <p:spTgt spid="1893390">
                                            <p:txEl>
                                              <p:pRg st="0" end="0"/>
                                            </p:txEl>
                                          </p:spTgt>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893391">
                                            <p:txEl>
                                              <p:pRg st="0" end="0"/>
                                            </p:txEl>
                                          </p:spTgt>
                                        </p:tgtEl>
                                        <p:attrNameLst>
                                          <p:attrName>style.visibility</p:attrName>
                                        </p:attrNameLst>
                                      </p:cBhvr>
                                      <p:to>
                                        <p:strVal val="visible"/>
                                      </p:to>
                                    </p:set>
                                    <p:animEffect transition="in" filter="fade">
                                      <p:cBhvr>
                                        <p:cTn id="56" dur="500"/>
                                        <p:tgtEl>
                                          <p:spTgt spid="1893391">
                                            <p:txEl>
                                              <p:pRg st="0" end="0"/>
                                            </p:txEl>
                                          </p:spTgt>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1893392">
                                            <p:txEl>
                                              <p:pRg st="0" end="0"/>
                                            </p:txEl>
                                          </p:spTgt>
                                        </p:tgtEl>
                                        <p:attrNameLst>
                                          <p:attrName>style.visibility</p:attrName>
                                        </p:attrNameLst>
                                      </p:cBhvr>
                                      <p:to>
                                        <p:strVal val="visible"/>
                                      </p:to>
                                    </p:set>
                                    <p:animEffect transition="in" filter="fade">
                                      <p:cBhvr>
                                        <p:cTn id="61" dur="500"/>
                                        <p:tgtEl>
                                          <p:spTgt spid="189339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3393" grpId="0" animBg="1"/>
      <p:bldP spid="1893394" grpId="0" animBg="1"/>
      <p:bldP spid="1893382" grpId="0" build="p" autoUpdateAnimBg="0"/>
      <p:bldP spid="1893383" grpId="0" build="p" autoUpdateAnimBg="0"/>
      <p:bldP spid="1893384" grpId="0" build="p" autoUpdateAnimBg="0"/>
      <p:bldP spid="1893385" grpId="0" build="p" autoUpdateAnimBg="0"/>
      <p:bldP spid="1893386" grpId="0" build="p" autoUpdateAnimBg="0"/>
      <p:bldP spid="1893387" grpId="0" build="p" autoUpdateAnimBg="0"/>
      <p:bldP spid="1893388" grpId="0" build="p" autoUpdateAnimBg="0"/>
      <p:bldP spid="1893389" grpId="0" build="p" autoUpdateAnimBg="0"/>
      <p:bldP spid="1893390" grpId="0" build="p" autoUpdateAnimBg="0"/>
      <p:bldP spid="1893391" grpId="0" build="p" autoUpdateAnimBg="0"/>
      <p:bldP spid="1893392" grpId="0" build="p" autoUpdateAnimBg="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Picture 1" descr="nets of fisherme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63251"/>
            <a:ext cx="9144000" cy="60912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1795" name="Rectangle 2"/>
          <p:cNvSpPr>
            <a:spLocks noGrp="1" noChangeArrowheads="1"/>
          </p:cNvSpPr>
          <p:nvPr>
            <p:ph type="title"/>
          </p:nvPr>
        </p:nvSpPr>
        <p:spPr>
          <a:xfrm>
            <a:off x="0" y="0"/>
            <a:ext cx="9144000" cy="1268413"/>
          </a:xfrm>
        </p:spPr>
        <p:txBody>
          <a:bodyPr/>
          <a:lstStyle/>
          <a:p>
            <a:pPr eaLnBrk="1" hangingPunct="1"/>
            <a:r>
              <a:rPr lang="ar-JO" sz="4000" dirty="0">
                <a:solidFill>
                  <a:schemeClr val="bg1"/>
                </a:solidFill>
                <a:cs typeface="Arial" panose="020B0604020202020204" pitchFamily="34" charset="0"/>
              </a:rPr>
              <a:t>هل تعترف أنك بحاجة إلى المسيح </a:t>
            </a:r>
            <a:br>
              <a:rPr lang="ar-JO" sz="4000" dirty="0">
                <a:solidFill>
                  <a:schemeClr val="bg1"/>
                </a:solidFill>
                <a:cs typeface="Arial" panose="020B0604020202020204" pitchFamily="34" charset="0"/>
              </a:rPr>
            </a:br>
            <a:r>
              <a:rPr lang="ar-JO" sz="4000" dirty="0">
                <a:solidFill>
                  <a:schemeClr val="tx1"/>
                </a:solidFill>
                <a:effectLst>
                  <a:glow rad="268158">
                    <a:srgbClr val="E4D1D2"/>
                  </a:glow>
                </a:effectLst>
                <a:cs typeface="Arial" panose="020B0604020202020204" pitchFamily="34" charset="0"/>
              </a:rPr>
              <a:t>حتى في مجال اختصاصك؟</a:t>
            </a:r>
            <a:endParaRPr lang="en-US" sz="4000" dirty="0">
              <a:solidFill>
                <a:schemeClr val="tx1"/>
              </a:solidFill>
              <a:effectLst>
                <a:glow rad="268158">
                  <a:srgbClr val="E4D1D2"/>
                </a:glow>
              </a:effectLst>
              <a:ea typeface="ＭＳ Ｐゴシック" charset="0"/>
              <a:cs typeface="Arial" panose="020B0604020202020204" pitchFamily="34" charset="0"/>
            </a:endParaRPr>
          </a:p>
        </p:txBody>
      </p:sp>
    </p:spTree>
    <p:extLst>
      <p:ext uri="{BB962C8B-B14F-4D97-AF65-F5344CB8AC3E}">
        <p14:creationId xmlns:p14="http://schemas.microsoft.com/office/powerpoint/2010/main" val="207258630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a:xfrm>
            <a:off x="4953000" y="1295400"/>
            <a:ext cx="3581400" cy="4724400"/>
          </a:xfrm>
        </p:spPr>
        <p:txBody>
          <a:bodyPr/>
          <a:lstStyle/>
          <a:p>
            <a:pPr eaLnBrk="1" hangingPunct="1"/>
            <a:br>
              <a:rPr lang="en-US"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هل </a:t>
            </a:r>
            <a:r>
              <a:rPr lang="ar-JO" altLang="ja-JP">
                <a:solidFill>
                  <a:srgbClr val="FFFF00"/>
                </a:solidFill>
                <a:ea typeface="ＭＳ Ｐゴシック" charset="0"/>
                <a:cs typeface="ＭＳ Ｐゴシック" charset="0"/>
              </a:rPr>
              <a:t>بعتم</a:t>
            </a:r>
            <a:r>
              <a:rPr lang="ar-JO" altLang="ja-JP">
                <a:solidFill>
                  <a:srgbClr val="FFFFFF"/>
                </a:solidFill>
                <a:ea typeface="ＭＳ Ｐゴシック" charset="0"/>
                <a:cs typeface="ＭＳ Ｐゴシック" charset="0"/>
              </a:rPr>
              <a:t> شيئاً؟</a:t>
            </a:r>
            <a:br>
              <a:rPr lang="en-US" altLang="ja-JP">
                <a:solidFill>
                  <a:srgbClr val="FFFFFF"/>
                </a:solidFill>
                <a:ea typeface="ＭＳ Ｐゴシック" charset="0"/>
                <a:cs typeface="ＭＳ Ｐゴシック" charset="0"/>
              </a:rPr>
            </a:br>
            <a:br>
              <a:rPr lang="en-US" altLang="ja-JP">
                <a:solidFill>
                  <a:srgbClr val="FFFFFF"/>
                </a:solidFill>
                <a:ea typeface="ＭＳ Ｐゴシック" charset="0"/>
                <a:cs typeface="ＭＳ Ｐゴシック" charset="0"/>
              </a:rPr>
            </a:br>
            <a:r>
              <a:rPr lang="ar-JO" altLang="ja-JP">
                <a:solidFill>
                  <a:srgbClr val="FFFFFF"/>
                </a:solidFill>
                <a:ea typeface="ＭＳ Ｐゴシック" charset="0"/>
                <a:cs typeface="ＭＳ Ｐゴシック" charset="0"/>
              </a:rPr>
              <a:t>لا يا رب</a:t>
            </a:r>
            <a:endParaRPr lang="en-US">
              <a:solidFill>
                <a:schemeClr val="bg1"/>
              </a:solidFill>
              <a:ea typeface="ＭＳ Ｐゴシック" charset="0"/>
              <a:cs typeface="ＭＳ Ｐゴシック" charset="0"/>
            </a:endParaRPr>
          </a:p>
        </p:txBody>
      </p:sp>
      <p:pic>
        <p:nvPicPr>
          <p:cNvPr id="163843" name="Picture 3" descr="seigneur_d1"/>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32067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1469814"/>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masterpiec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549275"/>
            <a:ext cx="9112250" cy="63087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26988"/>
            <a:ext cx="9144000" cy="993776"/>
          </a:xfrm>
          <a:solidFill>
            <a:schemeClr val="tx1"/>
          </a:solidFill>
        </p:spPr>
        <p:txBody>
          <a:bodyPr/>
          <a:lstStyle/>
          <a:p>
            <a:pPr eaLnBrk="1" hangingPunct="1">
              <a:defRPr/>
            </a:pPr>
            <a:r>
              <a:rPr lang="ar-JO">
                <a:solidFill>
                  <a:schemeClr val="bg1"/>
                </a:solidFill>
                <a:cs typeface="+mj-cs"/>
              </a:rPr>
              <a:t>ما هو مجال اختصاص</a:t>
            </a:r>
            <a:r>
              <a:rPr lang="ar-JO">
                <a:solidFill>
                  <a:srgbClr val="FFFF00"/>
                </a:solidFill>
                <a:cs typeface="+mj-cs"/>
              </a:rPr>
              <a:t>ك</a:t>
            </a:r>
            <a:r>
              <a:rPr lang="ar-JO">
                <a:solidFill>
                  <a:schemeClr val="bg1"/>
                </a:solidFill>
                <a:cs typeface="+mj-cs"/>
              </a:rPr>
              <a:t>؟</a:t>
            </a:r>
            <a:endParaRPr lang="en-US">
              <a:solidFill>
                <a:schemeClr val="bg1"/>
              </a:solidFill>
              <a:cs typeface="+mj-cs"/>
            </a:endParaRPr>
          </a:p>
        </p:txBody>
      </p:sp>
    </p:spTree>
    <p:extLst>
      <p:ext uri="{BB962C8B-B14F-4D97-AF65-F5344CB8AC3E}">
        <p14:creationId xmlns:p14="http://schemas.microsoft.com/office/powerpoint/2010/main" val="51949942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4"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1. اعترف بحاجتك للمسيح حتى عندما تشعر </a:t>
            </a:r>
            <a:r>
              <a:rPr lang="ar-JO" sz="6600">
                <a:solidFill>
                  <a:srgbClr val="FFFF00"/>
                </a:solidFill>
                <a:effectLst>
                  <a:glow rad="228600">
                    <a:schemeClr val="accent4">
                      <a:satMod val="175000"/>
                      <a:alpha val="40000"/>
                    </a:schemeClr>
                  </a:glow>
                </a:effectLst>
              </a:rPr>
              <a:t>بالأهلية</a:t>
            </a:r>
            <a:r>
              <a:rPr lang="ar-JO" sz="6600">
                <a:solidFill>
                  <a:srgbClr val="FFFFFF"/>
                </a:solidFill>
                <a:effectLst>
                  <a:glow rad="228600">
                    <a:schemeClr val="accent4">
                      <a:satMod val="175000"/>
                      <a:alpha val="40000"/>
                    </a:schemeClr>
                  </a:glow>
                </a:effectLst>
              </a:rPr>
              <a:t> (21: 1-14) </a:t>
            </a:r>
            <a:endParaRPr lang="en-US" sz="660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190528097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cs typeface="+mj-cs"/>
              </a:rPr>
            </a:br>
            <a:r>
              <a:rPr lang="ar-JO" sz="6600">
                <a:solidFill>
                  <a:srgbClr val="FFFFFF"/>
                </a:solidFill>
                <a:effectLst>
                  <a:glow rad="228600">
                    <a:schemeClr val="accent4">
                      <a:satMod val="175000"/>
                      <a:alpha val="40000"/>
                    </a:schemeClr>
                  </a:glow>
                </a:effectLst>
                <a:cs typeface="+mj-cs"/>
              </a:rPr>
              <a:t>2. أظهر محبتك للمسيح من خلال حب </a:t>
            </a:r>
            <a:r>
              <a:rPr lang="ar-JO" sz="6600">
                <a:solidFill>
                  <a:srgbClr val="FFFF00"/>
                </a:solidFill>
                <a:effectLst>
                  <a:glow rad="228600">
                    <a:schemeClr val="accent4">
                      <a:satMod val="175000"/>
                      <a:alpha val="40000"/>
                    </a:schemeClr>
                  </a:glow>
                </a:effectLst>
                <a:cs typeface="+mj-cs"/>
              </a:rPr>
              <a:t>البشر</a:t>
            </a:r>
            <a:r>
              <a:rPr lang="ar-JO" sz="6600">
                <a:solidFill>
                  <a:srgbClr val="FFFFFF"/>
                </a:solidFill>
                <a:effectLst>
                  <a:glow rad="228600">
                    <a:schemeClr val="accent4">
                      <a:satMod val="175000"/>
                      <a:alpha val="40000"/>
                    </a:schemeClr>
                  </a:glow>
                </a:effectLst>
                <a:cs typeface="+mj-cs"/>
              </a:rPr>
              <a:t> </a:t>
            </a:r>
            <a:br>
              <a:rPr lang="ar-JO" sz="6600">
                <a:solidFill>
                  <a:srgbClr val="FFFFFF"/>
                </a:solidFill>
                <a:effectLst>
                  <a:glow rad="228600">
                    <a:schemeClr val="accent4">
                      <a:satMod val="175000"/>
                      <a:alpha val="40000"/>
                    </a:schemeClr>
                  </a:glow>
                </a:effectLst>
                <a:cs typeface="+mj-cs"/>
              </a:rPr>
            </a:br>
            <a:r>
              <a:rPr lang="ar-JO" sz="6600">
                <a:solidFill>
                  <a:srgbClr val="FFFFFF"/>
                </a:solidFill>
                <a:effectLst>
                  <a:glow rad="228600">
                    <a:schemeClr val="accent4">
                      <a:satMod val="175000"/>
                      <a:alpha val="40000"/>
                    </a:schemeClr>
                  </a:glow>
                </a:effectLst>
                <a:cs typeface="+mj-cs"/>
              </a:rPr>
              <a:t>(21: 15-17)</a:t>
            </a:r>
            <a:endParaRPr lang="en-US" sz="660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27358562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785FF1-7D43-4BF9-BEEA-5936DA4024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ت. زيارة النسوة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186</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5-8، مرقس 16: 2-8، لوقا 24: 1-8، يوحنا 20: 1</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كانت النسوة الثلاثة يتناقشن كيف سيفتحن القبر لاحظوا أنه مفتوح وعند دخولهن رأين ملاكين، أحدهم أعلن قيامة المسيح وطلب منهن أن يخبرن بطرس والتلاميذ لمقابلة المسيح في الجليل</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42" name="Rectangle 2"/>
          <p:cNvSpPr>
            <a:spLocks noGrp="1" noChangeArrowheads="1"/>
          </p:cNvSpPr>
          <p:nvPr>
            <p:ph type="ctrTitle"/>
          </p:nvPr>
        </p:nvSpPr>
        <p:spPr>
          <a:xfrm>
            <a:off x="5486400" y="602456"/>
            <a:ext cx="3657600" cy="5791200"/>
          </a:xfrm>
          <a:effectLst/>
        </p:spPr>
        <p:txBody>
          <a:bodyPr/>
          <a:lstStyle/>
          <a:p>
            <a:pPr algn="ctr" eaLnBrk="1" hangingPunct="1"/>
            <a: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t>أتحبني</a:t>
            </a:r>
            <a:b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br>
            <a: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t>أكثر</a:t>
            </a:r>
            <a:b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br>
            <a: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t>من </a:t>
            </a:r>
            <a:b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br>
            <a:r>
              <a:rPr lang="ar-JO" altLang="ja-JP" sz="7200">
                <a:solidFill>
                  <a:schemeClr val="tx1"/>
                </a:solidFill>
                <a:effectLst>
                  <a:glow rad="228600">
                    <a:schemeClr val="bg1">
                      <a:lumMod val="95000"/>
                      <a:lumOff val="5000"/>
                      <a:alpha val="82000"/>
                    </a:schemeClr>
                  </a:glow>
                </a:effectLst>
                <a:ea typeface="ＭＳ Ｐゴシック" charset="0"/>
                <a:cs typeface="ＭＳ Ｐゴシック" charset="0"/>
              </a:rPr>
              <a:t>هؤلاء؟</a:t>
            </a:r>
            <a:endParaRPr lang="en-US" sz="11700">
              <a:solidFill>
                <a:schemeClr val="bg1"/>
              </a:solidFill>
              <a:effectLst>
                <a:glow rad="228600">
                  <a:schemeClr val="bg1">
                    <a:lumMod val="95000"/>
                    <a:lumOff val="5000"/>
                    <a:alpha val="82000"/>
                  </a:schemeClr>
                </a:glow>
              </a:effectLst>
              <a:ea typeface="ＭＳ Ｐゴシック" charset="0"/>
              <a:cs typeface="ＭＳ Ｐゴシック" charset="0"/>
            </a:endParaRPr>
          </a:p>
        </p:txBody>
      </p:sp>
      <p:sp>
        <p:nvSpPr>
          <p:cNvPr id="1751043" name="Rectangle 3"/>
          <p:cNvSpPr>
            <a:spLocks noChangeArrowheads="1"/>
          </p:cNvSpPr>
          <p:nvPr/>
        </p:nvSpPr>
        <p:spPr bwMode="auto">
          <a:xfrm>
            <a:off x="0" y="223838"/>
            <a:ext cx="4800600" cy="757237"/>
          </a:xfrm>
          <a:prstGeom prst="rect">
            <a:avLst/>
          </a:prstGeom>
          <a:noFill/>
          <a:ln>
            <a:noFill/>
          </a:ln>
          <a:effectLst/>
        </p:spPr>
        <p:txBody>
          <a:bodyPr lIns="92075" tIns="46038" rIns="92075" bIns="46038" anchor="b"/>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sng"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rPr>
              <a:t>ما المقصود بهؤلاء؟</a:t>
            </a:r>
            <a:endParaRPr kumimoji="0" lang="en-US" sz="6600" b="1" u="sng" strike="noStrike" kern="1200" cap="none" spc="0" normalizeH="0" baseline="0" noProof="0">
              <a:ln>
                <a:noFill/>
              </a:ln>
              <a:solidFill>
                <a:srgbClr val="000000"/>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p:txBody>
      </p:sp>
      <p:sp>
        <p:nvSpPr>
          <p:cNvPr id="1751044" name="Rectangle 4"/>
          <p:cNvSpPr>
            <a:spLocks noChangeArrowheads="1"/>
          </p:cNvSpPr>
          <p:nvPr/>
        </p:nvSpPr>
        <p:spPr bwMode="auto">
          <a:xfrm>
            <a:off x="0" y="1196975"/>
            <a:ext cx="5786438" cy="5105400"/>
          </a:xfrm>
          <a:prstGeom prst="rect">
            <a:avLst/>
          </a:prstGeom>
          <a:noFill/>
          <a:ln>
            <a:noFill/>
          </a:ln>
          <a:effectLst/>
        </p:spPr>
        <p:txBody>
          <a:bodyPr lIns="92075" tIns="46038" rIns="92075" bIns="46038"/>
          <a:lstStyle/>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rPr>
              <a:t>حبك للصيد؟</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rPr>
              <a:t>أتحبني أكثر من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rPr>
              <a:t>حبك لهرلاء التلاميذ؟</a:t>
            </a: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a:p>
            <a:pPr marL="338138" marR="0" lvl="0" indent="-338138" algn="l" defTabSz="914400" rtl="0" eaLnBrk="1" fontAlgn="base" latinLnBrk="0" hangingPunct="1">
              <a:lnSpc>
                <a:spcPct val="100000"/>
              </a:lnSpc>
              <a:spcBef>
                <a:spcPct val="0"/>
              </a:spcBef>
              <a:spcAft>
                <a:spcPct val="0"/>
              </a:spcAft>
              <a:buClrTx/>
              <a:buSzTx/>
              <a:buFontTx/>
              <a:buChar char="•"/>
              <a:tabLst/>
              <a:defRPr/>
            </a:pPr>
            <a:endPar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a:p>
            <a:pPr marL="338138" marR="0" lvl="0" indent="-338138" algn="r" defTabSz="914400" rtl="1" eaLnBrk="1" fontAlgn="base" latinLnBrk="0" hangingPunct="1">
              <a:lnSpc>
                <a:spcPct val="100000"/>
              </a:lnSpc>
              <a:spcBef>
                <a:spcPct val="0"/>
              </a:spcBef>
              <a:spcAft>
                <a:spcPct val="0"/>
              </a:spcAft>
              <a:buClrTx/>
              <a:buSzTx/>
              <a:buFontTx/>
              <a:buChar char="•"/>
              <a:tabLst/>
              <a:defRPr/>
            </a:pPr>
            <a:r>
              <a:rPr lang="ar-JO" altLang="ja-JP"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rPr>
              <a:t>أتحبني أكثر مما </a:t>
            </a:r>
            <a:r>
              <a:rPr lang="ar-JO" altLang="ja-JP" sz="3200" b="1">
                <a:solidFill>
                  <a:srgbClr val="FFC000"/>
                </a:solidFill>
                <a:effectLst>
                  <a:glow rad="228600">
                    <a:schemeClr val="bg1">
                      <a:lumMod val="95000"/>
                      <a:lumOff val="5000"/>
                      <a:alpha val="82000"/>
                    </a:schemeClr>
                  </a:glow>
                </a:effectLst>
                <a:latin typeface="Arial" panose="020B0604020202020204" pitchFamily="34" charset="0"/>
                <a:ea typeface="ＭＳ Ｐゴシック" charset="0"/>
              </a:rPr>
              <a:t>يحبني بقية التلاميذ؟</a:t>
            </a:r>
            <a:r>
              <a:rPr kumimoji="0" lang="en-US" altLang="ja-JP"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rPr>
              <a:t> </a:t>
            </a:r>
            <a:endParaRPr kumimoji="0" lang="en-US" sz="3200" b="1" u="none" strike="noStrike" kern="1200" cap="none" spc="0" normalizeH="0" baseline="0" noProof="0">
              <a:ln>
                <a:noFill/>
              </a:ln>
              <a:solidFill>
                <a:srgbClr val="F8F8F8"/>
              </a:solidFill>
              <a:effectLst>
                <a:glow rad="228600">
                  <a:schemeClr val="bg1">
                    <a:lumMod val="95000"/>
                    <a:lumOff val="5000"/>
                    <a:alpha val="82000"/>
                  </a:schemeClr>
                </a:glo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7317982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fade">
                                      <p:cBhvr>
                                        <p:cTn id="7" dur="500"/>
                                        <p:tgtEl>
                                          <p:spTgt spid="1751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51044">
                                            <p:txEl>
                                              <p:pRg st="0" end="0"/>
                                            </p:txEl>
                                          </p:spTgt>
                                        </p:tgtEl>
                                        <p:attrNameLst>
                                          <p:attrName>style.visibility</p:attrName>
                                        </p:attrNameLst>
                                      </p:cBhvr>
                                      <p:to>
                                        <p:strVal val="visible"/>
                                      </p:to>
                                    </p:set>
                                    <p:animEffect transition="in" filter="fade">
                                      <p:cBhvr>
                                        <p:cTn id="12" dur="500"/>
                                        <p:tgtEl>
                                          <p:spTgt spid="175104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51044">
                                            <p:txEl>
                                              <p:pRg st="2" end="2"/>
                                            </p:txEl>
                                          </p:spTgt>
                                        </p:tgtEl>
                                        <p:attrNameLst>
                                          <p:attrName>style.visibility</p:attrName>
                                        </p:attrNameLst>
                                      </p:cBhvr>
                                      <p:to>
                                        <p:strVal val="visible"/>
                                      </p:to>
                                    </p:set>
                                    <p:animEffect transition="in" filter="fade">
                                      <p:cBhvr>
                                        <p:cTn id="17" dur="500"/>
                                        <p:tgtEl>
                                          <p:spTgt spid="175104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51044">
                                            <p:txEl>
                                              <p:pRg st="4" end="4"/>
                                            </p:txEl>
                                          </p:spTgt>
                                        </p:tgtEl>
                                        <p:attrNameLst>
                                          <p:attrName>style.visibility</p:attrName>
                                        </p:attrNameLst>
                                      </p:cBhvr>
                                      <p:to>
                                        <p:strVal val="visible"/>
                                      </p:to>
                                    </p:set>
                                    <p:animEffect transition="in" filter="fade">
                                      <p:cBhvr>
                                        <p:cTn id="22" dur="500"/>
                                        <p:tgtEl>
                                          <p:spTgt spid="175104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P spid="1751044" grpId="0" build="p" autoUpdateAnimBg="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1011" name="Rectangle 2"/>
          <p:cNvSpPr>
            <a:spLocks noGrp="1" noChangeArrowheads="1"/>
          </p:cNvSpPr>
          <p:nvPr>
            <p:ph type="ctrTitle"/>
          </p:nvPr>
        </p:nvSpPr>
        <p:spPr>
          <a:xfrm>
            <a:off x="495300" y="533400"/>
            <a:ext cx="8153400" cy="990600"/>
          </a:xfrm>
        </p:spPr>
        <p:txBody>
          <a:bodyPr/>
          <a:lstStyle/>
          <a:p>
            <a:pPr eaLnBrk="1" hangingPunct="1"/>
            <a:r>
              <a:rPr lang="ar-JO" sz="4800" b="1">
                <a:latin typeface="Arial" panose="020B0604020202020204" pitchFamily="34" charset="0"/>
                <a:ea typeface="ＭＳ Ｐゴシック" charset="0"/>
                <a:cs typeface="Arial" panose="020B0604020202020204" pitchFamily="34" charset="0"/>
              </a:rPr>
              <a:t>ثلاثة أسئلة</a:t>
            </a:r>
            <a:endParaRPr lang="en-US" b="1">
              <a:solidFill>
                <a:schemeClr val="bg1"/>
              </a:solidFill>
              <a:latin typeface="Arial" panose="020B0604020202020204" pitchFamily="34" charset="0"/>
              <a:ea typeface="ＭＳ Ｐゴシック" charset="0"/>
              <a:cs typeface="Arial" panose="020B0604020202020204" pitchFamily="34" charset="0"/>
            </a:endParaRPr>
          </a:p>
        </p:txBody>
      </p:sp>
      <p:sp>
        <p:nvSpPr>
          <p:cNvPr id="1748995" name="Text Box 3"/>
          <p:cNvSpPr txBox="1">
            <a:spLocks noChangeArrowheads="1"/>
          </p:cNvSpPr>
          <p:nvPr/>
        </p:nvSpPr>
        <p:spPr bwMode="auto">
          <a:xfrm>
            <a:off x="6346" y="2209800"/>
            <a:ext cx="4927600" cy="5847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6" name="Text Box 4"/>
          <p:cNvSpPr txBox="1">
            <a:spLocks noChangeArrowheads="1"/>
          </p:cNvSpPr>
          <p:nvPr/>
        </p:nvSpPr>
        <p:spPr bwMode="auto">
          <a:xfrm>
            <a:off x="5140325" y="22098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rPr>
              <a:t>أحبك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cs typeface="Arial" panose="020B0604020202020204" pitchFamily="34" charset="0"/>
            </a:endParaRPr>
          </a:p>
        </p:txBody>
      </p:sp>
      <p:sp>
        <p:nvSpPr>
          <p:cNvPr id="1748997" name="Text Box 5"/>
          <p:cNvSpPr txBox="1">
            <a:spLocks noChangeArrowheads="1"/>
          </p:cNvSpPr>
          <p:nvPr/>
        </p:nvSpPr>
        <p:spPr bwMode="auto">
          <a:xfrm>
            <a:off x="6346" y="31242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غير مشروطة؟</a:t>
            </a:r>
            <a:endParaRPr lang="en-US">
              <a:latin typeface="Arial" panose="020B0604020202020204" pitchFamily="34" charset="0"/>
              <a:cs typeface="Arial" panose="020B0604020202020204" pitchFamily="34" charset="0"/>
            </a:endParaRPr>
          </a:p>
        </p:txBody>
      </p:sp>
      <p:sp>
        <p:nvSpPr>
          <p:cNvPr id="1748998" name="Text Box 6"/>
          <p:cNvSpPr txBox="1">
            <a:spLocks noChangeArrowheads="1"/>
          </p:cNvSpPr>
          <p:nvPr/>
        </p:nvSpPr>
        <p:spPr bwMode="auto">
          <a:xfrm>
            <a:off x="5140325" y="31242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
        <p:nvSpPr>
          <p:cNvPr id="1748999" name="Text Box 7"/>
          <p:cNvSpPr txBox="1">
            <a:spLocks noChangeArrowheads="1"/>
          </p:cNvSpPr>
          <p:nvPr/>
        </p:nvSpPr>
        <p:spPr bwMode="auto">
          <a:xfrm>
            <a:off x="6346" y="4038600"/>
            <a:ext cx="49276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L="338138" marR="0" lvl="0" indent="-338138" algn="r" defTabSz="914400" rtl="1" fontAlgn="base">
              <a:lnSpc>
                <a:spcPct val="100000"/>
              </a:lnSpc>
              <a:spcBef>
                <a:spcPct val="0"/>
              </a:spcBef>
              <a:spcAft>
                <a:spcPct val="0"/>
              </a:spcAft>
              <a:buClrTx/>
              <a:buSzTx/>
              <a:buFontTx/>
              <a:buChar char="•"/>
              <a:tabLst/>
              <a:defRPr sz="3200" b="1">
                <a:solidFill>
                  <a:srgbClr val="F8F8F8"/>
                </a:solidFill>
                <a:effectLst>
                  <a:glow rad="228600">
                    <a:schemeClr val="bg1">
                      <a:lumMod val="95000"/>
                      <a:lumOff val="5000"/>
                      <a:alpha val="82000"/>
                    </a:schemeClr>
                  </a:glow>
                </a:effectLst>
                <a:latin typeface="Arial" charset="0"/>
                <a:ea typeface="ＭＳ Ｐゴシック"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marL="0" indent="0">
              <a:buNone/>
            </a:pPr>
            <a:r>
              <a:rPr lang="ar-JO">
                <a:latin typeface="Arial" panose="020B0604020202020204" pitchFamily="34" charset="0"/>
                <a:cs typeface="Arial" panose="020B0604020202020204" pitchFamily="34" charset="0"/>
              </a:rPr>
              <a:t>هل تحبني محبة المصلحة؟</a:t>
            </a:r>
            <a:endParaRPr lang="en-US">
              <a:latin typeface="Arial" panose="020B0604020202020204" pitchFamily="34" charset="0"/>
              <a:cs typeface="Arial" panose="020B0604020202020204" pitchFamily="34" charset="0"/>
            </a:endParaRPr>
          </a:p>
        </p:txBody>
      </p:sp>
      <p:sp>
        <p:nvSpPr>
          <p:cNvPr id="1749000" name="Text Box 8"/>
          <p:cNvSpPr txBox="1">
            <a:spLocks noChangeArrowheads="1"/>
          </p:cNvSpPr>
          <p:nvPr/>
        </p:nvSpPr>
        <p:spPr bwMode="auto">
          <a:xfrm>
            <a:off x="5140325" y="4038600"/>
            <a:ext cx="3392488" cy="584775"/>
          </a:xfrm>
          <a:prstGeom prst="rect">
            <a:avLst/>
          </a:prstGeom>
          <a:noFill/>
          <a:ln>
            <a:noFill/>
          </a:ln>
          <a:effectLst>
            <a:outerShdw blurRad="63500" dist="35921" dir="2700000" algn="ctr" rotWithShape="0">
              <a:schemeClr val="bg1">
                <a:alpha val="74998"/>
              </a:schemeClr>
            </a:outerShdw>
          </a:effectLst>
        </p:spPr>
        <p:txBody>
          <a:bodyPr>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cs typeface="Arial" panose="020B0604020202020204" pitchFamily="34" charset="0"/>
              </a:rPr>
              <a:t>أحبك محبة المصلحة</a:t>
            </a:r>
            <a:endParaRPr lang="en-US" sz="3200" b="1">
              <a:solidFill>
                <a:srgbClr val="F8F8F8"/>
              </a:solidFill>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752720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10" descr="shee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19600" y="1295400"/>
            <a:ext cx="4349750" cy="5105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3060" name="Rectangle 2"/>
          <p:cNvSpPr>
            <a:spLocks noGrp="1" noChangeArrowheads="1"/>
          </p:cNvSpPr>
          <p:nvPr>
            <p:ph type="ctrTitle"/>
          </p:nvPr>
        </p:nvSpPr>
        <p:spPr>
          <a:xfrm>
            <a:off x="495300" y="533400"/>
            <a:ext cx="8153400" cy="990600"/>
          </a:xfrm>
        </p:spPr>
        <p:txBody>
          <a:bodyPr/>
          <a:lstStyle/>
          <a:p>
            <a:pPr eaLnBrk="1" hangingPunct="1"/>
            <a:r>
              <a:rPr lang="ar-JO" sz="4800" b="1">
                <a:latin typeface="Helvetica" charset="0"/>
                <a:ea typeface="ＭＳ Ｐゴシック" charset="0"/>
                <a:cs typeface="ＭＳ Ｐゴシック" charset="0"/>
              </a:rPr>
              <a:t>ثلاثة استردادات</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0" y="22098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6" name="Text Box 4"/>
          <p:cNvSpPr txBox="1">
            <a:spLocks noChangeArrowheads="1"/>
          </p:cNvSpPr>
          <p:nvPr/>
        </p:nvSpPr>
        <p:spPr bwMode="auto">
          <a:xfrm>
            <a:off x="4419600" y="22098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pPr algn="ctr"/>
            <a:r>
              <a:rPr lang="ar-JO"/>
              <a:t>ارع خرافي</a:t>
            </a:r>
            <a:endParaRPr lang="en-US"/>
          </a:p>
        </p:txBody>
      </p:sp>
      <p:sp>
        <p:nvSpPr>
          <p:cNvPr id="1748997" name="Text Box 5"/>
          <p:cNvSpPr txBox="1">
            <a:spLocks noChangeArrowheads="1"/>
          </p:cNvSpPr>
          <p:nvPr/>
        </p:nvSpPr>
        <p:spPr bwMode="auto">
          <a:xfrm>
            <a:off x="0" y="31242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غير مشروطة؟</a:t>
            </a:r>
            <a:endParaRPr lang="en-US"/>
          </a:p>
        </p:txBody>
      </p:sp>
      <p:sp>
        <p:nvSpPr>
          <p:cNvPr id="1748998" name="Text Box 6"/>
          <p:cNvSpPr txBox="1">
            <a:spLocks noChangeArrowheads="1"/>
          </p:cNvSpPr>
          <p:nvPr/>
        </p:nvSpPr>
        <p:spPr bwMode="auto">
          <a:xfrm>
            <a:off x="4419600" y="31242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
        <p:nvSpPr>
          <p:cNvPr id="1748999" name="Text Box 7"/>
          <p:cNvSpPr txBox="1">
            <a:spLocks noChangeArrowheads="1"/>
          </p:cNvSpPr>
          <p:nvPr/>
        </p:nvSpPr>
        <p:spPr bwMode="auto">
          <a:xfrm>
            <a:off x="0" y="4038600"/>
            <a:ext cx="48768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هل تحبني محبة المصلحة؟</a:t>
            </a:r>
            <a:endParaRPr lang="en-US"/>
          </a:p>
        </p:txBody>
      </p:sp>
      <p:sp>
        <p:nvSpPr>
          <p:cNvPr id="1749000" name="Text Box 8"/>
          <p:cNvSpPr txBox="1">
            <a:spLocks noChangeArrowheads="1"/>
          </p:cNvSpPr>
          <p:nvPr/>
        </p:nvSpPr>
        <p:spPr bwMode="auto">
          <a:xfrm>
            <a:off x="4419600" y="4038600"/>
            <a:ext cx="4572000" cy="5794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lstStyle>
            <a:defPPr>
              <a:defRPr lang="en-US"/>
            </a:defPPr>
            <a:lvl1pPr marR="0" lvl="0" indent="0" algn="ctr" defTabSz="914400" rtl="1" fontAlgn="base">
              <a:lnSpc>
                <a:spcPct val="100000"/>
              </a:lnSpc>
              <a:spcBef>
                <a:spcPct val="0"/>
              </a:spcBef>
              <a:spcAft>
                <a:spcPct val="0"/>
              </a:spcAft>
              <a:buClrTx/>
              <a:buSzTx/>
              <a:buFontTx/>
              <a:buNone/>
              <a:tabLst/>
              <a:defRPr sz="3200" b="1">
                <a:solidFill>
                  <a:srgbClr val="F8F8F8"/>
                </a:solidFill>
                <a:effectLst>
                  <a:glow rad="228600">
                    <a:schemeClr val="bg1">
                      <a:lumMod val="95000"/>
                      <a:lumOff val="5000"/>
                      <a:alpha val="82000"/>
                    </a:schemeClr>
                  </a:glow>
                </a:effectLst>
                <a:latin typeface="Arial" panose="020B0604020202020204" pitchFamily="34" charset="0"/>
                <a:ea typeface="ＭＳ Ｐゴシック" charset="0"/>
                <a:cs typeface="Arial" panose="020B0604020202020204" pitchFamily="34" charset="0"/>
              </a:defRPr>
            </a:lvl1pPr>
            <a:lvl2pPr marL="37931725" indent="-37474525">
              <a:defRPr sz="2400">
                <a:latin typeface="Arial" charset="0"/>
                <a:ea typeface="ＭＳ Ｐゴシック" charset="0"/>
              </a:defRPr>
            </a:lvl2pPr>
            <a:lvl3pPr>
              <a:defRPr sz="2400">
                <a:latin typeface="Arial" charset="0"/>
                <a:ea typeface="ＭＳ Ｐゴシック" charset="0"/>
              </a:defRPr>
            </a:lvl3pPr>
            <a:lvl4pPr>
              <a:defRPr sz="2400">
                <a:latin typeface="Arial" charset="0"/>
                <a:ea typeface="ＭＳ Ｐゴシック" charset="0"/>
              </a:defRPr>
            </a:lvl4pPr>
            <a:lvl5pPr>
              <a:defRPr sz="2400">
                <a:latin typeface="Arial" charset="0"/>
                <a:ea typeface="ＭＳ Ｐゴシック" charset="0"/>
              </a:defRPr>
            </a:lvl5pPr>
            <a:lvl6pPr marL="457200" eaLnBrk="0" fontAlgn="base" hangingPunct="0">
              <a:spcBef>
                <a:spcPct val="0"/>
              </a:spcBef>
              <a:spcAft>
                <a:spcPct val="0"/>
              </a:spcAft>
              <a:defRPr sz="2400">
                <a:latin typeface="Arial" charset="0"/>
                <a:ea typeface="ＭＳ Ｐゴシック" charset="0"/>
              </a:defRPr>
            </a:lvl6pPr>
            <a:lvl7pPr marL="914400" eaLnBrk="0" fontAlgn="base" hangingPunct="0">
              <a:spcBef>
                <a:spcPct val="0"/>
              </a:spcBef>
              <a:spcAft>
                <a:spcPct val="0"/>
              </a:spcAft>
              <a:defRPr sz="2400">
                <a:latin typeface="Arial" charset="0"/>
                <a:ea typeface="ＭＳ Ｐゴシック" charset="0"/>
              </a:defRPr>
            </a:lvl7pPr>
            <a:lvl8pPr marL="1371600" eaLnBrk="0" fontAlgn="base" hangingPunct="0">
              <a:spcBef>
                <a:spcPct val="0"/>
              </a:spcBef>
              <a:spcAft>
                <a:spcPct val="0"/>
              </a:spcAft>
              <a:defRPr sz="2400">
                <a:latin typeface="Arial" charset="0"/>
                <a:ea typeface="ＭＳ Ｐゴシック" charset="0"/>
              </a:defRPr>
            </a:lvl8pPr>
            <a:lvl9pPr marL="1828800" eaLnBrk="0" fontAlgn="base" hangingPunct="0">
              <a:spcBef>
                <a:spcPct val="0"/>
              </a:spcBef>
              <a:spcAft>
                <a:spcPct val="0"/>
              </a:spcAft>
              <a:defRPr sz="2400">
                <a:latin typeface="Arial" charset="0"/>
                <a:ea typeface="ＭＳ Ｐゴシック" charset="0"/>
              </a:defRPr>
            </a:lvl9pPr>
          </a:lstStyle>
          <a:p>
            <a:r>
              <a:rPr lang="ar-JO"/>
              <a:t>ارع غنمي</a:t>
            </a:r>
            <a:endParaRPr lang="en-US"/>
          </a:p>
        </p:txBody>
      </p:sp>
    </p:spTree>
    <p:extLst>
      <p:ext uri="{BB962C8B-B14F-4D97-AF65-F5344CB8AC3E}">
        <p14:creationId xmlns:p14="http://schemas.microsoft.com/office/powerpoint/2010/main" val="41189675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3" descr="Lamb380X260.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601663"/>
            <a:ext cx="9144000" cy="62563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188640"/>
            <a:ext cx="9144000" cy="1143000"/>
          </a:xfrm>
          <a:ln>
            <a:miter lim="800000"/>
            <a:headEnd/>
            <a:tailEnd/>
          </a:ln>
        </p:spPr>
        <p:txBody>
          <a:bodyPr/>
          <a:lstStyle/>
          <a:p>
            <a:pPr eaLnBrk="1" hangingPunct="1">
              <a:defRPr/>
            </a:pPr>
            <a:r>
              <a:rPr lang="ar-JO" sz="6600">
                <a:solidFill>
                  <a:srgbClr val="FFFFFF"/>
                </a:solidFill>
                <a:effectLst>
                  <a:glow rad="228600">
                    <a:schemeClr val="accent4">
                      <a:satMod val="175000"/>
                      <a:alpha val="40000"/>
                    </a:schemeClr>
                  </a:glow>
                </a:effectLst>
                <a:cs typeface="+mj-cs"/>
              </a:rPr>
              <a:t>ارع خرافي</a:t>
            </a:r>
            <a:endParaRPr lang="en-US" sz="660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86790837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0" name="Picture 2" descr="john21-15.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2400" y="-30163"/>
            <a:ext cx="88392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6131" name="Title 1"/>
          <p:cNvSpPr>
            <a:spLocks noGrp="1"/>
          </p:cNvSpPr>
          <p:nvPr>
            <p:ph type="title"/>
          </p:nvPr>
        </p:nvSpPr>
        <p:spPr>
          <a:xfrm>
            <a:off x="4724400" y="274638"/>
            <a:ext cx="3962400" cy="2163762"/>
          </a:xfrm>
        </p:spPr>
        <p:txBody>
          <a:bodyPr/>
          <a:lstStyle/>
          <a:p>
            <a:r>
              <a:rPr lang="ar-JO">
                <a:ea typeface="ＭＳ Ｐゴシック" charset="0"/>
                <a:cs typeface="ＭＳ Ｐゴシック" charset="0"/>
              </a:rPr>
              <a:t>مسؤولية</a:t>
            </a:r>
            <a:br>
              <a:rPr lang="ar-JO">
                <a:ea typeface="ＭＳ Ｐゴシック" charset="0"/>
                <a:cs typeface="ＭＳ Ｐゴシック" charset="0"/>
              </a:rPr>
            </a:br>
            <a:r>
              <a:rPr lang="ar-JO">
                <a:ea typeface="ＭＳ Ｐゴシック" charset="0"/>
                <a:cs typeface="ＭＳ Ｐゴシック" charset="0"/>
              </a:rPr>
              <a:t>التعليم</a:t>
            </a:r>
            <a:endParaRPr lang="en-US">
              <a:ea typeface="ＭＳ Ｐゴシック" charset="0"/>
              <a:cs typeface="ＭＳ Ｐゴシック" charset="0"/>
            </a:endParaRPr>
          </a:p>
        </p:txBody>
      </p:sp>
    </p:spTree>
    <p:extLst>
      <p:ext uri="{BB962C8B-B14F-4D97-AF65-F5344CB8AC3E}">
        <p14:creationId xmlns:p14="http://schemas.microsoft.com/office/powerpoint/2010/main" val="232148845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Picture 2" descr="feed sheep Doughnut.250w.tn.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30163"/>
            <a:ext cx="9144000" cy="6888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155" name="Title 1"/>
          <p:cNvSpPr>
            <a:spLocks noGrp="1"/>
          </p:cNvSpPr>
          <p:nvPr>
            <p:ph type="title"/>
          </p:nvPr>
        </p:nvSpPr>
        <p:spPr>
          <a:xfrm>
            <a:off x="0" y="0"/>
            <a:ext cx="9144000" cy="838200"/>
          </a:xfrm>
        </p:spPr>
        <p:txBody>
          <a:bodyPr/>
          <a:lstStyle/>
          <a:p>
            <a:r>
              <a:rPr lang="ar-JO" sz="4800"/>
              <a:t>لا تطعم الأغنام الوجبات السريعة</a:t>
            </a:r>
            <a:endParaRPr lang="en-US" sz="4800">
              <a:ea typeface="ＭＳ Ｐゴシック" charset="0"/>
              <a:cs typeface="ＭＳ Ｐゴシック" charset="0"/>
            </a:endParaRPr>
          </a:p>
        </p:txBody>
      </p:sp>
    </p:spTree>
    <p:extLst>
      <p:ext uri="{BB962C8B-B14F-4D97-AF65-F5344CB8AC3E}">
        <p14:creationId xmlns:p14="http://schemas.microsoft.com/office/powerpoint/2010/main" val="179882739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3" descr="sheep_chair1.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08100" y="0"/>
            <a:ext cx="6769100" cy="6894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179" name="Title 1"/>
          <p:cNvSpPr>
            <a:spLocks noGrp="1"/>
          </p:cNvSpPr>
          <p:nvPr>
            <p:ph type="title"/>
          </p:nvPr>
        </p:nvSpPr>
        <p:spPr>
          <a:xfrm rot="16200000">
            <a:off x="-2781300" y="3009900"/>
            <a:ext cx="6858000" cy="838200"/>
          </a:xfrm>
        </p:spPr>
        <p:txBody>
          <a:bodyPr/>
          <a:lstStyle/>
          <a:p>
            <a:r>
              <a:rPr lang="ar-JO" sz="5400">
                <a:solidFill>
                  <a:schemeClr val="bg1"/>
                </a:solidFill>
                <a:ea typeface="ＭＳ Ｐゴシック" charset="0"/>
                <a:cs typeface="ＭＳ Ｐゴシック" charset="0"/>
              </a:rPr>
              <a:t>لا تستغل الأغنام</a:t>
            </a:r>
            <a:endParaRPr lang="en-US" sz="5400">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481323088"/>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8913"/>
            <a:ext cx="9144000" cy="1143000"/>
          </a:xfrm>
        </p:spPr>
        <p:txBody>
          <a:bodyPr/>
          <a:lstStyle/>
          <a:p>
            <a:pPr eaLnBrk="1" hangingPunct="1">
              <a:defRPr/>
            </a:pPr>
            <a:r>
              <a:rPr lang="ar-JO" sz="6600">
                <a:solidFill>
                  <a:srgbClr val="FFFFFF"/>
                </a:solidFill>
                <a:cs typeface="+mj-cs"/>
              </a:rPr>
              <a:t>ارع خرافي</a:t>
            </a:r>
            <a:endParaRPr lang="en-US" sz="6600">
              <a:solidFill>
                <a:srgbClr val="FFFFFF"/>
              </a:solidFill>
              <a:cs typeface="+mj-cs"/>
            </a:endParaRPr>
          </a:p>
        </p:txBody>
      </p:sp>
      <p:pic>
        <p:nvPicPr>
          <p:cNvPr id="179203" name="Picture 2" descr="feed my sheep.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331913" y="1608138"/>
            <a:ext cx="6610350" cy="5276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505929"/>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0226" name="Picture 4" descr="tunnel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7620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0227" name="Rectangle 2"/>
          <p:cNvSpPr>
            <a:spLocks noGrp="1" noChangeArrowheads="1"/>
          </p:cNvSpPr>
          <p:nvPr>
            <p:ph type="ctrTitle"/>
          </p:nvPr>
        </p:nvSpPr>
        <p:spPr>
          <a:xfrm>
            <a:off x="0" y="0"/>
            <a:ext cx="9144000" cy="1143000"/>
          </a:xfrm>
        </p:spPr>
        <p:txBody>
          <a:bodyPr/>
          <a:lstStyle/>
          <a:p>
            <a:pPr eaLnBrk="1" hangingPunct="1"/>
            <a:r>
              <a:rPr lang="ar-JO" sz="4000">
                <a:solidFill>
                  <a:schemeClr val="bg1"/>
                </a:solidFill>
                <a:ea typeface="ＭＳ Ｐゴシック" charset="0"/>
                <a:cs typeface="ＭＳ Ｐゴシック" charset="0"/>
              </a:rPr>
              <a:t>كيف تخرج بطرس من نفقه</a:t>
            </a:r>
            <a:endParaRPr lang="en-US" sz="5400">
              <a:solidFill>
                <a:schemeClr val="bg1"/>
              </a:solidFill>
              <a:ea typeface="ＭＳ Ｐゴシック" charset="0"/>
              <a:cs typeface="ＭＳ Ｐゴシック" charset="0"/>
            </a:endParaRPr>
          </a:p>
        </p:txBody>
      </p:sp>
      <p:sp>
        <p:nvSpPr>
          <p:cNvPr id="1389571" name="Rectangle 3"/>
          <p:cNvSpPr>
            <a:spLocks noGrp="1" noChangeArrowheads="1"/>
          </p:cNvSpPr>
          <p:nvPr>
            <p:ph type="subTitle" idx="1"/>
          </p:nvPr>
        </p:nvSpPr>
        <p:spPr>
          <a:xfrm>
            <a:off x="685800" y="5029200"/>
            <a:ext cx="7666630" cy="1295400"/>
          </a:xfrm>
          <a:effectLst>
            <a:outerShdw blurRad="63500" dist="107763" dir="13500000" algn="ctr" rotWithShape="0">
              <a:schemeClr val="tx2">
                <a:alpha val="74998"/>
              </a:schemeClr>
            </a:outerShdw>
          </a:effectLst>
        </p:spPr>
        <p:txBody>
          <a:bodyPr/>
          <a:lstStyle/>
          <a:p>
            <a:pPr algn="r" eaLnBrk="1" hangingPunct="1"/>
            <a:r>
              <a:rPr lang="ar-JO" sz="3600">
                <a:solidFill>
                  <a:schemeClr val="bg1"/>
                </a:solidFill>
                <a:ea typeface="ＭＳ Ｐゴシック" charset="0"/>
                <a:cs typeface="ＭＳ Ｐゴシック" charset="0"/>
              </a:rPr>
              <a:t>الخطوة 1 : اعمل نفس المعجزة ثانية</a:t>
            </a:r>
          </a:p>
          <a:p>
            <a:pPr algn="r" eaLnBrk="1" hangingPunct="1"/>
            <a:r>
              <a:rPr lang="ar-JO" sz="3600">
                <a:solidFill>
                  <a:schemeClr val="bg1"/>
                </a:solidFill>
                <a:ea typeface="ＭＳ Ｐゴシック" charset="0"/>
                <a:cs typeface="ＭＳ Ｐゴシック" charset="0"/>
              </a:rPr>
              <a:t>الخطوة 2 : استرده ثلاث مرات</a:t>
            </a:r>
            <a:endParaRPr lang="en-US">
              <a:solidFill>
                <a:schemeClr val="bg1"/>
              </a:solidFill>
              <a:ea typeface="ＭＳ Ｐゴシック" charset="0"/>
              <a:cs typeface="ＭＳ Ｐゴシック" charset="0"/>
            </a:endParaRPr>
          </a:p>
        </p:txBody>
      </p:sp>
    </p:spTree>
    <p:extLst>
      <p:ext uri="{BB962C8B-B14F-4D97-AF65-F5344CB8AC3E}">
        <p14:creationId xmlns:p14="http://schemas.microsoft.com/office/powerpoint/2010/main" val="14593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38957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3895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89571" grpId="0" build="p" autoUpdateAnimBg="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9"/>
          <p:cNvSpPr>
            <a:spLocks noChangeArrowheads="1"/>
          </p:cNvSpPr>
          <p:nvPr/>
        </p:nvSpPr>
        <p:spPr bwMode="auto">
          <a:xfrm>
            <a:off x="3132138" y="260350"/>
            <a:ext cx="2592387" cy="2011363"/>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49001" name="AutoShape 9"/>
          <p:cNvSpPr>
            <a:spLocks noChangeArrowheads="1"/>
          </p:cNvSpPr>
          <p:nvPr/>
        </p:nvSpPr>
        <p:spPr bwMode="auto">
          <a:xfrm>
            <a:off x="0" y="1981200"/>
            <a:ext cx="4648200" cy="4419600"/>
          </a:xfrm>
          <a:custGeom>
            <a:avLst/>
            <a:gdLst>
              <a:gd name="T0" fmla="*/ 10860 w 21600"/>
              <a:gd name="T1" fmla="*/ 2187 h 21600"/>
              <a:gd name="T2" fmla="*/ 2928 w 21600"/>
              <a:gd name="T3" fmla="*/ 10800 h 21600"/>
              <a:gd name="T4" fmla="*/ 10860 w 21600"/>
              <a:gd name="T5" fmla="*/ 21600 h 21600"/>
              <a:gd name="T6" fmla="*/ 18672 w 21600"/>
              <a:gd name="T7" fmla="*/ 10800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gradFill rotWithShape="0">
            <a:gsLst>
              <a:gs pos="0">
                <a:srgbClr val="FF0000"/>
              </a:gs>
              <a:gs pos="100000">
                <a:srgbClr val="FF0000">
                  <a:gamma/>
                  <a:shade val="46275"/>
                  <a:invGamma/>
                </a:srgbClr>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82276" name="Rectangle 2"/>
          <p:cNvSpPr>
            <a:spLocks noGrp="1" noChangeArrowheads="1"/>
          </p:cNvSpPr>
          <p:nvPr>
            <p:ph type="ctrTitle"/>
          </p:nvPr>
        </p:nvSpPr>
        <p:spPr>
          <a:xfrm>
            <a:off x="495300" y="533400"/>
            <a:ext cx="8153400" cy="990600"/>
          </a:xfrm>
        </p:spPr>
        <p:txBody>
          <a:bodyPr/>
          <a:lstStyle/>
          <a:p>
            <a:pPr eaLnBrk="1" hangingPunct="1"/>
            <a:r>
              <a:rPr lang="ar-JO" sz="4800" b="1">
                <a:latin typeface="Helvetica" charset="0"/>
                <a:ea typeface="ＭＳ Ｐゴシック" charset="0"/>
                <a:cs typeface="ＭＳ Ｐゴシック" charset="0"/>
              </a:rPr>
              <a:t>هل تحب الآخرين محبة غير مشروطة؟</a:t>
            </a:r>
            <a:endParaRPr lang="en-US">
              <a:solidFill>
                <a:schemeClr val="bg1"/>
              </a:solidFill>
              <a:latin typeface="Helvetica" charset="0"/>
              <a:ea typeface="ＭＳ Ｐゴシック" charset="0"/>
              <a:cs typeface="ＭＳ Ｐゴシック" charset="0"/>
            </a:endParaRPr>
          </a:p>
        </p:txBody>
      </p:sp>
      <p:sp>
        <p:nvSpPr>
          <p:cNvPr id="1748995" name="Text Box 3"/>
          <p:cNvSpPr txBox="1">
            <a:spLocks noChangeArrowheads="1"/>
          </p:cNvSpPr>
          <p:nvPr/>
        </p:nvSpPr>
        <p:spPr bwMode="auto">
          <a:xfrm>
            <a:off x="0" y="22098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Helvetica"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48996" name="Text Box 4"/>
          <p:cNvSpPr txBox="1">
            <a:spLocks noChangeArrowheads="1"/>
          </p:cNvSpPr>
          <p:nvPr/>
        </p:nvSpPr>
        <p:spPr bwMode="auto">
          <a:xfrm>
            <a:off x="5140324" y="22098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a:solidFill>
                  <a:srgbClr val="F8F8F8"/>
                </a:solidFill>
                <a:latin typeface="Arial" panose="020B0604020202020204" pitchFamily="34" charset="0"/>
                <a:ea typeface="ＭＳ Ｐゴシック" charset="0"/>
              </a:rPr>
              <a:t>أحبهم محبة المصلحة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48997" name="Text Box 5"/>
          <p:cNvSpPr txBox="1">
            <a:spLocks noChangeArrowheads="1"/>
          </p:cNvSpPr>
          <p:nvPr/>
        </p:nvSpPr>
        <p:spPr bwMode="auto">
          <a:xfrm>
            <a:off x="0" y="31242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Helvetica"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48998" name="Text Box 6"/>
          <p:cNvSpPr txBox="1">
            <a:spLocks noChangeArrowheads="1"/>
          </p:cNvSpPr>
          <p:nvPr/>
        </p:nvSpPr>
        <p:spPr bwMode="auto">
          <a:xfrm>
            <a:off x="5140324" y="31242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rPr>
              <a:t>أحبهم محبة المصلحة</a:t>
            </a:r>
            <a:endParaRPr lang="en-US" sz="3200" b="1">
              <a:solidFill>
                <a:srgbClr val="F8F8F8"/>
              </a:solidFill>
              <a:latin typeface="Arial" panose="020B0604020202020204" pitchFamily="34" charset="0"/>
              <a:ea typeface="ＭＳ Ｐゴシック" charset="0"/>
            </a:endParaRPr>
          </a:p>
        </p:txBody>
      </p:sp>
      <p:sp>
        <p:nvSpPr>
          <p:cNvPr id="1748999" name="Text Box 7"/>
          <p:cNvSpPr txBox="1">
            <a:spLocks noChangeArrowheads="1"/>
          </p:cNvSpPr>
          <p:nvPr/>
        </p:nvSpPr>
        <p:spPr bwMode="auto">
          <a:xfrm>
            <a:off x="0" y="4038600"/>
            <a:ext cx="5435600" cy="584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JO" sz="3200" b="1">
                <a:latin typeface="Helvetica" charset="0"/>
              </a:rPr>
              <a:t>هل تحب الآخرين محبة غير مشروطة؟</a:t>
            </a:r>
            <a:endParaRPr kumimoji="0" lang="en-US" sz="3200" b="1" u="none" strike="noStrike" kern="1200" cap="none" spc="0" normalizeH="0" baseline="0" noProof="0">
              <a:ln>
                <a:noFill/>
              </a:ln>
              <a:solidFill>
                <a:srgbClr val="F8F8F8"/>
              </a:solidFill>
              <a:effectLst/>
              <a:uLnTx/>
              <a:uFillTx/>
              <a:latin typeface="Arial" panose="020B0604020202020204" pitchFamily="34" charset="0"/>
              <a:ea typeface="ＭＳ Ｐゴシック" charset="0"/>
            </a:endParaRPr>
          </a:p>
        </p:txBody>
      </p:sp>
      <p:sp>
        <p:nvSpPr>
          <p:cNvPr id="1749000" name="Text Box 8"/>
          <p:cNvSpPr txBox="1">
            <a:spLocks noChangeArrowheads="1"/>
          </p:cNvSpPr>
          <p:nvPr/>
        </p:nvSpPr>
        <p:spPr bwMode="auto">
          <a:xfrm>
            <a:off x="5140324" y="4038600"/>
            <a:ext cx="4003675" cy="579438"/>
          </a:xfrm>
          <a:prstGeom prst="rect">
            <a:avLst/>
          </a:prstGeom>
          <a:noFill/>
          <a:ln>
            <a:noFill/>
          </a:ln>
          <a:effectLst>
            <a:outerShdw blurRad="63500" dist="35921" dir="2700000" algn="ctr" rotWithShape="0">
              <a:schemeClr val="bg1">
                <a:alpha val="74998"/>
              </a:schemeClr>
            </a:outerShdw>
          </a:effectLst>
        </p:spPr>
        <p:txBody>
          <a:bodyPr wrap="square">
            <a:spAutoFit/>
          </a:bodyPr>
          <a:lstStyle/>
          <a:p>
            <a:pPr lvl="0" algn="ctr" defTabSz="914400" eaLnBrk="0" fontAlgn="base" hangingPunct="0">
              <a:spcBef>
                <a:spcPct val="0"/>
              </a:spcBef>
              <a:spcAft>
                <a:spcPct val="0"/>
              </a:spcAft>
              <a:defRPr/>
            </a:pPr>
            <a:r>
              <a:rPr lang="ar-JO" sz="3200" b="1">
                <a:solidFill>
                  <a:srgbClr val="F8F8F8"/>
                </a:solidFill>
                <a:latin typeface="Arial" panose="020B0604020202020204" pitchFamily="34" charset="0"/>
                <a:ea typeface="ＭＳ Ｐゴシック" charset="0"/>
              </a:rPr>
              <a:t>أحبهم محبة المصلحة</a:t>
            </a:r>
            <a:endParaRPr lang="en-US" sz="3200" b="1">
              <a:solidFill>
                <a:srgbClr val="F8F8F8"/>
              </a:solidFill>
              <a:latin typeface="Arial" panose="020B0604020202020204" pitchFamily="34" charset="0"/>
              <a:ea typeface="ＭＳ Ｐゴシック" charset="0"/>
            </a:endParaRPr>
          </a:p>
        </p:txBody>
      </p:sp>
    </p:spTree>
    <p:extLst>
      <p:ext uri="{BB962C8B-B14F-4D97-AF65-F5344CB8AC3E}">
        <p14:creationId xmlns:p14="http://schemas.microsoft.com/office/powerpoint/2010/main" val="2712551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48995">
                                            <p:txEl>
                                              <p:pRg st="0" end="0"/>
                                            </p:txEl>
                                          </p:spTgt>
                                        </p:tgtEl>
                                        <p:attrNameLst>
                                          <p:attrName>style.visibility</p:attrName>
                                        </p:attrNameLst>
                                      </p:cBhvr>
                                      <p:to>
                                        <p:strVal val="visible"/>
                                      </p:to>
                                    </p:set>
                                    <p:animEffect transition="in" filter="fade">
                                      <p:cBhvr>
                                        <p:cTn id="7" dur="500"/>
                                        <p:tgtEl>
                                          <p:spTgt spid="174899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48996">
                                            <p:txEl>
                                              <p:pRg st="0" end="0"/>
                                            </p:txEl>
                                          </p:spTgt>
                                        </p:tgtEl>
                                        <p:attrNameLst>
                                          <p:attrName>style.visibility</p:attrName>
                                        </p:attrNameLst>
                                      </p:cBhvr>
                                      <p:to>
                                        <p:strVal val="visible"/>
                                      </p:to>
                                    </p:set>
                                    <p:animEffect transition="in" filter="fade">
                                      <p:cBhvr>
                                        <p:cTn id="12" dur="500"/>
                                        <p:tgtEl>
                                          <p:spTgt spid="174899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48997">
                                            <p:txEl>
                                              <p:pRg st="0" end="0"/>
                                            </p:txEl>
                                          </p:spTgt>
                                        </p:tgtEl>
                                        <p:attrNameLst>
                                          <p:attrName>style.visibility</p:attrName>
                                        </p:attrNameLst>
                                      </p:cBhvr>
                                      <p:to>
                                        <p:strVal val="visible"/>
                                      </p:to>
                                    </p:set>
                                    <p:animEffect transition="in" filter="fade">
                                      <p:cBhvr>
                                        <p:cTn id="17" dur="500"/>
                                        <p:tgtEl>
                                          <p:spTgt spid="1748997">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48998">
                                            <p:txEl>
                                              <p:pRg st="0" end="0"/>
                                            </p:txEl>
                                          </p:spTgt>
                                        </p:tgtEl>
                                        <p:attrNameLst>
                                          <p:attrName>style.visibility</p:attrName>
                                        </p:attrNameLst>
                                      </p:cBhvr>
                                      <p:to>
                                        <p:strVal val="visible"/>
                                      </p:to>
                                    </p:set>
                                    <p:animEffect transition="in" filter="fade">
                                      <p:cBhvr>
                                        <p:cTn id="22" dur="500"/>
                                        <p:tgtEl>
                                          <p:spTgt spid="1748998">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48999">
                                            <p:txEl>
                                              <p:pRg st="0" end="0"/>
                                            </p:txEl>
                                          </p:spTgt>
                                        </p:tgtEl>
                                        <p:attrNameLst>
                                          <p:attrName>style.visibility</p:attrName>
                                        </p:attrNameLst>
                                      </p:cBhvr>
                                      <p:to>
                                        <p:strVal val="visible"/>
                                      </p:to>
                                    </p:set>
                                    <p:animEffect transition="in" filter="fade">
                                      <p:cBhvr>
                                        <p:cTn id="27" dur="500"/>
                                        <p:tgtEl>
                                          <p:spTgt spid="1748999">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9000">
                                            <p:txEl>
                                              <p:pRg st="0" end="0"/>
                                            </p:txEl>
                                          </p:spTgt>
                                        </p:tgtEl>
                                        <p:attrNameLst>
                                          <p:attrName>style.visibility</p:attrName>
                                        </p:attrNameLst>
                                      </p:cBhvr>
                                      <p:to>
                                        <p:strVal val="visible"/>
                                      </p:to>
                                    </p:set>
                                    <p:animEffect transition="in" filter="fade">
                                      <p:cBhvr>
                                        <p:cTn id="32" dur="500"/>
                                        <p:tgtEl>
                                          <p:spTgt spid="174900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P spid="1748996" grpId="0" build="p" autoUpdateAnimBg="0"/>
      <p:bldP spid="1748997" grpId="0" build="p" autoUpdateAnimBg="0"/>
      <p:bldP spid="1748998" grpId="0" build="p" autoUpdateAnimBg="0"/>
      <p:bldP spid="1748999" grpId="0" build="p" autoUpdateAnimBg="0"/>
      <p:bldP spid="1749000"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حي</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90" y="137317"/>
            <a:ext cx="3139660" cy="2431298"/>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متى 28: 1-15</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مرقس 16: 1-20</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800" b="1">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لوقا 24: 1-47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20: 1-29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688" y="4377376"/>
            <a:ext cx="1291868" cy="418784"/>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DejaVu Sans" charset="0"/>
            </a:endParaRPr>
          </a:p>
        </p:txBody>
      </p:sp>
      <p:grpSp>
        <p:nvGrpSpPr>
          <p:cNvPr id="11" name="Group 10"/>
          <p:cNvGrpSpPr/>
          <p:nvPr/>
        </p:nvGrpSpPr>
        <p:grpSpPr>
          <a:xfrm>
            <a:off x="6372200" y="116633"/>
            <a:ext cx="3456896" cy="1551664"/>
            <a:chOff x="5508104" y="620689"/>
            <a:chExt cx="3456896" cy="1551664"/>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n-ea"/>
                  <a:cs typeface="+mn-cs"/>
                </a:endParaRPr>
              </a:p>
            </p:txBody>
          </p:sp>
        </p:grpSp>
        <p:sp>
          <p:nvSpPr>
            <p:cNvPr id="13" name="TextBox 12"/>
            <p:cNvSpPr txBox="1"/>
            <p:nvPr/>
          </p:nvSpPr>
          <p:spPr>
            <a:xfrm>
              <a:off x="6804248" y="648153"/>
              <a:ext cx="2160752" cy="1524200"/>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23005207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Title 1"/>
          <p:cNvSpPr>
            <a:spLocks noGrp="1"/>
          </p:cNvSpPr>
          <p:nvPr>
            <p:ph type="title"/>
          </p:nvPr>
        </p:nvSpPr>
        <p:spPr>
          <a:xfrm>
            <a:off x="-36513" y="44450"/>
            <a:ext cx="9142413" cy="1143000"/>
          </a:xfrm>
        </p:spPr>
        <p:txBody>
          <a:bodyPr/>
          <a:lstStyle/>
          <a:p>
            <a:r>
              <a:rPr lang="ar-JO" sz="4800"/>
              <a:t>محبة الآخرين هي محبة المسيح</a:t>
            </a:r>
            <a:endParaRPr lang="en-US" sz="4800"/>
          </a:p>
        </p:txBody>
      </p:sp>
      <p:pic>
        <p:nvPicPr>
          <p:cNvPr id="186371" name="Picture 2" descr="chinese_downandouters_640_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539750" y="1268413"/>
            <a:ext cx="8128000" cy="541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0091188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Group 2"/>
          <p:cNvGraphicFramePr>
            <a:graphicFrameLocks noGrp="1"/>
          </p:cNvGraphicFramePr>
          <p:nvPr/>
        </p:nvGraphicFramePr>
        <p:xfrm>
          <a:off x="539552" y="1854200"/>
          <a:ext cx="8280920" cy="4624389"/>
        </p:xfrm>
        <a:graphic>
          <a:graphicData uri="http://schemas.openxmlformats.org/drawingml/2006/table">
            <a:tbl>
              <a:tblPr>
                <a:effectLst>
                  <a:outerShdw blurRad="50800" dist="38100" dir="2700000">
                    <a:srgbClr val="000000">
                      <a:alpha val="43000"/>
                    </a:srgbClr>
                  </a:outerShdw>
                </a:effectLst>
              </a:tblPr>
              <a:tblGrid>
                <a:gridCol w="4140460">
                  <a:extLst>
                    <a:ext uri="{9D8B030D-6E8A-4147-A177-3AD203B41FA5}">
                      <a16:colId xmlns:a16="http://schemas.microsoft.com/office/drawing/2014/main" val="20000"/>
                    </a:ext>
                  </a:extLst>
                </a:gridCol>
                <a:gridCol w="4140460">
                  <a:extLst>
                    <a:ext uri="{9D8B030D-6E8A-4147-A177-3AD203B41FA5}">
                      <a16:colId xmlns:a16="http://schemas.microsoft.com/office/drawing/2014/main" val="20001"/>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التكلم</a:t>
                      </a:r>
                      <a:endParaRPr kumimoji="0" lang="en-US"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54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الإدارة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الكرازة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الإيمان</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760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الرعاية-التعليم</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العطاء</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73818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التشجيع</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الخدمة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7366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rPr>
                        <a:t>الرحمة</a:t>
                      </a:r>
                      <a:endParaRPr kumimoji="0" lang="en-US" sz="4000" b="1" i="0" u="none" strike="noStrike" cap="none" normalizeH="0" baseline="0">
                        <a:ln>
                          <a:noFill/>
                        </a:ln>
                        <a:solidFill>
                          <a:schemeClr val="bg1"/>
                        </a:solidFill>
                        <a:effectLst/>
                        <a:latin typeface="Arial" panose="020B0604020202020204" pitchFamily="34" charset="0"/>
                        <a:ea typeface="ＭＳ Ｐゴシック" charset="0"/>
                        <a:cs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187395" name="Rectangle 27"/>
          <p:cNvSpPr>
            <a:spLocks noGrp="1" noChangeArrowheads="1"/>
          </p:cNvSpPr>
          <p:nvPr>
            <p:ph type="title" idx="4294967295"/>
          </p:nvPr>
        </p:nvSpPr>
        <p:spPr>
          <a:xfrm>
            <a:off x="1979613" y="152400"/>
            <a:ext cx="5038725" cy="1524000"/>
          </a:xfrm>
        </p:spPr>
        <p:txBody>
          <a:bodyPr/>
          <a:lstStyle/>
          <a:p>
            <a:pPr eaLnBrk="1" hangingPunct="1"/>
            <a:r>
              <a:rPr lang="ar-JO" sz="4000">
                <a:solidFill>
                  <a:schemeClr val="bg1"/>
                </a:solidFill>
                <a:ea typeface="ＭＳ Ｐゴシック" charset="0"/>
              </a:rPr>
              <a:t>تصنيفات المواهب</a:t>
            </a:r>
            <a:br>
              <a:rPr lang="ar-JO" sz="4000">
                <a:solidFill>
                  <a:schemeClr val="bg1"/>
                </a:solidFill>
                <a:ea typeface="ＭＳ Ｐゴシック" charset="0"/>
              </a:rPr>
            </a:br>
            <a:r>
              <a:rPr lang="en-US" sz="3600">
                <a:solidFill>
                  <a:schemeClr val="bg1"/>
                </a:solidFill>
                <a:ea typeface="ＭＳ Ｐゴシック" charset="0"/>
              </a:rPr>
              <a:t>(</a:t>
            </a:r>
            <a:r>
              <a:rPr lang="ar-JO" sz="3600">
                <a:solidFill>
                  <a:schemeClr val="bg1"/>
                </a:solidFill>
                <a:ea typeface="ＭＳ Ｐゴシック" charset="0"/>
              </a:rPr>
              <a:t>1 بطرس 4: 11</a:t>
            </a:r>
            <a:r>
              <a:rPr lang="en-US" sz="3600">
                <a:solidFill>
                  <a:schemeClr val="bg1"/>
                </a:solidFill>
                <a:ea typeface="ＭＳ Ｐゴシック" charset="0"/>
              </a:rPr>
              <a:t>)</a:t>
            </a:r>
            <a:endParaRPr lang="en-US" sz="4000">
              <a:ea typeface="ＭＳ Ｐゴシック" charset="0"/>
            </a:endParaRPr>
          </a:p>
        </p:txBody>
      </p:sp>
      <p:sp>
        <p:nvSpPr>
          <p:cNvPr id="187396" name="Rectangle 29"/>
          <p:cNvSpPr>
            <a:spLocks noChangeArrowheads="1"/>
          </p:cNvSpPr>
          <p:nvPr/>
        </p:nvSpPr>
        <p:spPr bwMode="auto">
          <a:xfrm>
            <a:off x="4572000" y="1600200"/>
            <a:ext cx="152400" cy="5029200"/>
          </a:xfrm>
          <a:prstGeom prst="rect">
            <a:avLst/>
          </a:prstGeom>
          <a:solidFill>
            <a:srgbClr val="000000"/>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45006045"/>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1. اعترف بحاجتك للمسيح حتى عندما تشعر </a:t>
            </a:r>
            <a:r>
              <a:rPr lang="ar-JO" sz="6600">
                <a:solidFill>
                  <a:srgbClr val="FFFF00"/>
                </a:solidFill>
                <a:effectLst>
                  <a:glow rad="228600">
                    <a:schemeClr val="accent4">
                      <a:satMod val="175000"/>
                      <a:alpha val="40000"/>
                    </a:schemeClr>
                  </a:glow>
                </a:effectLst>
              </a:rPr>
              <a:t>بالأهلية</a:t>
            </a:r>
            <a:r>
              <a:rPr lang="ar-JO" sz="6600">
                <a:solidFill>
                  <a:srgbClr val="FFFFFF"/>
                </a:solidFill>
                <a:effectLst>
                  <a:glow rad="228600">
                    <a:schemeClr val="accent4">
                      <a:satMod val="175000"/>
                      <a:alpha val="40000"/>
                    </a:schemeClr>
                  </a:glow>
                </a:effectLst>
              </a:rPr>
              <a:t> (21: 1-14) </a:t>
            </a:r>
            <a:endParaRPr lang="en-US" sz="660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397711268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 أظهر محبتك للمسيح من خلال حب </a:t>
            </a:r>
            <a:r>
              <a:rPr lang="ar-JO" sz="6600">
                <a:solidFill>
                  <a:srgbClr val="FFFF00"/>
                </a:solidFill>
                <a:effectLst>
                  <a:glow rad="228600">
                    <a:schemeClr val="accent4">
                      <a:satMod val="175000"/>
                      <a:alpha val="40000"/>
                    </a:schemeClr>
                  </a:glow>
                </a:effectLst>
              </a:rPr>
              <a:t>البشر</a:t>
            </a:r>
            <a:r>
              <a:rPr lang="ar-JO" sz="6600">
                <a:solidFill>
                  <a:srgbClr val="FFFFFF"/>
                </a:solidFill>
                <a:effectLst>
                  <a:glow rad="228600">
                    <a:schemeClr val="accent4">
                      <a:satMod val="175000"/>
                      <a:alpha val="40000"/>
                    </a:schemeClr>
                  </a:glow>
                </a:effectLst>
              </a:rPr>
              <a:t> </a:t>
            </a:r>
            <a:br>
              <a:rPr lang="ar-JO"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(21: 15-17)</a:t>
            </a:r>
            <a:endParaRPr lang="en-US" sz="6600">
              <a:solidFill>
                <a:srgbClr val="FFFFFF"/>
              </a:solidFill>
              <a:effectLst>
                <a:glow rad="228600">
                  <a:schemeClr val="accent4">
                    <a:satMod val="175000"/>
                    <a:alpha val="40000"/>
                  </a:schemeClr>
                </a:glow>
              </a:effectLst>
            </a:endParaRPr>
          </a:p>
        </p:txBody>
      </p:sp>
    </p:spTree>
    <p:extLst>
      <p:ext uri="{BB962C8B-B14F-4D97-AF65-F5344CB8AC3E}">
        <p14:creationId xmlns:p14="http://schemas.microsoft.com/office/powerpoint/2010/main" val="8517401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a:solidFill>
                  <a:srgbClr val="FFFFFF"/>
                </a:solidFill>
                <a:effectLst>
                  <a:glow rad="228600">
                    <a:schemeClr val="accent4">
                      <a:satMod val="175000"/>
                      <a:alpha val="40000"/>
                    </a:schemeClr>
                  </a:glow>
                </a:effectLst>
                <a:cs typeface="+mj-cs"/>
              </a:rPr>
              <a:t>3. لا تقلق بخصوص </a:t>
            </a:r>
            <a:r>
              <a:rPr lang="ar-JO" sz="6600">
                <a:solidFill>
                  <a:srgbClr val="FFFF00"/>
                </a:solidFill>
                <a:effectLst>
                  <a:glow rad="228600">
                    <a:schemeClr val="accent4">
                      <a:satMod val="175000"/>
                      <a:alpha val="40000"/>
                    </a:schemeClr>
                  </a:glow>
                </a:effectLst>
                <a:cs typeface="+mj-cs"/>
              </a:rPr>
              <a:t>خطة </a:t>
            </a:r>
            <a:r>
              <a:rPr lang="ar-JO" sz="6600">
                <a:solidFill>
                  <a:srgbClr val="FFFFFF"/>
                </a:solidFill>
                <a:effectLst>
                  <a:glow rad="228600">
                    <a:schemeClr val="accent4">
                      <a:satMod val="175000"/>
                      <a:alpha val="40000"/>
                    </a:schemeClr>
                  </a:glow>
                </a:effectLst>
                <a:cs typeface="+mj-cs"/>
              </a:rPr>
              <a:t>المسيح للآخرين (21: 18-23)</a:t>
            </a:r>
            <a:endParaRPr lang="en-US" sz="6600">
              <a:solidFill>
                <a:srgbClr val="FFFFFF"/>
              </a:solidFill>
              <a:effectLst>
                <a:glow rad="228600">
                  <a:schemeClr val="accent4">
                    <a:satMod val="175000"/>
                    <a:alpha val="40000"/>
                  </a:schemeClr>
                </a:glow>
              </a:effectLst>
              <a:cs typeface="+mj-cs"/>
            </a:endParaRPr>
          </a:p>
        </p:txBody>
      </p:sp>
      <p:pic>
        <p:nvPicPr>
          <p:cNvPr id="191491"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722755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pic>
        <p:nvPicPr>
          <p:cNvPr id="192515" name="Picture 6"/>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27000" y="101600"/>
            <a:ext cx="9017000" cy="675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2516" name="Rectangle 10"/>
          <p:cNvSpPr>
            <a:spLocks noGrp="1" noChangeArrowheads="1"/>
          </p:cNvSpPr>
          <p:nvPr>
            <p:ph type="title" idx="4294967295"/>
          </p:nvPr>
        </p:nvSpPr>
        <p:spPr>
          <a:xfrm>
            <a:off x="3289300" y="3962400"/>
            <a:ext cx="5638800" cy="2895600"/>
          </a:xfrm>
          <a:solidFill>
            <a:schemeClr val="tx2"/>
          </a:solidFill>
        </p:spPr>
        <p:txBody>
          <a:bodyPr/>
          <a:lstStyle/>
          <a:p>
            <a:pPr eaLnBrk="1" hangingPunct="1"/>
            <a:r>
              <a:rPr lang="ar-JO" altLang="ja-JP" sz="2800" dirty="0">
                <a:solidFill>
                  <a:schemeClr val="bg1"/>
                </a:solidFill>
                <a:ea typeface="ＭＳ Ｐゴシック" charset="0"/>
                <a:cs typeface="ＭＳ Ｐゴシック" charset="0"/>
              </a:rPr>
              <a:t>و لكن متى شخت فإنك تمد يدك وآخر يمنطقك ويحملك حيث لا تشاء</a:t>
            </a:r>
            <a:br>
              <a:rPr lang="ar-JO" altLang="ja-JP" sz="2800" dirty="0">
                <a:solidFill>
                  <a:schemeClr val="bg1"/>
                </a:solidFill>
                <a:ea typeface="ＭＳ Ｐゴシック" charset="0"/>
                <a:cs typeface="ＭＳ Ｐゴシック" charset="0"/>
              </a:rPr>
            </a:br>
            <a:r>
              <a:rPr lang="ar-JO" altLang="ja-JP" sz="2800" dirty="0">
                <a:solidFill>
                  <a:schemeClr val="bg1"/>
                </a:solidFill>
                <a:ea typeface="ＭＳ Ｐゴシック" charset="0"/>
                <a:cs typeface="ＭＳ Ｐゴシック" charset="0"/>
              </a:rPr>
              <a:t>(يو 21: 18)</a:t>
            </a:r>
            <a:endParaRPr lang="en-US" sz="4000" dirty="0">
              <a:ea typeface="ＭＳ Ｐゴシック" charset="0"/>
              <a:cs typeface="ＭＳ Ｐゴシック" charset="0"/>
            </a:endParaRPr>
          </a:p>
        </p:txBody>
      </p:sp>
      <p:sp>
        <p:nvSpPr>
          <p:cNvPr id="192517" name="Rectangle 11"/>
          <p:cNvSpPr>
            <a:spLocks noChangeArrowheads="1"/>
          </p:cNvSpPr>
          <p:nvPr/>
        </p:nvSpPr>
        <p:spPr bwMode="auto">
          <a:xfrm>
            <a:off x="4343400" y="76200"/>
            <a:ext cx="4800600" cy="685800"/>
          </a:xfrm>
          <a:prstGeom prst="rect">
            <a:avLst/>
          </a:prstGeom>
          <a:solidFill>
            <a:schemeClr val="tx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صلب بطرس</a:t>
            </a:r>
            <a:endParaRPr kumimoji="0" lang="en-US" sz="4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
        <p:nvSpPr>
          <p:cNvPr id="192518" name="Rectangle 11"/>
          <p:cNvSpPr>
            <a:spLocks noChangeArrowheads="1"/>
          </p:cNvSpPr>
          <p:nvPr/>
        </p:nvSpPr>
        <p:spPr bwMode="auto">
          <a:xfrm>
            <a:off x="3203575" y="2781300"/>
            <a:ext cx="5808663" cy="11890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a:t>
            </a:r>
            <a:r>
              <a:rPr kumimoji="0" lang="ar-JO" sz="66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اتبعني</a:t>
            </a:r>
            <a:endParaRPr kumimoji="0" lang="en-US" sz="8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1711959637"/>
      </p:ext>
    </p:extLst>
  </p:cSld>
  <p:clrMapOvr>
    <a:masterClrMapping/>
  </p:clrMapOvr>
  <p:transition spd="med">
    <p:randomBar dir="vert"/>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0" y="0"/>
            <a:ext cx="9144000" cy="1773238"/>
          </a:xfrm>
        </p:spPr>
        <p:txBody>
          <a:bodyPr/>
          <a:lstStyle/>
          <a:p>
            <a:r>
              <a:rPr lang="ar-JO" sz="3600" dirty="0">
                <a:solidFill>
                  <a:schemeClr val="bg1"/>
                </a:solidFill>
                <a:ea typeface="ＭＳ Ｐゴシック" charset="0"/>
              </a:rPr>
              <a:t>قال ليسوع يا رب وهذا ما له </a:t>
            </a:r>
            <a:br>
              <a:rPr lang="ar-JO" sz="3600" dirty="0">
                <a:solidFill>
                  <a:schemeClr val="bg1"/>
                </a:solidFill>
                <a:ea typeface="ＭＳ Ｐゴシック" charset="0"/>
              </a:rPr>
            </a:br>
            <a:r>
              <a:rPr lang="ar-JO" sz="3600" dirty="0">
                <a:solidFill>
                  <a:schemeClr val="bg1"/>
                </a:solidFill>
                <a:ea typeface="ＭＳ Ｐゴシック" charset="0"/>
              </a:rPr>
              <a:t>(يوحنا 21: 21)</a:t>
            </a:r>
            <a:endParaRPr lang="en-US" sz="3600" dirty="0">
              <a:solidFill>
                <a:schemeClr val="bg1"/>
              </a:solidFill>
              <a:ea typeface="ＭＳ Ｐゴシック" charset="0"/>
            </a:endParaRPr>
          </a:p>
        </p:txBody>
      </p:sp>
      <p:pic>
        <p:nvPicPr>
          <p:cNvPr id="194563"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2938894"/>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title"/>
          </p:nvPr>
        </p:nvSpPr>
        <p:spPr>
          <a:xfrm>
            <a:off x="0" y="0"/>
            <a:ext cx="9144000" cy="1773238"/>
          </a:xfrm>
        </p:spPr>
        <p:txBody>
          <a:bodyPr/>
          <a:lstStyle/>
          <a:p>
            <a:r>
              <a:rPr lang="ar-JO" sz="3600">
                <a:solidFill>
                  <a:schemeClr val="bg1"/>
                </a:solidFill>
                <a:ea typeface="ＭＳ Ｐゴシック" charset="0"/>
              </a:rPr>
              <a:t>قال له يسوع إن كنت أشاء أنه يبقى حتى أجيء </a:t>
            </a:r>
            <a:br>
              <a:rPr lang="ar-JO" sz="3600">
                <a:solidFill>
                  <a:schemeClr val="bg1"/>
                </a:solidFill>
                <a:ea typeface="ＭＳ Ｐゴシック" charset="0"/>
              </a:rPr>
            </a:br>
            <a:r>
              <a:rPr lang="ar-JO" sz="3600">
                <a:solidFill>
                  <a:schemeClr val="bg1"/>
                </a:solidFill>
                <a:ea typeface="ＭＳ Ｐゴシック" charset="0"/>
              </a:rPr>
              <a:t>فماذا لك </a:t>
            </a:r>
            <a:r>
              <a:rPr lang="ar-JO" sz="3600">
                <a:solidFill>
                  <a:srgbClr val="FFFF00"/>
                </a:solidFill>
                <a:ea typeface="ＭＳ Ｐゴシック" charset="0"/>
              </a:rPr>
              <a:t>اتبعني</a:t>
            </a:r>
            <a:r>
              <a:rPr lang="ar-JO" sz="3600">
                <a:solidFill>
                  <a:schemeClr val="bg1"/>
                </a:solidFill>
                <a:ea typeface="ＭＳ Ｐゴシック" charset="0"/>
              </a:rPr>
              <a:t> أنت (يوحنا 21: 22)</a:t>
            </a:r>
            <a:endParaRPr lang="en-US" sz="3600">
              <a:solidFill>
                <a:schemeClr val="bg1"/>
              </a:solidFill>
              <a:ea typeface="ＭＳ Ｐゴシック" charset="0"/>
            </a:endParaRPr>
          </a:p>
        </p:txBody>
      </p:sp>
      <p:pic>
        <p:nvPicPr>
          <p:cNvPr id="196611" name="Picture 1" descr="What about him? 1.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225" y="1708150"/>
            <a:ext cx="9144000" cy="5124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3167578"/>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title"/>
          </p:nvPr>
        </p:nvSpPr>
        <p:spPr>
          <a:xfrm>
            <a:off x="76200" y="0"/>
            <a:ext cx="8991600" cy="1544638"/>
          </a:xfrm>
        </p:spPr>
        <p:txBody>
          <a:bodyPr/>
          <a:lstStyle/>
          <a:p>
            <a:r>
              <a:rPr lang="ar-JO">
                <a:solidFill>
                  <a:schemeClr val="bg1"/>
                </a:solidFill>
                <a:ea typeface="ＭＳ Ｐゴシック" charset="0"/>
              </a:rPr>
              <a:t>يأمر</a:t>
            </a:r>
            <a:r>
              <a:rPr lang="ar-JO">
                <a:solidFill>
                  <a:srgbClr val="FFFF00"/>
                </a:solidFill>
                <a:ea typeface="ＭＳ Ｐゴシック" charset="0"/>
              </a:rPr>
              <a:t>نا</a:t>
            </a:r>
            <a:r>
              <a:rPr lang="ar-JO">
                <a:solidFill>
                  <a:schemeClr val="bg1"/>
                </a:solidFill>
                <a:ea typeface="ＭＳ Ｐゴシック" charset="0"/>
              </a:rPr>
              <a:t> يسوع أيضاً  أن لا نسأل </a:t>
            </a:r>
            <a:br>
              <a:rPr lang="ar-JO">
                <a:solidFill>
                  <a:schemeClr val="bg1"/>
                </a:solidFill>
                <a:ea typeface="ＭＳ Ｐゴシック" charset="0"/>
              </a:rPr>
            </a:br>
            <a:r>
              <a:rPr lang="ar-JO">
                <a:solidFill>
                  <a:schemeClr val="bg1"/>
                </a:solidFill>
                <a:ea typeface="ＭＳ Ｐゴシック" charset="0"/>
              </a:rPr>
              <a:t>عن دعوته للآخرين</a:t>
            </a:r>
            <a:r>
              <a:rPr lang="en-US">
                <a:solidFill>
                  <a:schemeClr val="bg1"/>
                </a:solidFill>
                <a:ea typeface="ＭＳ Ｐゴシック" charset="0"/>
              </a:rPr>
              <a:t> </a:t>
            </a:r>
          </a:p>
        </p:txBody>
      </p:sp>
      <p:pic>
        <p:nvPicPr>
          <p:cNvPr id="198659" name="Picture 2" descr="What about him? 2.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728788"/>
            <a:ext cx="9144000" cy="5129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3946766"/>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2754" name="Picture 5" descr="fear-of-failur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813" y="765175"/>
            <a:ext cx="9167813" cy="6105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225" y="-26988"/>
            <a:ext cx="9121775" cy="647701"/>
          </a:xfrm>
        </p:spPr>
        <p:txBody>
          <a:bodyPr/>
          <a:lstStyle/>
          <a:p>
            <a:pPr eaLnBrk="1" hangingPunct="1">
              <a:defRPr/>
            </a:pPr>
            <a:r>
              <a:rPr lang="ar-JO" sz="4800">
                <a:solidFill>
                  <a:srgbClr val="000090"/>
                </a:solidFill>
                <a:cs typeface="+mj-cs"/>
              </a:rPr>
              <a:t>كيف يستردنا يسوع؟</a:t>
            </a:r>
            <a:endParaRPr lang="en-US" sz="4800">
              <a:solidFill>
                <a:srgbClr val="000090"/>
              </a:solidFill>
              <a:cs typeface="+mj-cs"/>
            </a:endParaRPr>
          </a:p>
        </p:txBody>
      </p:sp>
    </p:spTree>
    <p:extLst>
      <p:ext uri="{BB962C8B-B14F-4D97-AF65-F5344CB8AC3E}">
        <p14:creationId xmlns:p14="http://schemas.microsoft.com/office/powerpoint/2010/main" val="17682592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71401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8" name="Picture 2" descr="feed my sheep shadowe.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br>
              <a:rPr lang="en-US" sz="5400">
                <a:solidFill>
                  <a:schemeClr val="bg1"/>
                </a:solidFill>
                <a:effectLst>
                  <a:glow rad="228600">
                    <a:schemeClr val="accent4">
                      <a:satMod val="175000"/>
                      <a:alpha val="40000"/>
                    </a:schemeClr>
                  </a:glow>
                </a:effectLst>
                <a:cs typeface="+mj-cs"/>
              </a:rPr>
            </a:br>
            <a:r>
              <a:rPr lang="ar-JO" sz="5400">
                <a:solidFill>
                  <a:schemeClr val="bg1"/>
                </a:solidFill>
                <a:effectLst>
                  <a:glow rad="228600">
                    <a:schemeClr val="accent4">
                      <a:satMod val="175000"/>
                      <a:alpha val="40000"/>
                    </a:schemeClr>
                  </a:glow>
                </a:effectLst>
                <a:cs typeface="+mj-cs"/>
              </a:rPr>
              <a:t>يستردنا يسوع إلى </a:t>
            </a:r>
            <a:r>
              <a:rPr lang="ar-JO" sz="5400">
                <a:solidFill>
                  <a:srgbClr val="FFFF00"/>
                </a:solidFill>
                <a:effectLst>
                  <a:glow rad="228600">
                    <a:schemeClr val="accent4">
                      <a:satMod val="175000"/>
                      <a:alpha val="40000"/>
                    </a:schemeClr>
                  </a:glow>
                </a:effectLst>
                <a:cs typeface="+mj-cs"/>
              </a:rPr>
              <a:t>الدعوة </a:t>
            </a:r>
            <a:br>
              <a:rPr lang="ar-JO" sz="5400">
                <a:solidFill>
                  <a:srgbClr val="FFFF00"/>
                </a:solidFill>
                <a:effectLst>
                  <a:glow rad="228600">
                    <a:schemeClr val="accent4">
                      <a:satMod val="175000"/>
                      <a:alpha val="40000"/>
                    </a:schemeClr>
                  </a:glow>
                </a:effectLst>
                <a:cs typeface="+mj-cs"/>
              </a:rPr>
            </a:br>
            <a:r>
              <a:rPr lang="ar-JO" sz="5400">
                <a:solidFill>
                  <a:srgbClr val="FFFF00"/>
                </a:solidFill>
                <a:effectLst>
                  <a:glow rad="228600">
                    <a:schemeClr val="accent4">
                      <a:satMod val="175000"/>
                      <a:alpha val="40000"/>
                    </a:schemeClr>
                  </a:glow>
                </a:effectLst>
                <a:cs typeface="+mj-cs"/>
              </a:rPr>
              <a:t>التي لديه </a:t>
            </a:r>
            <a:r>
              <a:rPr lang="ar-JO" sz="5400">
                <a:solidFill>
                  <a:schemeClr val="bg1"/>
                </a:solidFill>
                <a:effectLst>
                  <a:glow rad="228600">
                    <a:schemeClr val="accent4">
                      <a:satMod val="175000"/>
                      <a:alpha val="40000"/>
                    </a:schemeClr>
                  </a:glow>
                </a:effectLst>
                <a:cs typeface="+mj-cs"/>
              </a:rPr>
              <a:t>لنا</a:t>
            </a:r>
            <a:endParaRPr lang="en-US" sz="5400">
              <a:solidFill>
                <a:schemeClr val="bg1"/>
              </a:solidFill>
              <a:effectLst>
                <a:glow rad="228600">
                  <a:schemeClr val="accent4">
                    <a:satMod val="175000"/>
                    <a:alpha val="40000"/>
                  </a:schemeClr>
                </a:glow>
              </a:effectLst>
              <a:cs typeface="+mj-cs"/>
            </a:endParaRPr>
          </a:p>
        </p:txBody>
      </p:sp>
      <p:sp>
        <p:nvSpPr>
          <p:cNvPr id="5" name="Title 1"/>
          <p:cNvSpPr txBox="1">
            <a:spLocks/>
          </p:cNvSpPr>
          <p:nvPr/>
        </p:nvSpPr>
        <p:spPr bwMode="auto">
          <a:xfrm>
            <a:off x="4355976" y="5229200"/>
            <a:ext cx="4788024" cy="1628800"/>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mj-cs"/>
              </a:rPr>
              <a:t>الفكرة الرئيسية</a:t>
            </a:r>
            <a:endParaRPr kumimoji="0" lang="en-US"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mj-cs"/>
            </a:endParaRPr>
          </a:p>
        </p:txBody>
      </p:sp>
    </p:spTree>
    <p:extLst>
      <p:ext uri="{BB962C8B-B14F-4D97-AF65-F5344CB8AC3E}">
        <p14:creationId xmlns:p14="http://schemas.microsoft.com/office/powerpoint/2010/main" val="238463575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Picture 3" descr="ASurrenderedHeart_ChipCoate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2366963" y="0"/>
            <a:ext cx="6777037"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38304" y="-27384"/>
            <a:ext cx="8222128" cy="1512168"/>
          </a:xfrm>
          <a:ln>
            <a:miter lim="800000"/>
            <a:headEnd/>
            <a:tailEnd/>
          </a:ln>
        </p:spPr>
        <p:txBody>
          <a:bodyPr/>
          <a:lstStyle/>
          <a:p>
            <a:pPr eaLnBrk="1" hangingPunct="1">
              <a:lnSpc>
                <a:spcPct val="90000"/>
              </a:lnSpc>
              <a:defRPr/>
            </a:pPr>
            <a:r>
              <a:rPr lang="ar-JO" sz="5400">
                <a:solidFill>
                  <a:srgbClr val="FFFF00"/>
                </a:solidFill>
                <a:effectLst>
                  <a:glow rad="228600">
                    <a:schemeClr val="accent4">
                      <a:satMod val="175000"/>
                      <a:alpha val="40000"/>
                    </a:schemeClr>
                  </a:glow>
                </a:effectLst>
                <a:cs typeface="+mj-cs"/>
              </a:rPr>
              <a:t>كيف تجد الدعوة التي لديه لحياتك؟</a:t>
            </a:r>
            <a:endParaRPr lang="en-US" sz="5400">
              <a:solidFill>
                <a:srgbClr val="FFFF00"/>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31303629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descr="leave nets behind.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1. اعترف بحاجتك للمسيح حتى عندما تشعر </a:t>
            </a:r>
            <a:r>
              <a:rPr lang="ar-JO" sz="6600">
                <a:solidFill>
                  <a:srgbClr val="FFFF00"/>
                </a:solidFill>
                <a:effectLst>
                  <a:glow rad="228600">
                    <a:schemeClr val="accent4">
                      <a:satMod val="175000"/>
                      <a:alpha val="40000"/>
                    </a:schemeClr>
                  </a:glow>
                </a:effectLst>
              </a:rPr>
              <a:t>بالأهلية</a:t>
            </a:r>
            <a:r>
              <a:rPr lang="ar-JO" sz="6600">
                <a:solidFill>
                  <a:srgbClr val="FFFFFF"/>
                </a:solidFill>
                <a:effectLst>
                  <a:glow rad="228600">
                    <a:schemeClr val="accent4">
                      <a:satMod val="175000"/>
                      <a:alpha val="40000"/>
                    </a:schemeClr>
                  </a:glow>
                </a:effectLst>
              </a:rPr>
              <a:t> (21: 1-14) </a:t>
            </a:r>
            <a:endParaRPr lang="en-US" sz="660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257742077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2" descr="helpinghands.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288" y="149225"/>
            <a:ext cx="4341812" cy="67357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457200" y="274638"/>
            <a:ext cx="8229600" cy="4162474"/>
          </a:xfrm>
          <a:ln>
            <a:miter lim="800000"/>
            <a:headEnd/>
            <a:tailEnd/>
          </a:ln>
        </p:spPr>
        <p:txBody>
          <a:bodyPr/>
          <a:lstStyle/>
          <a:p>
            <a:pPr eaLnBrk="1" hangingPunct="1">
              <a:defRPr/>
            </a:pPr>
            <a:br>
              <a:rPr lang="en-US"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 أظهر محبتك للمسيح من خلال حب </a:t>
            </a:r>
            <a:r>
              <a:rPr lang="ar-JO" sz="6600">
                <a:solidFill>
                  <a:srgbClr val="FFFF00"/>
                </a:solidFill>
                <a:effectLst>
                  <a:glow rad="228600">
                    <a:schemeClr val="accent4">
                      <a:satMod val="175000"/>
                      <a:alpha val="40000"/>
                    </a:schemeClr>
                  </a:glow>
                </a:effectLst>
              </a:rPr>
              <a:t>البشر</a:t>
            </a:r>
            <a:r>
              <a:rPr lang="ar-JO" sz="6600">
                <a:solidFill>
                  <a:srgbClr val="FFFFFF"/>
                </a:solidFill>
                <a:effectLst>
                  <a:glow rad="228600">
                    <a:schemeClr val="accent4">
                      <a:satMod val="175000"/>
                      <a:alpha val="40000"/>
                    </a:schemeClr>
                  </a:glow>
                </a:effectLst>
              </a:rPr>
              <a:t> </a:t>
            </a:r>
            <a:br>
              <a:rPr lang="ar-JO" sz="6600">
                <a:solidFill>
                  <a:srgbClr val="FFFFFF"/>
                </a:solidFill>
                <a:effectLst>
                  <a:glow rad="228600">
                    <a:schemeClr val="accent4">
                      <a:satMod val="175000"/>
                      <a:alpha val="40000"/>
                    </a:schemeClr>
                  </a:glow>
                </a:effectLst>
              </a:rPr>
            </a:br>
            <a:r>
              <a:rPr lang="ar-JO" sz="6600">
                <a:solidFill>
                  <a:srgbClr val="FFFFFF"/>
                </a:solidFill>
                <a:effectLst>
                  <a:glow rad="228600">
                    <a:schemeClr val="accent4">
                      <a:satMod val="175000"/>
                      <a:alpha val="40000"/>
                    </a:schemeClr>
                  </a:glow>
                </a:effectLst>
              </a:rPr>
              <a:t>(21: 15-17)</a:t>
            </a:r>
            <a:endParaRPr lang="en-US" sz="6600">
              <a:solidFill>
                <a:srgbClr val="FFFFFF"/>
              </a:solidFill>
              <a:effectLst>
                <a:glow rad="228600">
                  <a:schemeClr val="accent4">
                    <a:satMod val="175000"/>
                    <a:alpha val="40000"/>
                  </a:schemeClr>
                </a:glow>
              </a:effectLst>
              <a:cs typeface="+mj-cs"/>
            </a:endParaRPr>
          </a:p>
        </p:txBody>
      </p:sp>
    </p:spTree>
    <p:extLst>
      <p:ext uri="{BB962C8B-B14F-4D97-AF65-F5344CB8AC3E}">
        <p14:creationId xmlns:p14="http://schemas.microsoft.com/office/powerpoint/2010/main" val="215480565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3284984"/>
          </a:xfrm>
          <a:ln>
            <a:miter lim="800000"/>
            <a:headEnd/>
            <a:tailEnd/>
          </a:ln>
        </p:spPr>
        <p:txBody>
          <a:bodyPr/>
          <a:lstStyle/>
          <a:p>
            <a:pPr eaLnBrk="1" hangingPunct="1">
              <a:lnSpc>
                <a:spcPct val="80000"/>
              </a:lnSpc>
              <a:defRPr/>
            </a:pPr>
            <a:r>
              <a:rPr lang="ar-JO" sz="6600">
                <a:solidFill>
                  <a:srgbClr val="FFFFFF"/>
                </a:solidFill>
                <a:effectLst>
                  <a:glow rad="228600">
                    <a:schemeClr val="accent4">
                      <a:satMod val="175000"/>
                      <a:alpha val="40000"/>
                    </a:schemeClr>
                  </a:glow>
                </a:effectLst>
              </a:rPr>
              <a:t>3. لا تقلق بخصوص </a:t>
            </a:r>
            <a:r>
              <a:rPr lang="ar-JO" sz="6600">
                <a:solidFill>
                  <a:srgbClr val="FFFF00"/>
                </a:solidFill>
                <a:effectLst>
                  <a:glow rad="228600">
                    <a:schemeClr val="accent4">
                      <a:satMod val="175000"/>
                      <a:alpha val="40000"/>
                    </a:schemeClr>
                  </a:glow>
                </a:effectLst>
              </a:rPr>
              <a:t>خطة </a:t>
            </a:r>
            <a:r>
              <a:rPr lang="ar-JO" sz="6600">
                <a:solidFill>
                  <a:srgbClr val="FFFFFF"/>
                </a:solidFill>
                <a:effectLst>
                  <a:glow rad="228600">
                    <a:schemeClr val="accent4">
                      <a:satMod val="175000"/>
                      <a:alpha val="40000"/>
                    </a:schemeClr>
                  </a:glow>
                </a:effectLst>
              </a:rPr>
              <a:t>المسيح للآخرين (21: 18-23)</a:t>
            </a:r>
            <a:endParaRPr lang="en-US" sz="6600">
              <a:solidFill>
                <a:srgbClr val="FFFFFF"/>
              </a:solidFill>
              <a:effectLst>
                <a:glow rad="228600">
                  <a:schemeClr val="accent4">
                    <a:satMod val="175000"/>
                    <a:alpha val="40000"/>
                  </a:schemeClr>
                </a:glow>
              </a:effectLst>
              <a:cs typeface="+mj-cs"/>
            </a:endParaRPr>
          </a:p>
        </p:txBody>
      </p:sp>
      <p:pic>
        <p:nvPicPr>
          <p:cNvPr id="207875" name="Picture 3" descr="mind_your_Business_nosey-300x167.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1547813" y="3068638"/>
            <a:ext cx="6480175" cy="36083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5868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1" descr="John 21.24.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0513"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75618" name="Rectangle 2"/>
          <p:cNvSpPr>
            <a:spLocks noGrp="1" noChangeArrowheads="1"/>
          </p:cNvSpPr>
          <p:nvPr>
            <p:ph type="title"/>
          </p:nvPr>
        </p:nvSpPr>
        <p:spPr>
          <a:xfrm>
            <a:off x="-1736" y="11708"/>
            <a:ext cx="8790562" cy="990600"/>
          </a:xfrm>
          <a:ln>
            <a:miter lim="800000"/>
            <a:headEnd/>
            <a:tailEnd/>
          </a:ln>
          <a:effectLst>
            <a:outerShdw blurRad="63500" dist="35921" dir="2700000" algn="ctr" rotWithShape="0">
              <a:schemeClr val="bg2">
                <a:alpha val="74998"/>
              </a:schemeClr>
            </a:outerShdw>
          </a:effectLst>
        </p:spPr>
        <p:txBody>
          <a:bodyPr/>
          <a:lstStyle/>
          <a:p>
            <a:pPr algn="ctr">
              <a:defRPr/>
            </a:pPr>
            <a:r>
              <a:rPr kumimoji="0" lang="ar-JO" u="sng">
                <a:solidFill>
                  <a:srgbClr val="FFFFFF"/>
                </a:solidFill>
                <a:effectLst>
                  <a:glow rad="228600">
                    <a:schemeClr val="accent6">
                      <a:satMod val="175000"/>
                      <a:alpha val="40000"/>
                    </a:schemeClr>
                  </a:glow>
                </a:effectLst>
                <a:cs typeface="+mj-cs"/>
              </a:rPr>
              <a:t>خلاصة يوحنا (21: 24-25)</a:t>
            </a:r>
            <a:endParaRPr kumimoji="0" lang="en-US" u="sng">
              <a:solidFill>
                <a:srgbClr val="FFFFFF"/>
              </a:solidFill>
              <a:effectLst>
                <a:glow rad="228600">
                  <a:schemeClr val="accent6">
                    <a:satMod val="175000"/>
                    <a:alpha val="40000"/>
                  </a:schemeClr>
                </a:glow>
              </a:effectLst>
              <a:cs typeface="+mj-cs"/>
            </a:endParaRPr>
          </a:p>
        </p:txBody>
      </p:sp>
      <p:sp>
        <p:nvSpPr>
          <p:cNvPr id="1775619" name="Rectangle 3"/>
          <p:cNvSpPr>
            <a:spLocks noGrp="1" noChangeArrowheads="1"/>
          </p:cNvSpPr>
          <p:nvPr>
            <p:ph type="body" idx="1"/>
          </p:nvPr>
        </p:nvSpPr>
        <p:spPr>
          <a:xfrm>
            <a:off x="-1737" y="1078508"/>
            <a:ext cx="6129582" cy="4429125"/>
          </a:xfrm>
          <a:ln>
            <a:miter lim="800000"/>
            <a:headEnd/>
            <a:tailEnd/>
          </a:ln>
          <a:effectLst>
            <a:outerShdw blurRad="63500" dist="35921" dir="2700000" algn="ctr" rotWithShape="0">
              <a:schemeClr val="bg2">
                <a:alpha val="74998"/>
              </a:schemeClr>
            </a:outerShdw>
          </a:effectLst>
        </p:spPr>
        <p:txBody>
          <a:bodyPr/>
          <a:lstStyle/>
          <a:p>
            <a:pPr marL="444500" indent="-444500" algn="r" rtl="1">
              <a:defRPr/>
            </a:pPr>
            <a:r>
              <a:rPr kumimoji="0" lang="ar-JO" sz="4000">
                <a:effectLst>
                  <a:glow rad="228600">
                    <a:schemeClr val="accent6">
                      <a:satMod val="175000"/>
                      <a:alpha val="40000"/>
                    </a:schemeClr>
                  </a:glow>
                </a:effectLst>
                <a:cs typeface="+mn-cs"/>
              </a:rPr>
              <a:t>أنا شاهد عيان (21: 24)</a:t>
            </a:r>
            <a:endParaRPr kumimoji="0" lang="en-US" sz="4000">
              <a:effectLst>
                <a:glow rad="228600">
                  <a:schemeClr val="accent6">
                    <a:satMod val="175000"/>
                    <a:alpha val="40000"/>
                  </a:schemeClr>
                </a:glow>
              </a:effectLst>
              <a:cs typeface="+mn-cs"/>
            </a:endParaRPr>
          </a:p>
          <a:p>
            <a:pPr marL="444500" indent="-444500" algn="r" rtl="1">
              <a:defRPr/>
            </a:pPr>
            <a:r>
              <a:rPr kumimoji="0" lang="ar-JO" sz="4000">
                <a:effectLst>
                  <a:glow rad="228600">
                    <a:schemeClr val="accent6">
                      <a:satMod val="175000"/>
                      <a:alpha val="40000"/>
                    </a:schemeClr>
                  </a:glow>
                </a:effectLst>
                <a:cs typeface="+mn-cs"/>
              </a:rPr>
              <a:t>لم أخبر نصف القصة (21: 25)</a:t>
            </a:r>
            <a:endParaRPr kumimoji="0" lang="en-US" sz="4000">
              <a:effectLst>
                <a:glow rad="228600">
                  <a:schemeClr val="accent6">
                    <a:satMod val="175000"/>
                    <a:alpha val="40000"/>
                  </a:schemeClr>
                </a:glow>
              </a:effectLst>
              <a:cs typeface="+mn-cs"/>
            </a:endParaRPr>
          </a:p>
        </p:txBody>
      </p:sp>
    </p:spTree>
    <p:extLst>
      <p:ext uri="{BB962C8B-B14F-4D97-AF65-F5344CB8AC3E}">
        <p14:creationId xmlns:p14="http://schemas.microsoft.com/office/powerpoint/2010/main" val="3293366721"/>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lonely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1150938"/>
            <a:ext cx="9150351" cy="5707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5496" y="44624"/>
            <a:ext cx="9108504" cy="1008112"/>
          </a:xfrm>
          <a:ln>
            <a:miter lim="800000"/>
            <a:headEnd/>
            <a:tailEnd/>
          </a:ln>
        </p:spPr>
        <p:txBody>
          <a:bodyPr/>
          <a:lstStyle/>
          <a:p>
            <a:pPr eaLnBrk="1" hangingPunct="1">
              <a:lnSpc>
                <a:spcPct val="90000"/>
              </a:lnSpc>
              <a:defRPr/>
            </a:pPr>
            <a:r>
              <a:rPr lang="ar-JO" sz="5400">
                <a:solidFill>
                  <a:schemeClr val="bg1"/>
                </a:solidFill>
                <a:effectLst>
                  <a:glow rad="228600">
                    <a:schemeClr val="accent4">
                      <a:satMod val="175000"/>
                      <a:alpha val="40000"/>
                    </a:schemeClr>
                  </a:glow>
                </a:effectLst>
                <a:cs typeface="+mj-cs"/>
              </a:rPr>
              <a:t>آمن بيسوع</a:t>
            </a:r>
            <a:endParaRPr lang="en-US" sz="5400">
              <a:solidFill>
                <a:schemeClr val="bg1"/>
              </a:solidFill>
              <a:effectLst>
                <a:glow rad="228600">
                  <a:schemeClr val="accent4">
                    <a:satMod val="175000"/>
                    <a:alpha val="40000"/>
                  </a:schemeClr>
                </a:glow>
              </a:effectLst>
              <a:cs typeface="+mj-cs"/>
            </a:endParaRPr>
          </a:p>
        </p:txBody>
      </p:sp>
      <p:sp>
        <p:nvSpPr>
          <p:cNvPr id="7" name="Title 1"/>
          <p:cNvSpPr txBox="1">
            <a:spLocks/>
          </p:cNvSpPr>
          <p:nvPr/>
        </p:nvSpPr>
        <p:spPr bwMode="auto">
          <a:xfrm>
            <a:off x="0" y="1152128"/>
            <a:ext cx="9144000" cy="4536504"/>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defTabSz="914400" rtl="0" eaLnBrk="0" fontAlgn="base" latinLnBrk="0" hangingPunct="0">
              <a:lnSpc>
                <a:spcPct val="90000"/>
              </a:lnSpc>
              <a:spcBef>
                <a:spcPct val="0"/>
              </a:spcBef>
              <a:spcAft>
                <a:spcPct val="0"/>
              </a:spcAft>
              <a:buClrTx/>
              <a:buSzTx/>
              <a:buFontTx/>
              <a:buNone/>
              <a:tabLst/>
              <a:defRPr/>
            </a:pPr>
            <a:r>
              <a:rPr lang="ar-JO" sz="4000" b="1" baseline="30000" noProof="0" dirty="0">
                <a:solidFill>
                  <a:srgbClr val="FFFFFF"/>
                </a:solidFill>
                <a:effectLst>
                  <a:glow rad="228600">
                    <a:srgbClr val="000000">
                      <a:satMod val="175000"/>
                      <a:alpha val="40000"/>
                    </a:srgbClr>
                  </a:glow>
                </a:effectLst>
                <a:latin typeface="Arial" panose="020B0604020202020204" pitchFamily="34" charset="0"/>
                <a:ea typeface="ＭＳ Ｐゴシック"/>
              </a:rPr>
              <a:t>30</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rPr>
              <a:t> وآيات أخر كثيرة صنع يسوع قدام تلاميذه لم تكتب في هذا الكتاب 31 وأما هذه </a:t>
            </a:r>
            <a:r>
              <a:rPr lang="ar-JO" sz="4000" b="1" noProof="0" dirty="0">
                <a:solidFill>
                  <a:srgbClr val="FFFF00"/>
                </a:solidFill>
                <a:effectLst>
                  <a:glow rad="228600">
                    <a:srgbClr val="000000">
                      <a:satMod val="175000"/>
                      <a:alpha val="40000"/>
                    </a:srgbClr>
                  </a:glow>
                </a:effectLst>
                <a:latin typeface="Arial" panose="020B0604020202020204" pitchFamily="34" charset="0"/>
                <a:ea typeface="ＭＳ Ｐゴシック"/>
              </a:rPr>
              <a:t>فقد كتبت لتؤمنوا </a:t>
            </a:r>
            <a:r>
              <a:rPr lang="ar-JO" sz="4000" b="1" noProof="0" dirty="0">
                <a:solidFill>
                  <a:srgbClr val="FFFFFF"/>
                </a:solidFill>
                <a:effectLst>
                  <a:glow rad="228600">
                    <a:srgbClr val="000000">
                      <a:satMod val="175000"/>
                      <a:alpha val="40000"/>
                    </a:srgbClr>
                  </a:glow>
                </a:effectLst>
                <a:latin typeface="Arial" panose="020B0604020202020204" pitchFamily="34" charset="0"/>
                <a:ea typeface="ＭＳ Ｐゴシック"/>
              </a:rPr>
              <a:t>أن يسوع هو المسيح ابن الله ولكي تكون لكم إذا آمنتم حياة باسمه</a:t>
            </a:r>
            <a:endParaRPr kumimoji="0" lang="en-US" sz="4000" b="1" u="none" strike="noStrike" kern="1200" cap="none" spc="0" normalizeH="0" baseline="0" noProof="0" dirty="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mj-cs"/>
            </a:endParaRPr>
          </a:p>
        </p:txBody>
      </p:sp>
    </p:spTree>
    <p:extLst>
      <p:ext uri="{BB962C8B-B14F-4D97-AF65-F5344CB8AC3E}">
        <p14:creationId xmlns:p14="http://schemas.microsoft.com/office/powerpoint/2010/main" val="197384827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5"/>
          <p:cNvSpPr>
            <a:spLocks noChangeArrowheads="1"/>
          </p:cNvSpPr>
          <p:nvPr/>
        </p:nvSpPr>
        <p:spPr bwMode="auto">
          <a:xfrm>
            <a:off x="0" y="0"/>
            <a:ext cx="9144000" cy="6858000"/>
          </a:xfrm>
          <a:prstGeom prst="rect">
            <a:avLst/>
          </a:prstGeom>
          <a:gradFill rotWithShape="1">
            <a:gsLst>
              <a:gs pos="0">
                <a:srgbClr val="660066"/>
              </a:gs>
              <a:gs pos="100000">
                <a:schemeClr val="bg2"/>
              </a:gs>
            </a:gsLst>
            <a:path path="rect">
              <a:fillToRect l="100000" t="100000"/>
            </a:path>
          </a:gradFill>
          <a:ln>
            <a:noFill/>
          </a:ln>
          <a:extLst>
            <a:ext uri="{91240B29-F687-4f45-9708-019B960494DF}">
              <a14:hiddenLine xmlns:a14="http://schemas.microsoft.com/office/drawing/2010/main" xmlns="" w="12700" cap="sq">
                <a:solidFill>
                  <a:srgbClr val="000000"/>
                </a:solidFill>
                <a:round/>
                <a:headEnd type="none" w="sm" len="sm"/>
                <a:tailEnd type="none" w="sm" len="sm"/>
              </a14:hiddenLine>
            </a:ext>
          </a:extLst>
        </p:spPr>
        <p:txBody>
          <a:bodyPr wrap="none" lIns="90993" tIns="45499" rIns="90993" bIns="4549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9462" name="Text Box 6"/>
          <p:cNvSpPr txBox="1">
            <a:spLocks noChangeArrowheads="1"/>
          </p:cNvSpPr>
          <p:nvPr/>
        </p:nvSpPr>
        <p:spPr bwMode="auto">
          <a:xfrm>
            <a:off x="152400" y="1447826"/>
            <a:ext cx="44196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إنجيلي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تؤمنوا</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9620" name="Rectangle 1031"/>
          <p:cNvSpPr>
            <a:spLocks noGrp="1" noChangeArrowheads="1"/>
          </p:cNvSpPr>
          <p:nvPr>
            <p:ph type="title" idx="4294967295"/>
          </p:nvPr>
        </p:nvSpPr>
        <p:spPr>
          <a:xfrm>
            <a:off x="990600" y="152461"/>
            <a:ext cx="7010400" cy="645884"/>
          </a:xfrm>
          <a:solidFill>
            <a:schemeClr val="accent3">
              <a:lumMod val="10000"/>
            </a:schemeClr>
          </a:solidFill>
        </p:spPr>
        <p:txBody>
          <a:bodyPr lIns="90993" tIns="45499" rIns="90993" bIns="45499" anchor="t">
            <a:spAutoFit/>
          </a:bodyPr>
          <a:lstStyle/>
          <a:p>
            <a:pPr eaLnBrk="1" hangingPunct="1">
              <a:defRPr/>
            </a:pPr>
            <a:r>
              <a:rPr lang="ar-JO" altLang="zh-CN" sz="3600">
                <a:solidFill>
                  <a:schemeClr val="tx1"/>
                </a:solidFill>
                <a:ea typeface="ＭＳ Ｐゴシック" charset="0"/>
                <a:cs typeface="Arial" panose="020B0604020202020204" pitchFamily="34" charset="0"/>
              </a:rPr>
              <a:t>المتغيرات النصية في يوحنا 20: 31</a:t>
            </a:r>
            <a:endParaRPr lang="en-US" sz="3600">
              <a:solidFill>
                <a:schemeClr val="tx1"/>
              </a:solidFill>
              <a:ea typeface="ＭＳ Ｐゴシック" charset="0"/>
              <a:cs typeface="Arial" panose="020B0604020202020204" pitchFamily="34" charset="0"/>
            </a:endParaRPr>
          </a:p>
        </p:txBody>
      </p:sp>
      <p:sp>
        <p:nvSpPr>
          <p:cNvPr id="414724" name="Text Box 3"/>
          <p:cNvSpPr txBox="1">
            <a:spLocks noChangeArrowheads="1"/>
          </p:cNvSpPr>
          <p:nvPr/>
        </p:nvSpPr>
        <p:spPr bwMode="auto">
          <a:xfrm>
            <a:off x="8462991" y="26"/>
            <a:ext cx="703136"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110</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 Box 6"/>
          <p:cNvSpPr txBox="1">
            <a:spLocks noChangeArrowheads="1"/>
          </p:cNvSpPr>
          <p:nvPr/>
        </p:nvSpPr>
        <p:spPr bwMode="auto">
          <a:xfrm>
            <a:off x="4724400" y="1447823"/>
            <a:ext cx="4343400" cy="2677210"/>
          </a:xfrm>
          <a:prstGeom prst="rect">
            <a:avLst/>
          </a:prstGeom>
          <a:solidFill>
            <a:schemeClr val="accent3">
              <a:lumMod val="25000"/>
            </a:schemeClr>
          </a:solidFill>
          <a:ln w="12700" cap="sq">
            <a:solidFill>
              <a:schemeClr val="tx1"/>
            </a:solidFill>
            <a:miter lim="800000"/>
            <a:headEnd type="none" w="sm" len="sm"/>
            <a:tailEnd type="none" w="sm" len="sm"/>
          </a:ln>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sng"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تنويري</a:t>
            </a:r>
            <a:endParaRPr kumimoji="0" lang="en-US"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هذه كتبت حتى </a:t>
            </a:r>
            <a:r>
              <a:rPr kumimoji="0" lang="ar-JO" altLang="zh-CN" sz="2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تستمروا في الإيمان </a:t>
            </a:r>
            <a:r>
              <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 يسوع هو المسيح ابن الله ومن خلال الإيمان تكون لكم حياة في اسمه</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ar-JO"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nvGrpSpPr>
          <p:cNvPr id="11" name="Group 10">
            <a:extLst>
              <a:ext uri="{FF2B5EF4-FFF2-40B4-BE49-F238E27FC236}">
                <a16:creationId xmlns:a16="http://schemas.microsoft.com/office/drawing/2014/main" id="{BB22CE29-CFE9-B8D3-1AA7-D8FF1E59B82E}"/>
              </a:ext>
            </a:extLst>
          </p:cNvPr>
          <p:cNvGrpSpPr/>
          <p:nvPr/>
        </p:nvGrpSpPr>
        <p:grpSpPr>
          <a:xfrm>
            <a:off x="152400" y="4267261"/>
            <a:ext cx="4419600" cy="2124075"/>
            <a:chOff x="152400" y="4267261"/>
            <a:chExt cx="4419600" cy="2124075"/>
          </a:xfrm>
        </p:grpSpPr>
        <p:grpSp>
          <p:nvGrpSpPr>
            <p:cNvPr id="2" name="Group 12"/>
            <p:cNvGrpSpPr>
              <a:grpSpLocks/>
            </p:cNvGrpSpPr>
            <p:nvPr/>
          </p:nvGrpSpPr>
          <p:grpSpPr bwMode="auto">
            <a:xfrm>
              <a:off x="152400" y="4267261"/>
              <a:ext cx="4419600" cy="2124075"/>
              <a:chOff x="76200" y="4338935"/>
              <a:chExt cx="4343400" cy="2040874"/>
            </a:xfrm>
          </p:grpSpPr>
          <p:sp>
            <p:nvSpPr>
              <p:cNvPr id="8" name="Text Box 6"/>
              <p:cNvSpPr txBox="1">
                <a:spLocks noChangeArrowheads="1"/>
              </p:cNvSpPr>
              <p:nvPr/>
            </p:nvSpPr>
            <p:spPr bwMode="auto">
              <a:xfrm>
                <a:off x="76200" y="4338935"/>
                <a:ext cx="4343400" cy="2040874"/>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Aorist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a:t>
                </a:r>
                <a:r>
                  <a:rPr kumimoji="0" lang="en-US" altLang="zh-CN" sz="3600" b="1" u="none" strike="noStrike" kern="1200" cap="none" spc="0" normalizeH="0" baseline="0" noProof="0">
                    <a:ln>
                      <a:noFill/>
                    </a:ln>
                    <a:solidFill>
                      <a:srgbClr val="FCE20C"/>
                    </a:solidFill>
                    <a:effectLst/>
                    <a:uLnTx/>
                    <a:uFillTx/>
                    <a:latin typeface="Arial" panose="020B0604020202020204" pitchFamily="34" charset="0"/>
                    <a:ea typeface="Arial" charset="0"/>
                    <a:cs typeface="Arial" panose="020B0604020202020204" pitchFamily="34" charset="0"/>
                  </a:rPr>
                  <a:t>s</a:t>
                </a: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hte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37 manuscripts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Many but later manuscripts</a:t>
                </a:r>
              </a:p>
            </p:txBody>
          </p:sp>
          <p:pic>
            <p:nvPicPr>
              <p:cNvPr id="414731" name="Picture 10" descr="John 20.31 aorist.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5971" y="4374664"/>
                <a:ext cx="4117427" cy="19995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 name="Rectangle 3">
              <a:extLst>
                <a:ext uri="{FF2B5EF4-FFF2-40B4-BE49-F238E27FC236}">
                  <a16:creationId xmlns:a16="http://schemas.microsoft.com/office/drawing/2014/main" id="{2710CFFB-F6D3-16A6-8DDE-1167C39CD4D6}"/>
                </a:ext>
              </a:extLst>
            </p:cNvPr>
            <p:cNvSpPr/>
            <p:nvPr/>
          </p:nvSpPr>
          <p:spPr bwMode="auto">
            <a:xfrm>
              <a:off x="990600" y="4304448"/>
              <a:ext cx="2933328" cy="470070"/>
            </a:xfrm>
            <a:prstGeom prst="rect">
              <a:avLst/>
            </a:prstGeom>
            <a:solidFill>
              <a:srgbClr val="06197F"/>
            </a:solidFill>
            <a:ln>
              <a:noFill/>
              <a:headEnd type="none" w="sm" len="sm"/>
              <a:tailEnd type="none" w="sm" len="sm"/>
            </a:ln>
          </p:spPr>
          <p:style>
            <a:lnRef idx="3">
              <a:schemeClr val="lt1"/>
            </a:lnRef>
            <a:fillRef idx="1">
              <a:schemeClr val="accent6"/>
            </a:fillRef>
            <a:effectRef idx="1">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28A412B4-947F-BB56-A12B-380285149BFE}"/>
                </a:ext>
              </a:extLst>
            </p:cNvPr>
            <p:cNvSpPr/>
            <p:nvPr/>
          </p:nvSpPr>
          <p:spPr bwMode="auto">
            <a:xfrm>
              <a:off x="395537" y="5572862"/>
              <a:ext cx="4024064" cy="7999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37 مخطوطة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كثيرة ولكن متأخرة</a:t>
              </a:r>
            </a:p>
          </p:txBody>
        </p:sp>
      </p:grpSp>
      <p:grpSp>
        <p:nvGrpSpPr>
          <p:cNvPr id="12" name="Group 11">
            <a:extLst>
              <a:ext uri="{FF2B5EF4-FFF2-40B4-BE49-F238E27FC236}">
                <a16:creationId xmlns:a16="http://schemas.microsoft.com/office/drawing/2014/main" id="{83F2C205-7942-9BF0-AF56-40E15342678B}"/>
              </a:ext>
            </a:extLst>
          </p:cNvPr>
          <p:cNvGrpSpPr/>
          <p:nvPr/>
        </p:nvGrpSpPr>
        <p:grpSpPr>
          <a:xfrm>
            <a:off x="4724400" y="4272024"/>
            <a:ext cx="4343400" cy="2124075"/>
            <a:chOff x="4724400" y="4272024"/>
            <a:chExt cx="4343400" cy="2124075"/>
          </a:xfrm>
        </p:grpSpPr>
        <p:grpSp>
          <p:nvGrpSpPr>
            <p:cNvPr id="3" name="Group 13"/>
            <p:cNvGrpSpPr>
              <a:grpSpLocks/>
            </p:cNvGrpSpPr>
            <p:nvPr/>
          </p:nvGrpSpPr>
          <p:grpSpPr bwMode="auto">
            <a:xfrm>
              <a:off x="4724400" y="4272024"/>
              <a:ext cx="4343400" cy="2124075"/>
              <a:chOff x="4648200" y="4343400"/>
              <a:chExt cx="4343400" cy="2123658"/>
            </a:xfrm>
          </p:grpSpPr>
          <p:sp>
            <p:nvSpPr>
              <p:cNvPr id="10" name="Text Box 6"/>
              <p:cNvSpPr txBox="1">
                <a:spLocks noChangeArrowheads="1"/>
              </p:cNvSpPr>
              <p:nvPr/>
            </p:nvSpPr>
            <p:spPr bwMode="auto">
              <a:xfrm>
                <a:off x="4648200" y="4343400"/>
                <a:ext cx="4343400" cy="2123658"/>
              </a:xfrm>
              <a:prstGeom prst="rect">
                <a:avLst/>
              </a:prstGeom>
              <a:solidFill>
                <a:schemeClr val="accent3">
                  <a:lumMod val="25000"/>
                </a:schemeClr>
              </a:solidFill>
              <a:ln w="12700" cap="sq">
                <a:solidFill>
                  <a:schemeClr val="tx1"/>
                </a:solidFill>
                <a:miter lim="800000"/>
                <a:headEnd type="none" w="sm" len="sm"/>
                <a:tailEnd type="none" w="sm" len="sm"/>
              </a:ln>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u="sng" strike="noStrike" kern="1200" cap="none" spc="0" normalizeH="0" baseline="0" noProof="0">
                    <a:ln>
                      <a:noFill/>
                    </a:ln>
                    <a:solidFill>
                      <a:srgbClr val="FFFF00"/>
                    </a:solidFill>
                    <a:effectLst/>
                    <a:uLnTx/>
                    <a:uFillTx/>
                    <a:latin typeface="Arial" panose="020B0604020202020204" pitchFamily="34" charset="0"/>
                    <a:ea typeface="Arial" charset="0"/>
                    <a:cs typeface="Arial" panose="020B0604020202020204" pitchFamily="34" charset="0"/>
                  </a:rPr>
                  <a:t>Present Subjunctive</a:t>
                </a:r>
                <a:endPar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6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i-na pisteu,hte</a:t>
                </a:r>
                <a:endParaRPr kumimoji="0" lang="en-US" altLang="zh-CN" sz="40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p</a:t>
                </a:r>
                <a:r>
                  <a:rPr kumimoji="0" lang="en-US" altLang="zh-CN" sz="3600" b="1" u="none" strike="noStrike" kern="1200" cap="none" spc="0" normalizeH="0" baseline="30000" noProof="0">
                    <a:ln>
                      <a:noFill/>
                    </a:ln>
                    <a:solidFill>
                      <a:srgbClr val="FFFFFF"/>
                    </a:solidFill>
                    <a:effectLst/>
                    <a:uLnTx/>
                    <a:uFillTx/>
                    <a:latin typeface="Arial" panose="020B0604020202020204" pitchFamily="34" charset="0"/>
                    <a:ea typeface="Arial" charset="0"/>
                    <a:cs typeface="Arial" panose="020B0604020202020204" pitchFamily="34" charset="0"/>
                  </a:rPr>
                  <a:t>66</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 &amp; </a:t>
                </a:r>
                <a:r>
                  <a:rPr kumimoji="0" lang="en-US" altLang="zh-CN"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128"/>
                    <a:cs typeface="Arial" panose="020B0604020202020204" pitchFamily="34" charset="0"/>
                  </a:rPr>
                  <a:t>a</a:t>
                </a:r>
                <a: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a:t>
                </a:r>
                <a:br>
                  <a:rPr kumimoji="0" lang="en-US" altLang="zh-CN" sz="28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br>
                <a:r>
                  <a:rPr kumimoji="0" lang="en-US" altLang="zh-CN" sz="2400" b="1" u="none" strike="noStrike" kern="1200" cap="none" spc="0" normalizeH="0" baseline="0" noProof="0">
                    <a:ln>
                      <a:noFill/>
                    </a:ln>
                    <a:solidFill>
                      <a:srgbClr val="FFFFFF"/>
                    </a:solidFill>
                    <a:effectLst/>
                    <a:uLnTx/>
                    <a:uFillTx/>
                    <a:latin typeface="Arial" panose="020B0604020202020204" pitchFamily="34" charset="0"/>
                    <a:ea typeface="Arial" charset="0"/>
                    <a:cs typeface="Arial" panose="020B0604020202020204" pitchFamily="34" charset="0"/>
                  </a:rPr>
                  <a:t>Few but early manuscripts</a:t>
                </a:r>
              </a:p>
            </p:txBody>
          </p:sp>
          <p:pic>
            <p:nvPicPr>
              <p:cNvPr id="414729" name="Picture 11" descr="John 20.31 presen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725987" y="4419600"/>
                <a:ext cx="4189413" cy="20241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 name="Rectangle 5">
              <a:extLst>
                <a:ext uri="{FF2B5EF4-FFF2-40B4-BE49-F238E27FC236}">
                  <a16:creationId xmlns:a16="http://schemas.microsoft.com/office/drawing/2014/main" id="{4700B6B1-233E-17A5-1B51-A83D3DD62972}"/>
                </a:ext>
              </a:extLst>
            </p:cNvPr>
            <p:cNvSpPr/>
            <p:nvPr/>
          </p:nvSpPr>
          <p:spPr bwMode="auto">
            <a:xfrm>
              <a:off x="5257801" y="4304448"/>
              <a:ext cx="3205189" cy="470064"/>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rPr>
                <a:t>صيغة شرطية حالية</a:t>
              </a:r>
              <a:endParaRPr kumimoji="0" lang="en-US" sz="2400" b="1" u="sng" strike="noStrike" kern="1200" cap="none" spc="0" normalizeH="0" baseline="0" noProof="0">
                <a:ln>
                  <a:noFill/>
                </a:ln>
                <a:solidFill>
                  <a:srgbClr val="FFFF00"/>
                </a:solidFill>
                <a:effectLst/>
                <a:uLnTx/>
                <a:uFillTx/>
                <a:latin typeface="Arial" panose="020B0604020202020204" pitchFamily="34" charset="0"/>
                <a:ea typeface="+mn-ea"/>
                <a:cs typeface="Arial" panose="020B0604020202020204" pitchFamily="34" charset="0"/>
              </a:endParaRPr>
            </a:p>
          </p:txBody>
        </p:sp>
        <p:sp>
          <p:nvSpPr>
            <p:cNvPr id="9" name="Rectangle 8">
              <a:extLst>
                <a:ext uri="{FF2B5EF4-FFF2-40B4-BE49-F238E27FC236}">
                  <a16:creationId xmlns:a16="http://schemas.microsoft.com/office/drawing/2014/main" id="{C603FF98-07DC-4669-D7D4-BF19D6BFA617}"/>
                </a:ext>
              </a:extLst>
            </p:cNvPr>
            <p:cNvSpPr/>
            <p:nvPr/>
          </p:nvSpPr>
          <p:spPr bwMode="auto">
            <a:xfrm>
              <a:off x="4932040" y="6021288"/>
              <a:ext cx="3907161" cy="351538"/>
            </a:xfrm>
            <a:prstGeom prst="rect">
              <a:avLst/>
            </a:prstGeom>
            <a:solidFill>
              <a:srgbClr val="06197F"/>
            </a:solidFill>
            <a:ln>
              <a:noFill/>
              <a:headEnd type="none" w="sm" len="sm"/>
              <a:tailEnd type="none" w="sm" len="sm"/>
            </a:ln>
          </p:spPr>
          <p:style>
            <a:lnRef idx="2">
              <a:schemeClr val="accent6">
                <a:shade val="15000"/>
              </a:schemeClr>
            </a:lnRef>
            <a:fillRef idx="1">
              <a:schemeClr val="accent6"/>
            </a:fillRef>
            <a:effectRef idx="0">
              <a:schemeClr val="accent6"/>
            </a:effectRef>
            <a:fontRef idx="minor">
              <a:schemeClr val="lt1"/>
            </a:fontRef>
          </p:style>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مخطوطات قليلة لكن مبكرة</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animBg="1" autoUpdateAnimBg="0"/>
      <p:bldP spid="7" grpId="0" animBg="1" autoUpdateAnimBg="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Picture 5" descr="shepherd leading sheep.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41275"/>
            <a:ext cx="7810500" cy="6899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23528" y="-27384"/>
            <a:ext cx="8222128" cy="1008112"/>
          </a:xfrm>
          <a:ln>
            <a:miter lim="800000"/>
            <a:headEnd/>
            <a:tailEnd/>
          </a:ln>
        </p:spPr>
        <p:txBody>
          <a:bodyPr/>
          <a:lstStyle/>
          <a:p>
            <a:pPr eaLnBrk="1" hangingPunct="1">
              <a:lnSpc>
                <a:spcPct val="90000"/>
              </a:lnSpc>
              <a:defRPr/>
            </a:pPr>
            <a:r>
              <a:rPr lang="ar-JO" sz="5400">
                <a:solidFill>
                  <a:schemeClr val="bg1"/>
                </a:solidFill>
                <a:effectLst>
                  <a:glow rad="228600">
                    <a:schemeClr val="accent4">
                      <a:satMod val="175000"/>
                      <a:alpha val="40000"/>
                    </a:schemeClr>
                  </a:glow>
                </a:effectLst>
                <a:cs typeface="+mj-cs"/>
              </a:rPr>
              <a:t>اتبعني</a:t>
            </a:r>
            <a:endParaRPr lang="en-US" sz="5400">
              <a:solidFill>
                <a:schemeClr val="bg1"/>
              </a:solidFill>
              <a:effectLst>
                <a:glow rad="228600">
                  <a:schemeClr val="accent4">
                    <a:satMod val="175000"/>
                    <a:alpha val="40000"/>
                  </a:schemeClr>
                </a:glow>
              </a:effectLst>
              <a:cs typeface="+mj-cs"/>
            </a:endParaRPr>
          </a:p>
        </p:txBody>
      </p:sp>
      <p:sp>
        <p:nvSpPr>
          <p:cNvPr id="7" name="Title 1"/>
          <p:cNvSpPr txBox="1">
            <a:spLocks/>
          </p:cNvSpPr>
          <p:nvPr/>
        </p:nvSpPr>
        <p:spPr bwMode="auto">
          <a:xfrm>
            <a:off x="323528" y="836712"/>
            <a:ext cx="8222128" cy="1008112"/>
          </a:xfrm>
          <a:prstGeom prst="rect">
            <a:avLst/>
          </a:prstGeom>
          <a:noFill/>
          <a:ln>
            <a:noFill/>
          </a:ln>
          <a:effectLst/>
        </p:spPr>
        <p:txBody>
          <a:bodyPr anchor="ct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90000"/>
              </a:lnSpc>
              <a:spcBef>
                <a:spcPct val="0"/>
              </a:spcBef>
              <a:spcAft>
                <a:spcPct val="0"/>
              </a:spcAft>
              <a:buClrTx/>
              <a:buSzTx/>
              <a:buFontTx/>
              <a:buNone/>
              <a:tabLst/>
              <a:defRPr/>
            </a:pPr>
            <a:r>
              <a:rPr kumimoji="0" lang="ar-JO"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mj-cs"/>
              </a:rPr>
              <a:t>ارع خرافي</a:t>
            </a:r>
            <a:endParaRPr kumimoji="0" lang="en-US" sz="5400" b="1" u="none" strike="noStrike" kern="1200" cap="none" spc="0" normalizeH="0" baseline="0" noProof="0">
              <a:ln>
                <a:noFill/>
              </a:ln>
              <a:solidFill>
                <a:srgbClr val="FFFFFF"/>
              </a:solidFill>
              <a:effectLst>
                <a:glow rad="228600">
                  <a:srgbClr val="000000">
                    <a:satMod val="175000"/>
                    <a:alpha val="40000"/>
                  </a:srgbClr>
                </a:glow>
              </a:effectLst>
              <a:uLnTx/>
              <a:uFillTx/>
              <a:latin typeface="Arial" panose="020B0604020202020204" pitchFamily="34" charset="0"/>
              <a:ea typeface="ＭＳ Ｐゴシック"/>
              <a:cs typeface="+mj-cs"/>
            </a:endParaRPr>
          </a:p>
        </p:txBody>
      </p:sp>
    </p:spTree>
    <p:extLst>
      <p:ext uri="{BB962C8B-B14F-4D97-AF65-F5344CB8AC3E}">
        <p14:creationId xmlns:p14="http://schemas.microsoft.com/office/powerpoint/2010/main" val="148082289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F89AE20-3E25-4F04-8639-C17C4E43BEF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ش. مأمورية التلاميذ</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196</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16-20، مرقس 16: 15-18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17806"/>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يرسل المسيح كل التلاميذ على جبل في الجليل ليصنعوا تلاميذ في كل العالم ويعد بمساعدته الشخصية بالتزامن مع مساعدة الروح القدس حتى يكون للتلاميذ سلطة وقوة ليكونوا شهوده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88323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90170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6" descr="matt 28.19 gold globe.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762000"/>
            <a:ext cx="9169400" cy="609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0" y="0"/>
            <a:ext cx="9144000" cy="792163"/>
          </a:xfrm>
          <a:solidFill>
            <a:schemeClr val="tx1"/>
          </a:solidFill>
        </p:spPr>
        <p:txBody>
          <a:bodyPr/>
          <a:lstStyle/>
          <a:p>
            <a:pPr>
              <a:defRPr/>
            </a:pPr>
            <a:r>
              <a:rPr lang="ar-JO">
                <a:solidFill>
                  <a:srgbClr val="FFFFFF"/>
                </a:solidFill>
                <a:ea typeface="ＭＳ Ｐゴシック" charset="0"/>
                <a:cs typeface="ＭＳ Ｐゴシック" charset="0"/>
              </a:rPr>
              <a:t>متى 28: 18-20</a:t>
            </a:r>
            <a:endParaRPr lang="en-US">
              <a:solidFill>
                <a:srgbClr val="FFFFFF"/>
              </a:solidFill>
              <a:ea typeface="ＭＳ Ｐゴシック" charset="0"/>
              <a:cs typeface="ＭＳ Ｐゴシック" charset="0"/>
            </a:endParaRPr>
          </a:p>
        </p:txBody>
      </p:sp>
      <p:sp>
        <p:nvSpPr>
          <p:cNvPr id="389123" name="Content Placeholder 2"/>
          <p:cNvSpPr txBox="1">
            <a:spLocks/>
          </p:cNvSpPr>
          <p:nvPr/>
        </p:nvSpPr>
        <p:spPr bwMode="auto">
          <a:xfrm>
            <a:off x="238125" y="990600"/>
            <a:ext cx="5486400" cy="586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فتقدم يسوع وكلمهم قائلاً دفع غلي كل سلطان في السماء وعلى الأرض فاذهبوا و</a:t>
            </a:r>
            <a:r>
              <a:rPr kumimoji="0" lang="ar-JO" sz="2800" b="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charset="0"/>
              </a:rPr>
              <a:t>تلمذوا</a:t>
            </a:r>
            <a:r>
              <a:rPr kumimoji="0" lang="ar-JO"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rPr>
              <a:t> جميع الأمم وعمدوهم باسم الاب والإبن والروح القدس وعلموهم أن يحفظوا جميع ما أوصيتكم به وها أنا معكم كل الأيام إلى انقضاء الدهر آمين</a:t>
            </a:r>
            <a:endParaRPr kumimoji="0" lang="en-US" sz="28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302488126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stretch>
            <a:fillRect/>
          </a:stretch>
        </p:blipFill>
        <p:spPr>
          <a:xfrm>
            <a:off x="-42608" y="-31955"/>
            <a:ext cx="9186607" cy="6889955"/>
          </a:xfrm>
          <a:prstGeom prst="rect">
            <a:avLst/>
          </a:prstGeom>
        </p:spPr>
      </p:pic>
      <p:sp>
        <p:nvSpPr>
          <p:cNvPr id="2" name="Title 1"/>
          <p:cNvSpPr>
            <a:spLocks noGrp="1"/>
          </p:cNvSpPr>
          <p:nvPr>
            <p:ph type="title"/>
          </p:nvPr>
        </p:nvSpPr>
        <p:spPr>
          <a:xfrm>
            <a:off x="0" y="15300"/>
            <a:ext cx="9144000" cy="1613499"/>
          </a:xfrm>
        </p:spPr>
        <p:txBody>
          <a:bodyPr/>
          <a:lstStyle/>
          <a:p>
            <a:r>
              <a:rPr lang="ar-JO">
                <a:effectLst>
                  <a:glow rad="165100">
                    <a:schemeClr val="tx1"/>
                  </a:glow>
                </a:effectLst>
              </a:rPr>
              <a:t>بما أن المسيح ملك </a:t>
            </a:r>
            <a:br>
              <a:rPr lang="ar-JO">
                <a:effectLst>
                  <a:glow rad="165100">
                    <a:schemeClr val="tx1"/>
                  </a:glow>
                </a:effectLst>
              </a:rPr>
            </a:br>
            <a:r>
              <a:rPr lang="ar-JO">
                <a:effectLst>
                  <a:glow rad="165100">
                    <a:schemeClr val="tx1"/>
                  </a:glow>
                </a:effectLst>
              </a:rPr>
              <a:t>فالمؤمنون سوف </a:t>
            </a:r>
            <a:r>
              <a:rPr lang="ar-JO">
                <a:solidFill>
                  <a:srgbClr val="FFFF00"/>
                </a:solidFill>
                <a:effectLst>
                  <a:glow rad="165100">
                    <a:schemeClr val="tx1"/>
                  </a:glow>
                </a:effectLst>
              </a:rPr>
              <a:t>يحكمون</a:t>
            </a:r>
            <a:r>
              <a:rPr lang="ar-JO">
                <a:effectLst>
                  <a:glow rad="165100">
                    <a:schemeClr val="tx1"/>
                  </a:glow>
                </a:effectLst>
              </a:rPr>
              <a:t> معه</a:t>
            </a:r>
            <a:endParaRPr lang="en-US">
              <a:effectLst>
                <a:glow rad="165100">
                  <a:schemeClr val="tx1"/>
                </a:glow>
              </a:effectLst>
            </a:endParaRPr>
          </a:p>
        </p:txBody>
      </p:sp>
    </p:spTree>
    <p:extLst>
      <p:ext uri="{BB962C8B-B14F-4D97-AF65-F5344CB8AC3E}">
        <p14:creationId xmlns:p14="http://schemas.microsoft.com/office/powerpoint/2010/main" val="136554107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52493" y="1008656"/>
            <a:ext cx="6942943" cy="4665323"/>
          </a:xfrm>
          <a:prstGeom prst="rect">
            <a:avLst/>
          </a:prstGeom>
        </p:spPr>
      </p:pic>
      <p:pic>
        <p:nvPicPr>
          <p:cNvPr id="4" name="Picture 3"/>
          <p:cNvPicPr>
            <a:picLocks noChangeAspect="1"/>
          </p:cNvPicPr>
          <p:nvPr/>
        </p:nvPicPr>
        <p:blipFill>
          <a:blip r:embed="rId4" cstate="print"/>
          <a:stretch>
            <a:fillRect/>
          </a:stretch>
        </p:blipFill>
        <p:spPr>
          <a:xfrm>
            <a:off x="489388" y="2022953"/>
            <a:ext cx="4173320" cy="3357626"/>
          </a:xfrm>
          <a:prstGeom prst="rect">
            <a:avLst/>
          </a:prstGeom>
        </p:spPr>
      </p:pic>
      <p:sp>
        <p:nvSpPr>
          <p:cNvPr id="841730" name="Rectangle 2"/>
          <p:cNvSpPr>
            <a:spLocks noGrp="1" noChangeArrowheads="1"/>
          </p:cNvSpPr>
          <p:nvPr>
            <p:ph type="title"/>
          </p:nvPr>
        </p:nvSpPr>
        <p:spPr>
          <a:xfrm>
            <a:off x="0" y="1"/>
            <a:ext cx="9144000" cy="2022952"/>
          </a:xfrm>
          <a:effectLst/>
        </p:spPr>
        <p:txBody>
          <a:bodyPr>
            <a:normAutofit/>
          </a:bodyPr>
          <a:lstStyle/>
          <a:p>
            <a:pPr>
              <a:defRPr/>
            </a:pPr>
            <a:r>
              <a:rPr lang="ar-JO">
                <a:effectLst>
                  <a:glow rad="165100">
                    <a:schemeClr val="tx1"/>
                  </a:glow>
                </a:effectLst>
                <a:ea typeface="ＭＳ Ｐゴシック" charset="0"/>
              </a:rPr>
              <a:t>المؤمنون سيحكمون الأرض</a:t>
            </a:r>
            <a:br>
              <a:rPr lang="en-US">
                <a:effectLst>
                  <a:glow rad="165100">
                    <a:schemeClr val="tx1"/>
                  </a:glow>
                </a:effectLst>
                <a:ea typeface="ＭＳ Ｐゴシック" charset="0"/>
              </a:rPr>
            </a:br>
            <a:r>
              <a:rPr lang="en-US">
                <a:effectLst>
                  <a:glow rad="165100">
                    <a:schemeClr val="tx1"/>
                  </a:glow>
                </a:effectLst>
                <a:ea typeface="ＭＳ Ｐゴシック" charset="0"/>
              </a:rPr>
              <a:t>(</a:t>
            </a:r>
            <a:r>
              <a:rPr lang="ar-JO">
                <a:effectLst>
                  <a:glow rad="165100">
                    <a:schemeClr val="tx1"/>
                  </a:glow>
                </a:effectLst>
                <a:ea typeface="ＭＳ Ｐゴシック" charset="0"/>
              </a:rPr>
              <a:t>رؤ 5: 10</a:t>
            </a:r>
            <a:r>
              <a:rPr lang="en-US">
                <a:effectLst>
                  <a:glow rad="165100">
                    <a:schemeClr val="tx1"/>
                  </a:glow>
                </a:effectLst>
                <a:ea typeface="ＭＳ Ｐゴシック" charset="0"/>
              </a:rPr>
              <a:t>)</a:t>
            </a:r>
          </a:p>
        </p:txBody>
      </p:sp>
      <p:sp>
        <p:nvSpPr>
          <p:cNvPr id="7" name="Rectangle 2"/>
          <p:cNvSpPr txBox="1">
            <a:spLocks noChangeArrowheads="1"/>
          </p:cNvSpPr>
          <p:nvPr/>
        </p:nvSpPr>
        <p:spPr>
          <a:xfrm>
            <a:off x="0" y="5242897"/>
            <a:ext cx="9144000" cy="1615103"/>
          </a:xfrm>
          <a:prstGeom prst="rect">
            <a:avLst/>
          </a:prstGeom>
          <a:effectLst/>
        </p:spPr>
        <p:txBody>
          <a:bodyPr vert="horz" lIns="91440" tIns="45720" rIns="91440" bIns="45720" rtlCol="0" anchor="ctr">
            <a:noAutofit/>
          </a:bodyPr>
          <a:lstStyle>
            <a:lvl1pPr algn="ctr" defTabSz="914400" rtl="0" eaLnBrk="1" latinLnBrk="0" hangingPunct="1">
              <a:spcBef>
                <a:spcPct val="0"/>
              </a:spcBef>
              <a:buNone/>
              <a:defRPr sz="4400" kern="1200">
                <a:solidFill>
                  <a:srgbClr val="FFFFFF"/>
                </a:solidFill>
                <a:latin typeface="Arial"/>
                <a:ea typeface="+mj-ea"/>
                <a:cs typeface="Aria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rPr>
              <a:t>و جعلتنا لإلهنا ملوكاً وكهنة</a:t>
            </a:r>
          </a:p>
          <a:p>
            <a:pPr marL="0" marR="0" lvl="0" indent="0" algn="ctr" defTabSz="914400" rtl="0" eaLnBrk="1" fontAlgn="auto" latinLnBrk="0" hangingPunct="1">
              <a:lnSpc>
                <a:spcPct val="100000"/>
              </a:lnSpc>
              <a:spcBef>
                <a:spcPct val="0"/>
              </a:spcBef>
              <a:spcAft>
                <a:spcPts val="0"/>
              </a:spcAft>
              <a:buClrTx/>
              <a:buSzTx/>
              <a:buFontTx/>
              <a:buNone/>
              <a:tabLst/>
              <a:defRPr/>
            </a:pPr>
            <a:r>
              <a:rPr lang="ar-JO" sz="3200" b="1" dirty="0">
                <a:effectLst>
                  <a:glow rad="165100">
                    <a:prstClr val="black"/>
                  </a:glow>
                </a:effectLst>
                <a:latin typeface="Arial" panose="020B0604020202020204" pitchFamily="34" charset="0"/>
                <a:ea typeface="ＭＳ Ｐゴシック" charset="0"/>
                <a:cs typeface="Arial" panose="020B0604020202020204" pitchFamily="34" charset="0"/>
              </a:rPr>
              <a:t>فسنملك على الأرض</a:t>
            </a:r>
            <a:endParaRPr kumimoji="0" lang="en-US" sz="3200" b="1" u="none" strike="noStrike" kern="1200" cap="none" spc="0" normalizeH="0" baseline="0" noProof="0" dirty="0">
              <a:ln>
                <a:noFill/>
              </a:ln>
              <a:solidFill>
                <a:srgbClr val="FFFFFF"/>
              </a:solidFill>
              <a:effectLst>
                <a:glow rad="165100">
                  <a:prstClr val="black"/>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29093831"/>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5377" name="Picture 11" descr="Rev 20 Slide Background.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78" name="Rectangle 16"/>
          <p:cNvSpPr>
            <a:spLocks noChangeArrowheads="1"/>
          </p:cNvSpPr>
          <p:nvPr/>
        </p:nvSpPr>
        <p:spPr bwMode="auto">
          <a:xfrm>
            <a:off x="0" y="3995738"/>
            <a:ext cx="9144000" cy="76200"/>
          </a:xfrm>
          <a:prstGeom prst="rect">
            <a:avLst/>
          </a:prstGeom>
          <a:solidFill>
            <a:schemeClr val="hlink"/>
          </a:solidFill>
          <a:ln>
            <a:noFill/>
          </a:ln>
          <a:extLst>
            <a:ext uri="{91240B29-F687-4f45-9708-019B960494DF}">
              <a14:hiddenLine xmlns="" xmlns:a14="http://schemas.microsoft.com/office/drawing/2010/main" w="9525">
                <a:solidFill>
                  <a:srgbClr val="000000"/>
                </a:solidFill>
                <a:miter lim="800000"/>
                <a:headEnd/>
                <a:tailEnd type="none" w="lg" len="lg"/>
              </a14:hiddenLine>
            </a:ext>
          </a:extLst>
        </p:spPr>
        <p:txBody>
          <a:bodyPr wrap="none" lIns="90000" tIns="46800" rIns="90000" bIns="46800"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1125379" name="Rectangle 2"/>
          <p:cNvSpPr>
            <a:spLocks noGrp="1" noChangeArrowheads="1"/>
          </p:cNvSpPr>
          <p:nvPr>
            <p:ph type="ctrTitle"/>
          </p:nvPr>
        </p:nvSpPr>
        <p:spPr>
          <a:xfrm>
            <a:off x="0" y="404813"/>
            <a:ext cx="8639175" cy="1223962"/>
          </a:xfrm>
          <a:solidFill>
            <a:schemeClr val="tx2"/>
          </a:solidFill>
        </p:spPr>
        <p:txBody>
          <a:bodyPr/>
          <a:lstStyle/>
          <a:p>
            <a:pPr algn="ctr" eaLnBrk="1" hangingPunct="1"/>
            <a:r>
              <a:rPr lang="ar-JO" sz="4000">
                <a:solidFill>
                  <a:srgbClr val="FFFFFF"/>
                </a:solidFill>
                <a:latin typeface="PerryGothic Regular" charset="0"/>
                <a:ea typeface="ＭＳ Ｐゴシック" charset="0"/>
                <a:cs typeface="ＭＳ Ｐゴシック" charset="0"/>
              </a:rPr>
              <a:t>رسم بياني حسب رؤيا 20: 4-6</a:t>
            </a:r>
            <a:endParaRPr lang="en-US" sz="2400">
              <a:solidFill>
                <a:srgbClr val="FFFFFF"/>
              </a:solidFill>
              <a:latin typeface="PerryGothic Regular" charset="0"/>
              <a:ea typeface="ＭＳ Ｐゴシック" charset="0"/>
              <a:cs typeface="ＭＳ Ｐゴシック" charset="0"/>
            </a:endParaRPr>
          </a:p>
        </p:txBody>
      </p:sp>
      <p:sp>
        <p:nvSpPr>
          <p:cNvPr id="481283" name="Rectangle 3"/>
          <p:cNvSpPr>
            <a:spLocks noChangeArrowheads="1"/>
          </p:cNvSpPr>
          <p:nvPr/>
        </p:nvSpPr>
        <p:spPr bwMode="auto">
          <a:xfrm>
            <a:off x="152400" y="4648200"/>
            <a:ext cx="3048000" cy="1981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5ب هذه هي </a:t>
            </a:r>
            <a:r>
              <a:rPr lang="ar-JO" sz="2000" b="1" dirty="0">
                <a:solidFill>
                  <a:srgbClr val="FF0000"/>
                </a:solidFill>
                <a:latin typeface="Arial" panose="020B0604020202020204" pitchFamily="34" charset="0"/>
                <a:ea typeface="ＭＳ Ｐゴシック" charset="0"/>
              </a:rPr>
              <a:t>القيامة الأولى </a:t>
            </a:r>
            <a:r>
              <a:rPr lang="ar-JO" sz="2000" b="1" dirty="0">
                <a:solidFill>
                  <a:srgbClr val="000000"/>
                </a:solidFill>
                <a:latin typeface="Arial" panose="020B0604020202020204" pitchFamily="34" charset="0"/>
                <a:ea typeface="ＭＳ Ｐゴシック" charset="0"/>
              </a:rPr>
              <a:t>6أ مبارك ومقدس من له نصيب في القيامة الأولى هؤلاء ليس للموت الثاني سلطان عليهم</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84" name="Rectangle 4"/>
          <p:cNvSpPr>
            <a:spLocks noChangeArrowheads="1"/>
          </p:cNvSpPr>
          <p:nvPr/>
        </p:nvSpPr>
        <p:spPr bwMode="auto">
          <a:xfrm>
            <a:off x="6096000" y="4648200"/>
            <a:ext cx="2819400"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5أ وأما بقية الأموات فلم </a:t>
            </a:r>
            <a:r>
              <a:rPr lang="ar-JO" sz="2000" b="1" noProof="0" dirty="0">
                <a:solidFill>
                  <a:srgbClr val="C00000"/>
                </a:solidFill>
                <a:latin typeface="Arial" panose="020B0604020202020204" pitchFamily="34" charset="0"/>
                <a:ea typeface="ＭＳ Ｐゴシック" charset="0"/>
              </a:rPr>
              <a:t>تعش</a:t>
            </a:r>
            <a:r>
              <a:rPr lang="ar-JO" sz="2000" b="1" noProof="0" dirty="0">
                <a:solidFill>
                  <a:srgbClr val="000000"/>
                </a:solidFill>
                <a:latin typeface="Arial" panose="020B0604020202020204" pitchFamily="34" charset="0"/>
                <a:ea typeface="ＭＳ Ｐゴシック" charset="0"/>
              </a:rPr>
              <a:t> حتى تتم </a:t>
            </a:r>
            <a:r>
              <a:rPr lang="ar-JO" sz="2000" b="1" noProof="0" dirty="0">
                <a:solidFill>
                  <a:srgbClr val="002060"/>
                </a:solidFill>
                <a:latin typeface="Arial" panose="020B0604020202020204" pitchFamily="34" charset="0"/>
                <a:ea typeface="ＭＳ Ｐゴシック" charset="0"/>
              </a:rPr>
              <a:t>الألف سنة </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sp>
        <p:nvSpPr>
          <p:cNvPr id="481285" name="Rectangle 5"/>
          <p:cNvSpPr>
            <a:spLocks noChangeArrowheads="1"/>
          </p:cNvSpPr>
          <p:nvPr/>
        </p:nvSpPr>
        <p:spPr bwMode="auto">
          <a:xfrm>
            <a:off x="3505200" y="4648200"/>
            <a:ext cx="23622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dirty="0">
                <a:solidFill>
                  <a:srgbClr val="000000"/>
                </a:solidFill>
                <a:latin typeface="Arial" panose="020B0604020202020204" pitchFamily="34" charset="0"/>
                <a:ea typeface="ＭＳ Ｐゴシック" charset="0"/>
              </a:rPr>
              <a:t>6ب بل سيكونون كهنة لله والمسيح وسيملكون معه </a:t>
            </a:r>
            <a:r>
              <a:rPr lang="ar-JO" sz="2000" b="1" dirty="0">
                <a:solidFill>
                  <a:srgbClr val="002060"/>
                </a:solidFill>
                <a:latin typeface="Arial" panose="020B0604020202020204" pitchFamily="34" charset="0"/>
                <a:ea typeface="ＭＳ Ｐゴシック" charset="0"/>
              </a:rPr>
              <a:t>ألف سنة</a:t>
            </a:r>
            <a:endParaRPr kumimoji="0" lang="en-US" sz="2400" b="0" i="0" u="none" strike="noStrike" kern="1200" cap="none" spc="0" normalizeH="0" baseline="0" noProof="0" dirty="0">
              <a:ln>
                <a:noFill/>
              </a:ln>
              <a:solidFill>
                <a:srgbClr val="002060"/>
              </a:solidFill>
              <a:effectLst/>
              <a:uLnTx/>
              <a:uFillTx/>
              <a:latin typeface="Comic Sans MS" charset="0"/>
              <a:ea typeface="ＭＳ Ｐゴシック" charset="0"/>
            </a:endParaRPr>
          </a:p>
        </p:txBody>
      </p:sp>
      <p:sp>
        <p:nvSpPr>
          <p:cNvPr id="481289" name="Rectangle 9"/>
          <p:cNvSpPr>
            <a:spLocks noChangeArrowheads="1"/>
          </p:cNvSpPr>
          <p:nvPr/>
        </p:nvSpPr>
        <p:spPr bwMode="auto">
          <a:xfrm>
            <a:off x="1981200" y="1600200"/>
            <a:ext cx="6019800" cy="2057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ctr"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4أ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81290" name="Rectangle 10"/>
          <p:cNvSpPr>
            <a:spLocks noChangeArrowheads="1"/>
          </p:cNvSpPr>
          <p:nvPr/>
        </p:nvSpPr>
        <p:spPr bwMode="auto">
          <a:xfrm>
            <a:off x="152400" y="1600200"/>
            <a:ext cx="1905000" cy="190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075" tIns="46038" rIns="92075" bIns="46038" anchor="ctr"/>
          <a:lstStyle/>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a:p>
            <a:pPr marL="0" marR="0" lvl="0" indent="0" algn="l" defTabSz="914400" rtl="0" eaLnBrk="1" fontAlgn="base" latinLnBrk="0" hangingPunct="1">
              <a:lnSpc>
                <a:spcPct val="90000"/>
              </a:lnSpc>
              <a:spcBef>
                <a:spcPct val="20000"/>
              </a:spcBef>
              <a:spcAft>
                <a:spcPct val="0"/>
              </a:spcAft>
              <a:buClr>
                <a:srgbClr val="000000"/>
              </a:buClr>
              <a:buSzPct val="80000"/>
              <a:buFont typeface="Wingdings" charset="0"/>
              <a:buNone/>
              <a:tabLst/>
              <a:defRPr/>
            </a:pPr>
            <a:r>
              <a:rPr lang="ar-JO" sz="2000" b="1" noProof="0" dirty="0">
                <a:solidFill>
                  <a:srgbClr val="000000"/>
                </a:solidFill>
                <a:latin typeface="Arial" panose="020B0604020202020204" pitchFamily="34" charset="0"/>
                <a:ea typeface="ＭＳ Ｐゴシック" charset="0"/>
              </a:rPr>
              <a:t>4ب </a:t>
            </a:r>
            <a:r>
              <a:rPr lang="ar-JO" sz="2000" b="1" noProof="0" dirty="0">
                <a:solidFill>
                  <a:srgbClr val="C00000"/>
                </a:solidFill>
                <a:latin typeface="Arial" panose="020B0604020202020204" pitchFamily="34" charset="0"/>
                <a:ea typeface="ＭＳ Ｐゴシック" charset="0"/>
              </a:rPr>
              <a:t>فعاشوا</a:t>
            </a:r>
            <a:r>
              <a:rPr lang="ar-JO" sz="2000" b="1" noProof="0" dirty="0">
                <a:solidFill>
                  <a:srgbClr val="000000"/>
                </a:solidFill>
                <a:latin typeface="Arial" panose="020B0604020202020204" pitchFamily="34" charset="0"/>
                <a:ea typeface="ＭＳ Ｐゴシック" charset="0"/>
              </a:rPr>
              <a:t> وملكوا مع المسيح </a:t>
            </a:r>
            <a:r>
              <a:rPr lang="ar-JO" sz="2000" b="1" noProof="0" dirty="0">
                <a:solidFill>
                  <a:srgbClr val="002060"/>
                </a:solidFill>
                <a:latin typeface="Arial" panose="020B0604020202020204" pitchFamily="34" charset="0"/>
                <a:ea typeface="ＭＳ Ｐゴシック" charset="0"/>
              </a:rPr>
              <a:t>ألف سنة</a:t>
            </a:r>
            <a:endParaRPr kumimoji="0" lang="en-US" sz="2000" b="1" u="none" strike="noStrike" kern="1200" cap="none" spc="0" normalizeH="0" baseline="0" noProof="0" dirty="0">
              <a:ln>
                <a:noFill/>
              </a:ln>
              <a:solidFill>
                <a:srgbClr val="002060"/>
              </a:solidFill>
              <a:effectLst/>
              <a:uLnTx/>
              <a:uFillTx/>
              <a:latin typeface="Arial" panose="020B0604020202020204" pitchFamily="34" charset="0"/>
              <a:ea typeface="ＭＳ Ｐゴシック" charset="0"/>
            </a:endParaRPr>
          </a:p>
        </p:txBody>
      </p:sp>
      <p:pic>
        <p:nvPicPr>
          <p:cNvPr id="481291" name="Picture 11"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81292" name="Picture 12" descr="ar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67600" y="3492500"/>
            <a:ext cx="984250" cy="100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25387" name="AutoShape 14"/>
          <p:cNvSpPr>
            <a:spLocks noChangeArrowheads="1"/>
          </p:cNvSpPr>
          <p:nvPr/>
        </p:nvSpPr>
        <p:spPr bwMode="auto">
          <a:xfrm>
            <a:off x="1371600" y="3800475"/>
            <a:ext cx="6172200" cy="466725"/>
          </a:xfrm>
          <a:prstGeom prst="rightArrow">
            <a:avLst>
              <a:gd name="adj1" fmla="val 100000"/>
              <a:gd name="adj2" fmla="val 40592"/>
            </a:avLst>
          </a:prstGeom>
          <a:solidFill>
            <a:schemeClr val="hlink"/>
          </a:solidFill>
          <a:ln w="9525">
            <a:solidFill>
              <a:schemeClr val="tx1"/>
            </a:solidFill>
            <a:miter lim="800000"/>
            <a:headEnd/>
            <a:tailEnd type="none" w="lg" len="lg"/>
          </a:ln>
        </p:spPr>
        <p:txBody>
          <a:bodyPr lIns="90000" tIns="46800" rIns="90000" bIns="46800"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0" i="0" u="none" strike="noStrike" kern="1200" cap="none" spc="0" normalizeH="0" baseline="0" noProof="0">
                <a:ln>
                  <a:noFill/>
                </a:ln>
                <a:solidFill>
                  <a:srgbClr val="FFFFFF"/>
                </a:solidFill>
                <a:effectLst/>
                <a:uLnTx/>
                <a:uFillTx/>
                <a:latin typeface="Comic Sans MS" charset="0"/>
                <a:ea typeface="ＭＳ Ｐゴシック" charset="0"/>
              </a:rPr>
              <a:t>1000 سنة</a:t>
            </a: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3" name="Text Box 37"/>
          <p:cNvSpPr txBox="1">
            <a:spLocks noChangeArrowheads="1"/>
          </p:cNvSpPr>
          <p:nvPr/>
        </p:nvSpPr>
        <p:spPr bwMode="auto">
          <a:xfrm>
            <a:off x="8410852" y="64606"/>
            <a:ext cx="701131" cy="463846"/>
          </a:xfrm>
          <a:prstGeom prst="rect">
            <a:avLst/>
          </a:prstGeom>
          <a:solidFill>
            <a:schemeClr val="tx1"/>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171110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12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129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81291"/>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8128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8129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8128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12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283" grpId="0"/>
      <p:bldP spid="481284" grpId="0"/>
      <p:bldP spid="481285" grpId="0"/>
      <p:bldP spid="481289" grpId="0"/>
      <p:bldP spid="48129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6018" cy="6913215"/>
          </a:xfrm>
          <a:prstGeom prst="rect">
            <a:avLst/>
          </a:prstGeom>
        </p:spPr>
      </p:pic>
      <p:sp>
        <p:nvSpPr>
          <p:cNvPr id="17410" name="Rectangle 2"/>
          <p:cNvSpPr>
            <a:spLocks noGrp="1" noChangeArrowheads="1"/>
          </p:cNvSpPr>
          <p:nvPr>
            <p:ph type="title"/>
          </p:nvPr>
        </p:nvSpPr>
        <p:spPr>
          <a:xfrm>
            <a:off x="-1367" y="0"/>
            <a:ext cx="9144000" cy="2636912"/>
          </a:xfrm>
          <a:effectLst/>
        </p:spPr>
        <p:txBody>
          <a:bodyPr/>
          <a:lstStyle/>
          <a:p>
            <a:pPr eaLnBrk="1" hangingPunct="1">
              <a:defRPr/>
            </a:pPr>
            <a:br>
              <a:rPr lang="en-US" sz="4800">
                <a:solidFill>
                  <a:schemeClr val="bg1"/>
                </a:solidFill>
                <a:effectLst>
                  <a:glow rad="228600">
                    <a:schemeClr val="tx1"/>
                  </a:glow>
                </a:effectLst>
                <a:ea typeface="ＭＳ Ｐゴシック" charset="0"/>
                <a:cs typeface="ＭＳ Ｐゴシック" charset="0"/>
              </a:rPr>
            </a:br>
            <a:r>
              <a:rPr lang="ar-JO" sz="4800">
                <a:solidFill>
                  <a:schemeClr val="bg1"/>
                </a:solidFill>
                <a:effectLst>
                  <a:glow rad="228600">
                    <a:schemeClr val="tx1"/>
                  </a:glow>
                </a:effectLst>
                <a:ea typeface="ＭＳ Ｐゴシック" charset="0"/>
                <a:cs typeface="ＭＳ Ｐゴシック" charset="0"/>
              </a:rPr>
              <a:t>بما أن يسوع تمم كل المتطلبات </a:t>
            </a:r>
            <a:br>
              <a:rPr lang="ar-JO" sz="4800">
                <a:solidFill>
                  <a:schemeClr val="bg1"/>
                </a:solidFill>
                <a:effectLst>
                  <a:glow rad="228600">
                    <a:schemeClr val="tx1"/>
                  </a:glow>
                </a:effectLst>
                <a:ea typeface="ＭＳ Ｐゴシック" charset="0"/>
                <a:cs typeface="ＭＳ Ｐゴシック" charset="0"/>
              </a:rPr>
            </a:br>
            <a:r>
              <a:rPr lang="ar-JO" sz="4800">
                <a:solidFill>
                  <a:schemeClr val="bg1"/>
                </a:solidFill>
                <a:effectLst>
                  <a:glow rad="228600">
                    <a:schemeClr val="tx1"/>
                  </a:glow>
                </a:effectLst>
                <a:ea typeface="ＭＳ Ｐゴシック" charset="0"/>
                <a:cs typeface="ＭＳ Ｐゴシック" charset="0"/>
              </a:rPr>
              <a:t>ليكون ملك إسرائيل </a:t>
            </a:r>
            <a:br>
              <a:rPr lang="ar-JO" sz="4800">
                <a:solidFill>
                  <a:schemeClr val="bg1"/>
                </a:solidFill>
                <a:effectLst>
                  <a:glow rad="228600">
                    <a:schemeClr val="tx1"/>
                  </a:glow>
                </a:effectLst>
                <a:ea typeface="ＭＳ Ｐゴシック" charset="0"/>
                <a:cs typeface="ＭＳ Ｐゴシック" charset="0"/>
              </a:rPr>
            </a:br>
            <a:r>
              <a:rPr lang="ar-JO" sz="4800">
                <a:solidFill>
                  <a:schemeClr val="bg1"/>
                </a:solidFill>
                <a:effectLst>
                  <a:glow rad="228600">
                    <a:schemeClr val="tx1"/>
                  </a:glow>
                </a:effectLst>
                <a:ea typeface="ＭＳ Ｐゴシック" charset="0"/>
                <a:cs typeface="ＭＳ Ｐゴシック" charset="0"/>
              </a:rPr>
              <a:t>فسوف </a:t>
            </a:r>
            <a:r>
              <a:rPr lang="ar-JO" sz="4800">
                <a:solidFill>
                  <a:srgbClr val="FFFF00"/>
                </a:solidFill>
                <a:effectLst>
                  <a:glow rad="228600">
                    <a:schemeClr val="tx1"/>
                  </a:glow>
                </a:effectLst>
                <a:ea typeface="ＭＳ Ｐゴシック" charset="0"/>
                <a:cs typeface="ＭＳ Ｐゴシック" charset="0"/>
              </a:rPr>
              <a:t>نملك</a:t>
            </a:r>
            <a:r>
              <a:rPr lang="ar-JO" sz="4800">
                <a:solidFill>
                  <a:schemeClr val="bg1"/>
                </a:solidFill>
                <a:effectLst>
                  <a:glow rad="228600">
                    <a:schemeClr val="tx1"/>
                  </a:glow>
                </a:effectLst>
                <a:ea typeface="ＭＳ Ｐゴシック" charset="0"/>
                <a:cs typeface="ＭＳ Ｐゴシック" charset="0"/>
              </a:rPr>
              <a:t> معه</a:t>
            </a:r>
            <a:endParaRPr lang="en-US" sz="3200">
              <a:solidFill>
                <a:schemeClr val="bg1"/>
              </a:solidFill>
              <a:effectLst>
                <a:glow rad="228600">
                  <a:schemeClr val="tx1"/>
                </a:glow>
              </a:effectLst>
              <a:ea typeface="ＭＳ Ｐゴシック" charset="0"/>
              <a:cs typeface="ＭＳ Ｐゴシック" charset="0"/>
            </a:endParaRPr>
          </a:p>
        </p:txBody>
      </p:sp>
      <p:sp>
        <p:nvSpPr>
          <p:cNvPr id="5" name="Rectangle 2"/>
          <p:cNvSpPr txBox="1">
            <a:spLocks noChangeArrowheads="1"/>
          </p:cNvSpPr>
          <p:nvPr/>
        </p:nvSpPr>
        <p:spPr bwMode="auto">
          <a:xfrm>
            <a:off x="-19206" y="5661248"/>
            <a:ext cx="9144000" cy="118299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ＭＳ Ｐゴシック" charset="0"/>
              </a:rPr>
              <a:t>الفكرة الرئيسية</a:t>
            </a:r>
            <a:endParaRPr kumimoji="0" lang="en-US"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39137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7410"/>
                                        </p:tgtEl>
                                        <p:attrNameLst>
                                          <p:attrName>style.visibility</p:attrName>
                                        </p:attrNameLst>
                                      </p:cBhvr>
                                      <p:to>
                                        <p:strVal val="visible"/>
                                      </p:to>
                                    </p:set>
                                    <p:anim calcmode="lin" valueType="num">
                                      <p:cBhvr>
                                        <p:cTn id="7" dur="1000" fill="hold"/>
                                        <p:tgtEl>
                                          <p:spTgt spid="17410"/>
                                        </p:tgtEl>
                                        <p:attrNameLst>
                                          <p:attrName>ppt_w</p:attrName>
                                        </p:attrNameLst>
                                      </p:cBhvr>
                                      <p:tavLst>
                                        <p:tav tm="0">
                                          <p:val>
                                            <p:fltVal val="0"/>
                                          </p:val>
                                        </p:tav>
                                        <p:tav tm="100000">
                                          <p:val>
                                            <p:strVal val="#ppt_w"/>
                                          </p:val>
                                        </p:tav>
                                      </p:tavLst>
                                    </p:anim>
                                    <p:anim calcmode="lin" valueType="num">
                                      <p:cBhvr>
                                        <p:cTn id="8" dur="1000" fill="hold"/>
                                        <p:tgtEl>
                                          <p:spTgt spid="17410"/>
                                        </p:tgtEl>
                                        <p:attrNameLst>
                                          <p:attrName>ppt_h</p:attrName>
                                        </p:attrNameLst>
                                      </p:cBhvr>
                                      <p:tavLst>
                                        <p:tav tm="0">
                                          <p:val>
                                            <p:fltVal val="0"/>
                                          </p:val>
                                        </p:tav>
                                        <p:tav tm="100000">
                                          <p:val>
                                            <p:strVal val="#ppt_h"/>
                                          </p:val>
                                        </p:tav>
                                      </p:tavLst>
                                    </p:anim>
                                    <p:anim calcmode="lin" valueType="num">
                                      <p:cBhvr>
                                        <p:cTn id="9" dur="1000" fill="hold"/>
                                        <p:tgtEl>
                                          <p:spTgt spid="17410"/>
                                        </p:tgtEl>
                                        <p:attrNameLst>
                                          <p:attrName>style.rotation</p:attrName>
                                        </p:attrNameLst>
                                      </p:cBhvr>
                                      <p:tavLst>
                                        <p:tav tm="0">
                                          <p:val>
                                            <p:fltVal val="90"/>
                                          </p:val>
                                        </p:tav>
                                        <p:tav tm="100000">
                                          <p:val>
                                            <p:fltVal val="0"/>
                                          </p:val>
                                        </p:tav>
                                      </p:tavLst>
                                    </p:anim>
                                    <p:animEffect transition="in" filter="fade">
                                      <p:cBhvr>
                                        <p:cTn id="10" dur="1000"/>
                                        <p:tgtEl>
                                          <p:spTgt spid="1741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p:bldP spid="5"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تثق بالملك الآن؟</a:t>
            </a:r>
            <a:endParaRPr lang="en-US">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70000"/>
            <a:ext cx="9144000" cy="4303059"/>
          </a:xfrm>
          <a:prstGeom prst="rect">
            <a:avLst/>
          </a:prstGeom>
        </p:spPr>
      </p:pic>
      <p:pic>
        <p:nvPicPr>
          <p:cNvPr id="4" name="Picture 3"/>
          <p:cNvPicPr>
            <a:picLocks noChangeAspect="1"/>
          </p:cNvPicPr>
          <p:nvPr/>
        </p:nvPicPr>
        <p:blipFill>
          <a:blip r:embed="rId3" cstate="print"/>
          <a:stretch>
            <a:fillRect/>
          </a:stretch>
        </p:blipFill>
        <p:spPr>
          <a:xfrm>
            <a:off x="-36512" y="4763574"/>
            <a:ext cx="3179347" cy="2121810"/>
          </a:xfrm>
          <a:prstGeom prst="rect">
            <a:avLst/>
          </a:prstGeom>
        </p:spPr>
      </p:pic>
      <p:sp>
        <p:nvSpPr>
          <p:cNvPr id="5" name="Title 1"/>
          <p:cNvSpPr txBox="1">
            <a:spLocks/>
          </p:cNvSpPr>
          <p:nvPr/>
        </p:nvSpPr>
        <p:spPr bwMode="auto">
          <a:xfrm>
            <a:off x="179512" y="1844824"/>
            <a:ext cx="8748464" cy="2259632"/>
          </a:xfrm>
          <a:prstGeom prst="rect">
            <a:avLst/>
          </a:prstGeom>
          <a:solidFill>
            <a:schemeClr val="tx1"/>
          </a:solid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قبل أن نصلي يا رب ليأت ملوتك</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علينا</a:t>
            </a:r>
            <a:r>
              <a:rPr kumimoji="0" lang="ar-JO" sz="4000" b="1" u="none" strike="noStrike" kern="1200" cap="none" spc="0" normalizeH="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rPr>
              <a:t> أن نكون قادرين على أن نصلي</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baseline="0" noProof="0">
                <a:solidFill>
                  <a:srgbClr val="FFFFFF"/>
                </a:solidFill>
                <a:effectLst>
                  <a:glow rad="165100">
                    <a:srgbClr val="000000"/>
                  </a:glow>
                </a:effectLst>
                <a:latin typeface="Arial" panose="020B0604020202020204" pitchFamily="34" charset="0"/>
                <a:cs typeface="Arial" panose="020B0604020202020204" pitchFamily="34" charset="0"/>
              </a:rPr>
              <a:t>ليرحل</a:t>
            </a:r>
            <a:r>
              <a:rPr lang="ar-JO" sz="4000" b="1" noProof="0">
                <a:solidFill>
                  <a:srgbClr val="FFFFFF"/>
                </a:solidFill>
                <a:effectLst>
                  <a:glow rad="165100">
                    <a:srgbClr val="000000"/>
                  </a:glow>
                </a:effectLst>
                <a:latin typeface="Arial" panose="020B0604020202020204" pitchFamily="34" charset="0"/>
                <a:cs typeface="Arial" panose="020B0604020202020204" pitchFamily="34" charset="0"/>
              </a:rPr>
              <a:t> ملكوتي</a:t>
            </a:r>
            <a:endParaRPr kumimoji="0" lang="en-US" sz="4000" b="1" u="none" strike="noStrike" kern="1200" cap="none" spc="0" normalizeH="0" baseline="0" noProof="0">
              <a:ln>
                <a:noFill/>
              </a:ln>
              <a:solidFill>
                <a:srgbClr val="FFFFFF"/>
              </a:solidFill>
              <a:effectLst>
                <a:glow rad="165100">
                  <a:srgbClr val="000000"/>
                </a:glow>
              </a:effectLst>
              <a:uLnTx/>
              <a:uFillTx/>
              <a:latin typeface="Arial" panose="020B0604020202020204" pitchFamily="34" charset="0"/>
              <a:ea typeface="ＭＳ Ｐゴシック" pitchFamily="-108" charset="-128"/>
              <a:cs typeface="Arial" panose="020B0604020202020204" pitchFamily="34" charset="0"/>
            </a:endParaRPr>
          </a:p>
        </p:txBody>
      </p:sp>
    </p:spTree>
    <p:extLst>
      <p:ext uri="{BB962C8B-B14F-4D97-AF65-F5344CB8AC3E}">
        <p14:creationId xmlns:p14="http://schemas.microsoft.com/office/powerpoint/2010/main" val="102900525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هل تقف؟</a:t>
            </a:r>
            <a:endParaRPr lang="en-US">
              <a:effectLst>
                <a:glow rad="165100">
                  <a:schemeClr val="tx1"/>
                </a:glow>
              </a:effectLst>
            </a:endParaRPr>
          </a:p>
        </p:txBody>
      </p:sp>
      <p:pic>
        <p:nvPicPr>
          <p:cNvPr id="5" name="Picture 4"/>
          <p:cNvPicPr>
            <a:picLocks noChangeAspect="1"/>
          </p:cNvPicPr>
          <p:nvPr/>
        </p:nvPicPr>
        <p:blipFill>
          <a:blip r:embed="rId2" cstate="print"/>
          <a:stretch>
            <a:fillRect/>
          </a:stretch>
        </p:blipFill>
        <p:spPr>
          <a:xfrm>
            <a:off x="0" y="1319300"/>
            <a:ext cx="9144000" cy="5004560"/>
          </a:xfrm>
          <a:prstGeom prst="rect">
            <a:avLst/>
          </a:prstGeom>
        </p:spPr>
      </p:pic>
    </p:spTree>
    <p:extLst>
      <p:ext uri="{BB962C8B-B14F-4D97-AF65-F5344CB8AC3E}">
        <p14:creationId xmlns:p14="http://schemas.microsoft.com/office/powerpoint/2010/main" val="3449875226"/>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301"/>
            <a:ext cx="9144000" cy="1132162"/>
          </a:xfrm>
        </p:spPr>
        <p:txBody>
          <a:bodyPr/>
          <a:lstStyle/>
          <a:p>
            <a:r>
              <a:rPr lang="ar-JO" dirty="0">
                <a:effectLst>
                  <a:glow rad="165100">
                    <a:schemeClr val="tx1"/>
                  </a:glow>
                </a:effectLst>
              </a:rPr>
              <a:t>يسوع خروف وأسد معاً</a:t>
            </a:r>
            <a:endParaRPr lang="en-US" dirty="0">
              <a:effectLst>
                <a:glow rad="165100">
                  <a:schemeClr val="tx1"/>
                </a:glow>
              </a:effectLst>
            </a:endParaRPr>
          </a:p>
        </p:txBody>
      </p:sp>
      <p:pic>
        <p:nvPicPr>
          <p:cNvPr id="3" name="Picture 2"/>
          <p:cNvPicPr>
            <a:picLocks noChangeAspect="1"/>
          </p:cNvPicPr>
          <p:nvPr/>
        </p:nvPicPr>
        <p:blipFill>
          <a:blip r:embed="rId2" cstate="print"/>
          <a:stretch>
            <a:fillRect/>
          </a:stretch>
        </p:blipFill>
        <p:spPr>
          <a:xfrm>
            <a:off x="0" y="1231736"/>
            <a:ext cx="9144000" cy="4861560"/>
          </a:xfrm>
          <a:prstGeom prst="rect">
            <a:avLst/>
          </a:prstGeom>
        </p:spPr>
      </p:pic>
    </p:spTree>
    <p:extLst>
      <p:ext uri="{BB962C8B-B14F-4D97-AF65-F5344CB8AC3E}">
        <p14:creationId xmlns:p14="http://schemas.microsoft.com/office/powerpoint/2010/main" val="3083106986"/>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stretch>
            <a:fillRect/>
          </a:stretch>
        </p:blipFill>
        <p:spPr>
          <a:xfrm>
            <a:off x="0" y="330200"/>
            <a:ext cx="9144000" cy="6191250"/>
          </a:xfrm>
          <a:prstGeom prst="rect">
            <a:avLst/>
          </a:prstGeom>
        </p:spPr>
      </p:pic>
      <p:sp>
        <p:nvSpPr>
          <p:cNvPr id="2" name="Title 1"/>
          <p:cNvSpPr>
            <a:spLocks noGrp="1"/>
          </p:cNvSpPr>
          <p:nvPr>
            <p:ph type="title"/>
          </p:nvPr>
        </p:nvSpPr>
        <p:spPr>
          <a:xfrm>
            <a:off x="0" y="5725838"/>
            <a:ext cx="9144000" cy="1132162"/>
          </a:xfrm>
        </p:spPr>
        <p:txBody>
          <a:bodyPr/>
          <a:lstStyle/>
          <a:p>
            <a:r>
              <a:rPr lang="ar-JO">
                <a:effectLst>
                  <a:glow rad="165100">
                    <a:schemeClr val="tx1"/>
                  </a:glow>
                </a:effectLst>
              </a:rPr>
              <a:t>أثق بموتك لأجلي</a:t>
            </a:r>
            <a:endParaRPr lang="en-US">
              <a:effectLst>
                <a:glow rad="165100">
                  <a:schemeClr val="tx1"/>
                </a:glow>
              </a:effectLst>
            </a:endParaRPr>
          </a:p>
        </p:txBody>
      </p:sp>
    </p:spTree>
    <p:extLst>
      <p:ext uri="{BB962C8B-B14F-4D97-AF65-F5344CB8AC3E}">
        <p14:creationId xmlns:p14="http://schemas.microsoft.com/office/powerpoint/2010/main" val="35390932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508000" y="381000"/>
            <a:ext cx="8128000" cy="6096000"/>
          </a:xfrm>
          <a:prstGeom prst="rect">
            <a:avLst/>
          </a:prstGeom>
        </p:spPr>
      </p:pic>
      <p:sp>
        <p:nvSpPr>
          <p:cNvPr id="2" name="Title 1"/>
          <p:cNvSpPr>
            <a:spLocks noGrp="1"/>
          </p:cNvSpPr>
          <p:nvPr>
            <p:ph type="title"/>
          </p:nvPr>
        </p:nvSpPr>
        <p:spPr>
          <a:xfrm>
            <a:off x="0" y="624889"/>
            <a:ext cx="9144000" cy="1132162"/>
          </a:xfrm>
        </p:spPr>
        <p:txBody>
          <a:bodyPr/>
          <a:lstStyle/>
          <a:p>
            <a:r>
              <a:rPr lang="ar-JO" sz="5400">
                <a:effectLst>
                  <a:glow rad="165100">
                    <a:schemeClr val="tx1"/>
                  </a:glow>
                </a:effectLst>
              </a:rPr>
              <a:t>هل أنت مستعد لتحكم؟</a:t>
            </a:r>
            <a:endParaRPr lang="en-US" sz="5400">
              <a:effectLst>
                <a:glow rad="165100">
                  <a:schemeClr val="tx1"/>
                </a:glow>
              </a:effectLst>
            </a:endParaRPr>
          </a:p>
        </p:txBody>
      </p:sp>
    </p:spTree>
    <p:extLst>
      <p:ext uri="{BB962C8B-B14F-4D97-AF65-F5344CB8AC3E}">
        <p14:creationId xmlns:p14="http://schemas.microsoft.com/office/powerpoint/2010/main" val="1880842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44840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0" y="15301"/>
            <a:ext cx="9144000" cy="1132162"/>
          </a:xfrm>
        </p:spPr>
        <p:txBody>
          <a:bodyPr/>
          <a:lstStyle/>
          <a:p>
            <a:r>
              <a:rPr lang="ar-JO">
                <a:effectLst>
                  <a:glow rad="165100">
                    <a:schemeClr val="tx1"/>
                  </a:glow>
                </a:effectLst>
              </a:rPr>
              <a:t>كن أميناً الآن </a:t>
            </a:r>
            <a:endParaRPr lang="en-US">
              <a:effectLst>
                <a:glow rad="165100">
                  <a:schemeClr val="tx1"/>
                </a:glow>
              </a:effectLst>
            </a:endParaRPr>
          </a:p>
        </p:txBody>
      </p:sp>
    </p:spTree>
    <p:extLst>
      <p:ext uri="{BB962C8B-B14F-4D97-AF65-F5344CB8AC3E}">
        <p14:creationId xmlns:p14="http://schemas.microsoft.com/office/powerpoint/2010/main" val="164362895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4"/>
          <p:cNvSpPr>
            <a:spLocks noChangeArrowheads="1"/>
          </p:cNvSpPr>
          <p:nvPr/>
        </p:nvSpPr>
        <p:spPr bwMode="auto">
          <a:xfrm>
            <a:off x="1933576" y="2333663"/>
            <a:ext cx="9144000"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pic>
        <p:nvPicPr>
          <p:cNvPr id="384002" name="Picture 5"/>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00238" y="533400"/>
            <a:ext cx="5451475" cy="632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4003" name="Text Box 8"/>
          <p:cNvSpPr txBox="1">
            <a:spLocks noChangeArrowheads="1"/>
          </p:cNvSpPr>
          <p:nvPr/>
        </p:nvSpPr>
        <p:spPr bwMode="auto">
          <a:xfrm>
            <a:off x="8111393" y="762015"/>
            <a:ext cx="97939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90-92</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4004" name="Text Box 9"/>
          <p:cNvSpPr txBox="1">
            <a:spLocks noChangeArrowheads="1"/>
          </p:cNvSpPr>
          <p:nvPr/>
        </p:nvSpPr>
        <p:spPr bwMode="auto">
          <a:xfrm>
            <a:off x="8335810" y="381016"/>
            <a:ext cx="530554" cy="46148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88</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4005" name="Text Box 7"/>
          <p:cNvSpPr txBox="1">
            <a:spLocks noChangeArrowheads="1"/>
          </p:cNvSpPr>
          <p:nvPr/>
        </p:nvSpPr>
        <p:spPr bwMode="auto">
          <a:xfrm>
            <a:off x="827089" y="411165"/>
            <a:ext cx="6665912" cy="1323259"/>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200" b="1" u="none" strike="noStrike" kern="1200" cap="none" spc="0" normalizeH="0" baseline="0" noProof="0">
              <a:ln>
                <a:noFill/>
              </a:ln>
              <a:solidFill>
                <a:srgbClr val="FEFED6"/>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a:solidFill>
                  <a:srgbClr val="FEFED6"/>
                </a:solidFill>
                <a:latin typeface="Arial" panose="020B0604020202020204" pitchFamily="34" charset="0"/>
                <a:cs typeface="Arial" panose="020B0604020202020204" pitchFamily="34" charset="0"/>
              </a:rPr>
              <a:t>أحد أصعب المشاكل النصية في العهد الجديد</a:t>
            </a:r>
            <a:endParaRPr kumimoji="0" lang="en-US" sz="3200" b="1" u="none" strike="noStrike" kern="1200" cap="none" spc="0" normalizeH="0" baseline="0" noProof="0">
              <a:ln>
                <a:noFill/>
              </a:ln>
              <a:solidFill>
                <a:srgbClr val="FEFED6"/>
              </a:solidFill>
              <a:effectLst/>
              <a:uLnTx/>
              <a:uFillTx/>
              <a:latin typeface="Arial" panose="020B0604020202020204" pitchFamily="34" charset="0"/>
              <a:ea typeface="ＭＳ Ｐゴシック" charset="0"/>
              <a:cs typeface="Arial" panose="020B0604020202020204" pitchFamily="34" charset="0"/>
            </a:endParaRPr>
          </a:p>
        </p:txBody>
      </p:sp>
      <p:sp>
        <p:nvSpPr>
          <p:cNvPr id="3" name="Title 2"/>
          <p:cNvSpPr>
            <a:spLocks noGrp="1"/>
          </p:cNvSpPr>
          <p:nvPr>
            <p:ph type="title" idx="4294967295"/>
          </p:nvPr>
        </p:nvSpPr>
        <p:spPr>
          <a:xfrm>
            <a:off x="2198688" y="630276"/>
            <a:ext cx="3886200" cy="566737"/>
          </a:xfrm>
          <a:solidFill>
            <a:schemeClr val="accent5"/>
          </a:solidFill>
        </p:spPr>
        <p:txBody>
          <a:bodyPr/>
          <a:lstStyle/>
          <a:p>
            <a:pPr>
              <a:defRPr/>
            </a:pPr>
            <a:r>
              <a:rPr lang="ar-JO" sz="3200">
                <a:solidFill>
                  <a:srgbClr val="000000"/>
                </a:solidFill>
              </a:rPr>
              <a:t>مرقس 16: 9-20</a:t>
            </a:r>
            <a:endParaRPr lang="en-US" sz="3200">
              <a:solidFill>
                <a:srgbClr val="000000"/>
              </a:solidFill>
            </a:endParaRPr>
          </a:p>
        </p:txBody>
      </p:sp>
    </p:spTree>
    <p:extLst>
      <p:ext uri="{BB962C8B-B14F-4D97-AF65-F5344CB8AC3E}">
        <p14:creationId xmlns:p14="http://schemas.microsoft.com/office/powerpoint/2010/main" val="33628160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3E45440-901C-7BCD-0C58-FF331053FA0C}"/>
              </a:ext>
            </a:extLst>
          </p:cNvPr>
          <p:cNvGrpSpPr/>
          <p:nvPr/>
        </p:nvGrpSpPr>
        <p:grpSpPr>
          <a:xfrm>
            <a:off x="0" y="-14288"/>
            <a:ext cx="9145588" cy="6872288"/>
            <a:chOff x="0" y="-14288"/>
            <a:chExt cx="9145588" cy="6872288"/>
          </a:xfrm>
        </p:grpSpPr>
        <p:pic>
          <p:nvPicPr>
            <p:cNvPr id="7" name="Picture 2">
              <a:extLst>
                <a:ext uri="{FF2B5EF4-FFF2-40B4-BE49-F238E27FC236}">
                  <a16:creationId xmlns:a16="http://schemas.microsoft.com/office/drawing/2014/main" id="{89F4C9E8-1848-ED46-5E8A-D390716CFB5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8" name="Rectangle 3">
              <a:extLst>
                <a:ext uri="{FF2B5EF4-FFF2-40B4-BE49-F238E27FC236}">
                  <a16:creationId xmlns:a16="http://schemas.microsoft.com/office/drawing/2014/main" id="{2596140D-136A-E641-F535-6090F0176959}"/>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4"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4438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rPr>
                <a:t>اسكندرية</a:t>
              </a:r>
              <a:endPar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kumimoji="0" lang="ar-JO" sz="2600" b="1" i="1" u="none" strike="noStrike" kern="1200" cap="none" spc="0" normalizeH="0" baseline="0" noProof="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rPr>
                <a:t>غربية</a:t>
              </a:r>
              <a:endParaRPr kumimoji="0" lang="en-GB" sz="2600" b="1" i="1" u="none" strike="noStrike" kern="1200" cap="none" spc="0" normalizeH="0" baseline="0" noProof="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endParaRPr>
            </a:p>
          </p:txBody>
        </p:sp>
      </p:grpSp>
      <p:grpSp>
        <p:nvGrpSpPr>
          <p:cNvPr id="3"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8382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i="1">
                  <a:solidFill>
                    <a:srgbClr val="76F774"/>
                  </a:solidFill>
                  <a:effectLst>
                    <a:outerShdw blurRad="38100" dist="38100" dir="2700000" algn="tl">
                      <a:srgbClr val="000000"/>
                    </a:outerShdw>
                  </a:effectLst>
                  <a:latin typeface="Arial Black" charset="0"/>
                </a:rPr>
                <a:t>بيزنطية</a:t>
              </a:r>
              <a:endPar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endParaRPr>
            </a:p>
          </p:txBody>
        </p:sp>
      </p:grpSp>
      <p:sp>
        <p:nvSpPr>
          <p:cNvPr id="386054"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2852738"/>
            <a:ext cx="9144000" cy="1143000"/>
          </a:xfrm>
          <a:noFill/>
        </p:spPr>
        <p:txBody>
          <a:bodyPr/>
          <a:lstStyle/>
          <a:p>
            <a:pPr eaLnBrk="1" hangingPunct="1">
              <a:defRPr/>
            </a:pPr>
            <a:r>
              <a:rPr lang="ar-JO" sz="4800" kern="1200">
                <a:solidFill>
                  <a:srgbClr val="FFFF00"/>
                </a:solidFill>
                <a:effectLst>
                  <a:outerShdw blurRad="38100" dist="38100" dir="2700000" algn="tl" rotWithShape="0">
                    <a:srgbClr val="000000"/>
                  </a:outerShdw>
                </a:effectLst>
                <a:latin typeface="Comic Sans MS"/>
                <a:ea typeface="ＭＳ Ｐゴシック"/>
                <a:cs typeface="ＭＳ Ｐゴシック"/>
              </a:rPr>
              <a:t>3 أنواع من نصوص المخطوطات</a:t>
            </a:r>
            <a:endParaRPr lang="en-US"/>
          </a:p>
        </p:txBody>
      </p:sp>
    </p:spTree>
    <p:extLst>
      <p:ext uri="{BB962C8B-B14F-4D97-AF65-F5344CB8AC3E}">
        <p14:creationId xmlns:p14="http://schemas.microsoft.com/office/powerpoint/2010/main" val="72626561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dissolv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B334B52-80F0-F875-A3E4-95D708870706}"/>
              </a:ext>
            </a:extLst>
          </p:cNvPr>
          <p:cNvGrpSpPr/>
          <p:nvPr/>
        </p:nvGrpSpPr>
        <p:grpSpPr>
          <a:xfrm>
            <a:off x="0" y="-14288"/>
            <a:ext cx="9145588" cy="6872288"/>
            <a:chOff x="0" y="-14288"/>
            <a:chExt cx="9145588" cy="6872288"/>
          </a:xfrm>
        </p:grpSpPr>
        <p:pic>
          <p:nvPicPr>
            <p:cNvPr id="4" name="Picture 2">
              <a:extLst>
                <a:ext uri="{FF2B5EF4-FFF2-40B4-BE49-F238E27FC236}">
                  <a16:creationId xmlns:a16="http://schemas.microsoft.com/office/drawing/2014/main" id="{AC8CFE61-86A3-B837-9AB6-CDF065DCC11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4288"/>
              <a:ext cx="9145588" cy="68722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6" name="Rectangle 3">
              <a:extLst>
                <a:ext uri="{FF2B5EF4-FFF2-40B4-BE49-F238E27FC236}">
                  <a16:creationId xmlns:a16="http://schemas.microsoft.com/office/drawing/2014/main" id="{97688AF0-FB68-627C-AEF8-6765EE3C9B0E}"/>
                </a:ext>
              </a:extLst>
            </p:cNvPr>
            <p:cNvSpPr>
              <a:spLocks noChangeArrowheads="1"/>
            </p:cNvSpPr>
            <p:nvPr/>
          </p:nvSpPr>
          <p:spPr bwMode="auto">
            <a:xfrm>
              <a:off x="609638" y="2895638"/>
              <a:ext cx="263525" cy="322263"/>
            </a:xfrm>
            <a:prstGeom prst="rect">
              <a:avLst/>
            </a:prstGeom>
            <a:solidFill>
              <a:srgbClr val="376FC9"/>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lIns="91261" tIns="45631" rIns="91261" bIns="45631"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uLnTx/>
                <a:uFillTx/>
                <a:latin typeface="Times New Roman" charset="0"/>
                <a:ea typeface="ＭＳ Ｐゴシック" charset="0"/>
              </a:endParaRPr>
            </a:p>
          </p:txBody>
        </p:sp>
      </p:grpSp>
      <p:grpSp>
        <p:nvGrpSpPr>
          <p:cNvPr id="388099" name="Group 3"/>
          <p:cNvGrpSpPr>
            <a:grpSpLocks/>
          </p:cNvGrpSpPr>
          <p:nvPr/>
        </p:nvGrpSpPr>
        <p:grpSpPr bwMode="auto">
          <a:xfrm>
            <a:off x="5715001" y="4800561"/>
            <a:ext cx="2889249" cy="492443"/>
            <a:chOff x="5715001" y="4800600"/>
            <a:chExt cx="2889447" cy="492443"/>
          </a:xfrm>
        </p:grpSpPr>
        <p:sp>
          <p:nvSpPr>
            <p:cNvPr id="70689" name="Oval 33"/>
            <p:cNvSpPr>
              <a:spLocks noChangeArrowheads="1"/>
            </p:cNvSpPr>
            <p:nvPr/>
          </p:nvSpPr>
          <p:spPr bwMode="auto">
            <a:xfrm>
              <a:off x="5715001" y="5029200"/>
              <a:ext cx="254893" cy="263843"/>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6" name="Text Box 34"/>
            <p:cNvSpPr txBox="1">
              <a:spLocks noChangeArrowheads="1"/>
            </p:cNvSpPr>
            <p:nvPr/>
          </p:nvSpPr>
          <p:spPr bwMode="auto">
            <a:xfrm>
              <a:off x="5784855" y="4800600"/>
              <a:ext cx="2819593" cy="492443"/>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ar-JO" sz="2600" b="1" i="1">
                  <a:solidFill>
                    <a:srgbClr val="76F774"/>
                  </a:solidFill>
                  <a:effectLst>
                    <a:outerShdw blurRad="38100" dist="38100" dir="2700000" algn="tl">
                      <a:srgbClr val="000000"/>
                    </a:outerShdw>
                  </a:effectLst>
                  <a:latin typeface="Arial Black" charset="0"/>
                </a:rPr>
                <a:t>اسكندرية</a:t>
              </a:r>
              <a:endPar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endParaRPr>
            </a:p>
          </p:txBody>
        </p:sp>
      </p:grpSp>
      <p:grpSp>
        <p:nvGrpSpPr>
          <p:cNvPr id="2" name="Group 35"/>
          <p:cNvGrpSpPr>
            <a:grpSpLocks/>
          </p:cNvGrpSpPr>
          <p:nvPr/>
        </p:nvGrpSpPr>
        <p:grpSpPr bwMode="auto">
          <a:xfrm>
            <a:off x="0" y="1"/>
            <a:ext cx="2063750" cy="689162"/>
            <a:chOff x="0" y="0"/>
            <a:chExt cx="1430" cy="492"/>
          </a:xfrm>
          <a:effectLst>
            <a:outerShdw blurRad="50800" dist="38100" dir="2700000">
              <a:srgbClr val="000000">
                <a:alpha val="43000"/>
              </a:srgbClr>
            </a:outerShdw>
          </a:effectLst>
        </p:grpSpPr>
        <p:sp>
          <p:nvSpPr>
            <p:cNvPr id="70692" name="Oval 36"/>
            <p:cNvSpPr>
              <a:spLocks noChangeArrowheads="1"/>
            </p:cNvSpPr>
            <p:nvPr/>
          </p:nvSpPr>
          <p:spPr bwMode="auto">
            <a:xfrm>
              <a:off x="826" y="326"/>
              <a:ext cx="162" cy="166"/>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alpha val="43137"/>
                    </a:srgbClr>
                  </a:outerShdw>
                </a:effectLst>
                <a:uLnTx/>
                <a:uFillTx/>
                <a:latin typeface="Times New Roman" pitchFamily="-108" charset="0"/>
                <a:ea typeface="ＭＳ Ｐゴシック" charset="0"/>
                <a:cs typeface="+mn-cs"/>
              </a:endParaRPr>
            </a:p>
          </p:txBody>
        </p:sp>
        <p:sp>
          <p:nvSpPr>
            <p:cNvPr id="149544" name="Text Box 37"/>
            <p:cNvSpPr txBox="1">
              <a:spLocks noChangeArrowheads="1"/>
            </p:cNvSpPr>
            <p:nvPr/>
          </p:nvSpPr>
          <p:spPr bwMode="auto">
            <a:xfrm>
              <a:off x="0" y="0"/>
              <a:ext cx="1430" cy="352"/>
            </a:xfrm>
            <a:prstGeom prst="rect">
              <a:avLst/>
            </a:prstGeom>
            <a:noFill/>
            <a:ln w="9525">
              <a:noFill/>
              <a:round/>
              <a:headEnd/>
              <a:tailEnd/>
            </a:ln>
          </p:spPr>
          <p:txBody>
            <a:bodyPr>
              <a:spAutoFit/>
            </a:bodyPr>
            <a:lstStyle/>
            <a:p>
              <a:pPr marL="0" marR="0" lvl="0" indent="0" algn="ctr" defTabSz="914400" rtl="0" eaLnBrk="1" fontAlgn="base" latinLnBrk="0" hangingPunct="1">
                <a:lnSpc>
                  <a:spcPct val="100000"/>
                </a:lnSpc>
                <a:spcBef>
                  <a:spcPts val="1627"/>
                </a:spcBef>
                <a:spcAft>
                  <a:spcPct val="0"/>
                </a:spcAft>
                <a:buClr>
                  <a:srgbClr val="76F774"/>
                </a:buClr>
                <a:buSzTx/>
                <a:buFontTx/>
                <a:buNone/>
                <a:tabLst>
                  <a:tab pos="0" algn="l"/>
                  <a:tab pos="819044" algn="l"/>
                  <a:tab pos="1638075" algn="l"/>
                  <a:tab pos="2457112" algn="l"/>
                  <a:tab pos="3276148" algn="l"/>
                  <a:tab pos="4095183" algn="l"/>
                  <a:tab pos="4914223" algn="l"/>
                  <a:tab pos="5733263" algn="l"/>
                  <a:tab pos="6552304" algn="l"/>
                  <a:tab pos="7371340" algn="l"/>
                  <a:tab pos="8190372" algn="l"/>
                  <a:tab pos="9009405" algn="l"/>
                </a:tabLst>
                <a:defRPr/>
              </a:pPr>
              <a:r>
                <a:rPr lang="ar-JO" sz="2600" b="1" i="1">
                  <a:solidFill>
                    <a:srgbClr val="76F774"/>
                  </a:solidFill>
                  <a:effectLst>
                    <a:outerShdw blurRad="38100" dist="38100" dir="2700000" algn="tl">
                      <a:srgbClr val="000000">
                        <a:alpha val="43137"/>
                      </a:srgbClr>
                    </a:outerShdw>
                  </a:effectLst>
                  <a:latin typeface="Arial Black" pitchFamily="-108" charset="0"/>
                  <a:ea typeface="ＭＳ Ｐゴシック" charset="0"/>
                </a:rPr>
                <a:t>غربية</a:t>
              </a:r>
              <a:endParaRPr kumimoji="0" lang="en-GB" sz="2600" b="1" i="1" u="none" strike="noStrike" kern="1200" cap="none" spc="0" normalizeH="0" baseline="0" noProof="0">
                <a:ln>
                  <a:noFill/>
                </a:ln>
                <a:solidFill>
                  <a:srgbClr val="76F774"/>
                </a:solidFill>
                <a:effectLst>
                  <a:outerShdw blurRad="38100" dist="38100" dir="2700000" algn="tl">
                    <a:srgbClr val="000000">
                      <a:alpha val="43137"/>
                    </a:srgbClr>
                  </a:outerShdw>
                </a:effectLst>
                <a:uLnTx/>
                <a:uFillTx/>
                <a:latin typeface="Arial Black" pitchFamily="-108" charset="0"/>
                <a:ea typeface="ＭＳ Ｐゴシック" charset="0"/>
                <a:cs typeface="+mn-cs"/>
              </a:endParaRPr>
            </a:p>
          </p:txBody>
        </p:sp>
      </p:grpSp>
      <p:grpSp>
        <p:nvGrpSpPr>
          <p:cNvPr id="388101" name="Group 2"/>
          <p:cNvGrpSpPr>
            <a:grpSpLocks/>
          </p:cNvGrpSpPr>
          <p:nvPr/>
        </p:nvGrpSpPr>
        <p:grpSpPr bwMode="auto">
          <a:xfrm>
            <a:off x="4800600" y="381000"/>
            <a:ext cx="2292350" cy="609600"/>
            <a:chOff x="4800600" y="381000"/>
            <a:chExt cx="2292350" cy="609600"/>
          </a:xfrm>
        </p:grpSpPr>
        <p:sp>
          <p:nvSpPr>
            <p:cNvPr id="70701" name="Oval 45"/>
            <p:cNvSpPr>
              <a:spLocks noChangeArrowheads="1"/>
            </p:cNvSpPr>
            <p:nvPr/>
          </p:nvSpPr>
          <p:spPr bwMode="auto">
            <a:xfrm>
              <a:off x="5257800" y="762000"/>
              <a:ext cx="260350" cy="228600"/>
            </a:xfrm>
            <a:prstGeom prst="ellipse">
              <a:avLst/>
            </a:prstGeom>
            <a:solidFill>
              <a:srgbClr val="FC0128"/>
            </a:solidFill>
            <a:ln w="38160">
              <a:solidFill>
                <a:srgbClr val="FFFFFF"/>
              </a:solidFill>
              <a:miter lim="800000"/>
              <a:headEnd/>
              <a:tailEnd/>
            </a:ln>
            <a:effectLst>
              <a:outerShdw blurRad="63500" dist="89605" dir="2700000" algn="ctr" rotWithShape="0">
                <a:srgbClr val="00000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383AD"/>
                </a:solidFill>
                <a:effectLst>
                  <a:outerShdw blurRad="38100" dist="38100" dir="2700000" algn="tl">
                    <a:srgbClr val="000000"/>
                  </a:outerShdw>
                </a:effectLst>
                <a:uLnTx/>
                <a:uFillTx/>
                <a:latin typeface="Times New Roman" charset="0"/>
                <a:ea typeface="ＭＳ Ｐゴシック" charset="0"/>
                <a:cs typeface="+mn-cs"/>
              </a:endParaRPr>
            </a:p>
          </p:txBody>
        </p:sp>
        <p:sp>
          <p:nvSpPr>
            <p:cNvPr id="149542" name="Text Box 46"/>
            <p:cNvSpPr txBox="1">
              <a:spLocks noChangeArrowheads="1"/>
            </p:cNvSpPr>
            <p:nvPr/>
          </p:nvSpPr>
          <p:spPr bwMode="auto">
            <a:xfrm>
              <a:off x="4800600" y="381000"/>
              <a:ext cx="2292350" cy="392415"/>
            </a:xfrm>
            <a:prstGeom prst="rect">
              <a:avLst/>
            </a:prstGeom>
            <a:noFill/>
            <a:ln w="9525">
              <a:noFill/>
              <a:round/>
              <a:headEnd/>
              <a:tailEnd/>
            </a:ln>
          </p:spPr>
          <p:txBody>
            <a:bodyP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cs typeface="ＭＳ Ｐゴシック" charset="0"/>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70000"/>
                </a:lnSpc>
                <a:spcBef>
                  <a:spcPts val="1625"/>
                </a:spcBef>
                <a:spcAft>
                  <a:spcPct val="0"/>
                </a:spcAft>
                <a:buClr>
                  <a:srgbClr val="76F774"/>
                </a:buClr>
                <a:buSzTx/>
                <a:buFontTx/>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kumimoji="0" lang="ar-JO"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rPr>
                <a:t>بيزنطية</a:t>
              </a:r>
              <a:endParaRPr kumimoji="0" lang="en-GB" sz="2600" b="1" i="1" u="none" strike="noStrike" kern="1200" cap="none" spc="0" normalizeH="0" baseline="0" noProof="0">
                <a:ln>
                  <a:noFill/>
                </a:ln>
                <a:solidFill>
                  <a:srgbClr val="76F774"/>
                </a:solidFill>
                <a:effectLst>
                  <a:outerShdw blurRad="38100" dist="38100" dir="2700000" algn="tl">
                    <a:srgbClr val="000000"/>
                  </a:outerShdw>
                </a:effectLst>
                <a:uLnTx/>
                <a:uFillTx/>
                <a:latin typeface="Arial Black" charset="0"/>
                <a:ea typeface="ＭＳ Ｐゴシック" charset="0"/>
              </a:endParaRPr>
            </a:p>
          </p:txBody>
        </p:sp>
      </p:grpSp>
      <p:sp>
        <p:nvSpPr>
          <p:cNvPr id="14" name="Text Box 2"/>
          <p:cNvSpPr txBox="1">
            <a:spLocks noChangeArrowheads="1"/>
          </p:cNvSpPr>
          <p:nvPr/>
        </p:nvSpPr>
        <p:spPr bwMode="auto">
          <a:xfrm>
            <a:off x="33337" y="1066800"/>
            <a:ext cx="4456775"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الكل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يحتوي</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مر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مخطوطات كثيرة</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القرن </a:t>
            </a:r>
            <a:r>
              <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7-5</a:t>
            </a:r>
          </a:p>
        </p:txBody>
      </p:sp>
      <p:sp>
        <p:nvSpPr>
          <p:cNvPr id="15" name="Text Box 2"/>
          <p:cNvSpPr txBox="1">
            <a:spLocks noChangeArrowheads="1"/>
          </p:cNvSpPr>
          <p:nvPr/>
        </p:nvSpPr>
        <p:spPr bwMode="auto">
          <a:xfrm>
            <a:off x="4667534" y="1066800"/>
            <a:ext cx="4470116" cy="1569481"/>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الكل </a:t>
            </a:r>
            <a:r>
              <a:rPr lang="ar-JO" altLang="zh-CN" sz="3200" b="1">
                <a:solidFill>
                  <a:srgbClr val="FFFF00"/>
                </a:solidFill>
                <a:latin typeface="Arial" panose="020B0604020202020204" pitchFamily="34" charset="0"/>
                <a:cs typeface="Arial" panose="020B0604020202020204" pitchFamily="34" charset="0"/>
              </a:rPr>
              <a:t>يحتوي</a:t>
            </a:r>
            <a:r>
              <a:rPr lang="ar-JO" altLang="zh-CN" sz="3200" b="1">
                <a:solidFill>
                  <a:srgbClr val="FFFFFF"/>
                </a:solidFill>
                <a:latin typeface="Arial" panose="020B0604020202020204" pitchFamily="34" charset="0"/>
                <a:cs typeface="Arial" panose="020B0604020202020204" pitchFamily="34" charset="0"/>
              </a:rPr>
              <a:t> على مر 16: 9-20</a:t>
            </a:r>
            <a:endParaRPr lang="en-US" altLang="zh-CN" sz="3200" b="1">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مخطوطات كثيرة</a:t>
            </a:r>
          </a:p>
          <a:p>
            <a:pPr lvl="0" algn="ctr" defTabSz="914400" rtl="1" eaLnBrk="1" fontAlgn="base" hangingPunct="1">
              <a:spcBef>
                <a:spcPct val="0"/>
              </a:spcBef>
              <a:spcAft>
                <a:spcPct val="0"/>
              </a:spcAft>
              <a:defRPr/>
            </a:pPr>
            <a:r>
              <a:rPr lang="ar-JO" altLang="zh-CN" sz="3200" b="1">
                <a:solidFill>
                  <a:srgbClr val="FFFFFF"/>
                </a:solidFill>
                <a:latin typeface="Arial" panose="020B0604020202020204" pitchFamily="34" charset="0"/>
                <a:cs typeface="Arial" panose="020B0604020202020204" pitchFamily="34" charset="0"/>
              </a:rPr>
              <a:t> </a:t>
            </a: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عدا القرن 9-15</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6" name="Text Box 2"/>
          <p:cNvSpPr txBox="1">
            <a:spLocks noChangeArrowheads="1"/>
          </p:cNvSpPr>
          <p:nvPr/>
        </p:nvSpPr>
        <p:spPr bwMode="auto">
          <a:xfrm>
            <a:off x="320675" y="4508500"/>
            <a:ext cx="5114925" cy="2083587"/>
          </a:xfrm>
          <a:prstGeom prst="rect">
            <a:avLst/>
          </a:prstGeom>
          <a:solidFill>
            <a:srgbClr val="000090"/>
          </a:solidFill>
          <a:ln w="38100">
            <a:solidFill>
              <a:srgbClr val="FFFFFF"/>
            </a:solid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البعض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ألغى</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16: 9-20</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فقط </a:t>
            </a:r>
            <a:r>
              <a:rPr kumimoji="0" lang="ar-JO" altLang="zh-CN" sz="32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cs typeface="Arial" panose="020B0604020202020204" pitchFamily="34" charset="0"/>
              </a:rPr>
              <a:t>5</a:t>
            </a: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مخطوطات</a:t>
            </a:r>
            <a:endParaRPr kumimoji="0" lang="en-US"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الرابع احتواها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القرن 5-9 استثناها</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8105" name="Text Box 3"/>
          <p:cNvSpPr txBox="1">
            <a:spLocks noChangeArrowheads="1"/>
          </p:cNvSpPr>
          <p:nvPr/>
        </p:nvSpPr>
        <p:spPr bwMode="auto">
          <a:xfrm>
            <a:off x="8524875" y="25400"/>
            <a:ext cx="588261" cy="52304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FEFEE8"/>
                </a:solidFill>
                <a:effectLst/>
                <a:uLnTx/>
                <a:uFillTx/>
                <a:latin typeface="Arial" panose="020B0604020202020204" pitchFamily="34" charset="0"/>
                <a:ea typeface="ＭＳ Ｐゴシック" charset="0"/>
                <a:cs typeface="Arial" panose="020B0604020202020204" pitchFamily="34" charset="0"/>
              </a:rPr>
              <a:t>90</a:t>
            </a:r>
            <a:endParaRPr kumimoji="0" lang="en-US" sz="2800" b="1" u="none" strike="noStrike" kern="1200" cap="none" spc="0" normalizeH="0" baseline="0" noProof="0">
              <a:ln>
                <a:noFill/>
              </a:ln>
              <a:solidFill>
                <a:srgbClr val="FEFEE8"/>
              </a:solidFill>
              <a:effectLst/>
              <a:uLnTx/>
              <a:uFillTx/>
              <a:latin typeface="Arial" panose="020B0604020202020204" pitchFamily="34" charset="0"/>
              <a:ea typeface="ＭＳ Ｐゴシック" charset="0"/>
              <a:cs typeface="Arial" panose="020B0604020202020204" pitchFamily="34" charset="0"/>
            </a:endParaRPr>
          </a:p>
        </p:txBody>
      </p:sp>
      <p:sp>
        <p:nvSpPr>
          <p:cNvPr id="5" name="Title 4"/>
          <p:cNvSpPr>
            <a:spLocks noGrp="1"/>
          </p:cNvSpPr>
          <p:nvPr>
            <p:ph type="title" idx="4294967295"/>
          </p:nvPr>
        </p:nvSpPr>
        <p:spPr>
          <a:xfrm>
            <a:off x="0" y="3006725"/>
            <a:ext cx="9144000" cy="1143000"/>
          </a:xfrm>
          <a:noFill/>
        </p:spPr>
        <p:txBody>
          <a:bodyPr/>
          <a:lstStyle/>
          <a:p>
            <a:pPr eaLnBrk="1" hangingPunct="1">
              <a:defRPr/>
            </a:pPr>
            <a:r>
              <a:rPr lang="ar-JO" sz="4800" kern="1200">
                <a:solidFill>
                  <a:srgbClr val="FFFF00"/>
                </a:solidFill>
                <a:effectLst>
                  <a:outerShdw blurRad="38100" dist="38100" dir="2700000" algn="tl" rotWithShape="0">
                    <a:srgbClr val="000000"/>
                  </a:outerShdw>
                </a:effectLst>
                <a:latin typeface="Comic Sans MS"/>
                <a:ea typeface="ＭＳ Ｐゴシック"/>
              </a:rPr>
              <a:t>ماذا عن مرقس 16: 9-20؟</a:t>
            </a:r>
            <a:endParaRPr lang="en-US"/>
          </a:p>
        </p:txBody>
      </p:sp>
    </p:spTree>
    <p:extLst>
      <p:ext uri="{BB962C8B-B14F-4D97-AF65-F5344CB8AC3E}">
        <p14:creationId xmlns:p14="http://schemas.microsoft.com/office/powerpoint/2010/main" val="219835672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500"/>
                                        <p:tgtEl>
                                          <p:spTgt spid="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ox(i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autoUpdateAnimBg="0"/>
      <p:bldP spid="15" grpId="0" animBg="1" autoUpdateAnimBg="0"/>
      <p:bldP spid="16" grpId="0" animBg="1"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2"/>
          <p:cNvSpPr txBox="1">
            <a:spLocks noChangeArrowheads="1"/>
          </p:cNvSpPr>
          <p:nvPr/>
        </p:nvSpPr>
        <p:spPr bwMode="auto">
          <a:xfrm>
            <a:off x="876300" y="2339975"/>
            <a:ext cx="7391400" cy="1569481"/>
          </a:xfrm>
          <a:prstGeom prst="rect">
            <a:avLst/>
          </a:prstGeom>
          <a:solidFill>
            <a:schemeClr val="accent6">
              <a:lumMod val="50000"/>
            </a:schemeClr>
          </a:solidFill>
          <a:ln w="9525">
            <a:noFill/>
            <a:miter lim="800000"/>
            <a:headEnd/>
            <a:tailEnd/>
          </a:ln>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lang="en-US" altLang="zh-CN" sz="3200" b="1">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a:solidFill>
                  <a:srgbClr val="FFFFFF"/>
                </a:solidFill>
                <a:latin typeface="Arial" panose="020B0604020202020204" pitchFamily="34" charset="0"/>
                <a:cs typeface="Arial" panose="020B0604020202020204" pitchFamily="34" charset="0"/>
              </a:rPr>
              <a:t>هل أنت تلميذ يتألم اختيارياً على مثال يسوع؟</a:t>
            </a:r>
            <a:endParaRPr lang="en-US" altLang="zh-CN" sz="3200" b="1">
              <a:solidFill>
                <a:srgbClr val="FFFFFF"/>
              </a:solidFill>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p:txBody>
      </p:sp>
      <p:sp>
        <p:nvSpPr>
          <p:cNvPr id="390146" name="Text Box 3"/>
          <p:cNvSpPr txBox="1">
            <a:spLocks noChangeArrowheads="1"/>
          </p:cNvSpPr>
          <p:nvPr/>
        </p:nvSpPr>
        <p:spPr bwMode="auto">
          <a:xfrm>
            <a:off x="8388350" y="381038"/>
            <a:ext cx="588261"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82</a:t>
            </a:r>
            <a:endParaRPr kumimoji="0" lang="en-US" sz="2800" b="1" u="none" strike="noStrike" kern="1200" cap="none" spc="0" normalizeH="0" baseline="0" noProof="0">
              <a:ln>
                <a:noFill/>
              </a:ln>
              <a:solidFill>
                <a:srgbClr val="8383AD"/>
              </a:solidFill>
              <a:effectLst/>
              <a:uLnTx/>
              <a:uFillTx/>
              <a:latin typeface="Arial" panose="020B0604020202020204" pitchFamily="34" charset="0"/>
              <a:ea typeface="ＭＳ Ｐゴシック" charset="0"/>
              <a:cs typeface="Arial" panose="020B0604020202020204" pitchFamily="34" charset="0"/>
            </a:endParaRPr>
          </a:p>
        </p:txBody>
      </p:sp>
      <p:sp>
        <p:nvSpPr>
          <p:cNvPr id="390147" name="Text Box 4"/>
          <p:cNvSpPr txBox="1">
            <a:spLocks noChangeArrowheads="1"/>
          </p:cNvSpPr>
          <p:nvPr/>
        </p:nvSpPr>
        <p:spPr bwMode="auto">
          <a:xfrm>
            <a:off x="3733838" y="482600"/>
            <a:ext cx="1516063" cy="590147"/>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مرقس</a:t>
            </a:r>
            <a:endParaRPr kumimoji="0" lang="en-US" sz="2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39014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33800" y="4514850"/>
            <a:ext cx="5276850" cy="2190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90149" name="Title 1"/>
          <p:cNvSpPr>
            <a:spLocks noGrp="1"/>
          </p:cNvSpPr>
          <p:nvPr>
            <p:ph type="title" idx="4294967295"/>
          </p:nvPr>
        </p:nvSpPr>
        <p:spPr>
          <a:xfrm>
            <a:off x="685800" y="1196975"/>
            <a:ext cx="7772400" cy="1143000"/>
          </a:xfrm>
        </p:spPr>
        <p:txBody>
          <a:bodyPr/>
          <a:lstStyle/>
          <a:p>
            <a:r>
              <a:rPr lang="ar-JO" sz="3600">
                <a:ea typeface="ＭＳ Ｐゴシック" charset="0"/>
                <a:cs typeface="ＭＳ Ｐゴシック" charset="0"/>
              </a:rPr>
              <a:t>التطبيق</a:t>
            </a:r>
            <a:endParaRPr lang="en-US">
              <a:ea typeface="ＭＳ Ｐゴシック" charset="0"/>
              <a:cs typeface="ＭＳ Ｐゴシック" charset="0"/>
            </a:endParaRPr>
          </a:p>
        </p:txBody>
      </p:sp>
    </p:spTree>
    <p:extLst>
      <p:ext uri="{BB962C8B-B14F-4D97-AF65-F5344CB8AC3E}">
        <p14:creationId xmlns:p14="http://schemas.microsoft.com/office/powerpoint/2010/main" val="2903706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1202"/>
                                        </p:tgtEl>
                                        <p:attrNameLst>
                                          <p:attrName>style.visibility</p:attrName>
                                        </p:attrNameLst>
                                      </p:cBhvr>
                                      <p:to>
                                        <p:strVal val="visible"/>
                                      </p:to>
                                    </p:set>
                                    <p:animEffect transition="in" filter="box(in)">
                                      <p:cBhvr>
                                        <p:cTn id="7" dur="500"/>
                                        <p:tgtEl>
                                          <p:spTgt spid="512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animBg="1"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46B46-358E-4DFF-B030-B8CC06EA34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ص. المأمورية النهائية</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197</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44-49</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96268"/>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بعض قضاء بعض الوقت مع الرسل في الجليل عاد يسوع إلى أورشليم معهم ليفتح ذهنهم حتى يميزوا النصوص وليشجعهم حتى يبقوا في المدينةحتى يستقبلوا معمودية الروح لتقويتهم في الخدمة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0453600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7B0F7C-54D4-415F-8404-54A050E339B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ض. صعود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198</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19-20، لوقا 24 : 50-53</a:t>
            </a:r>
            <a:endParaRPr lang="de-DE"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407707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يبارك يسوع تلاميذه على جبل الزيتون واستقبل في السماء على مرأى منهم ليجلس عن يمين الله حتى يستلم خدمته الحالية لقديسيه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5507891"/>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65531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984200" y="29468"/>
            <a:ext cx="5159799" cy="5947261"/>
          </a:xfrm>
          <a:effectLst>
            <a:outerShdw blurRad="63500" dist="35921" dir="2700000" algn="ctr" rotWithShape="0">
              <a:schemeClr val="tx2">
                <a:alpha val="74998"/>
              </a:schemeClr>
            </a:outerShdw>
          </a:effectLst>
        </p:spPr>
        <p:txBody>
          <a:bodyPr anchor="t"/>
          <a:lstStyle/>
          <a:p>
            <a:pPr>
              <a:defRPr/>
            </a:pPr>
            <a:r>
              <a:rPr lang="ar-SA" sz="4000">
                <a:effectLst>
                  <a:glow rad="127000">
                    <a:schemeClr val="tx1"/>
                  </a:glow>
                </a:effectLst>
                <a:ea typeface="ＭＳ Ｐゴシック" charset="0"/>
              </a:rPr>
              <a:t>اعمال ١ : ١-٢</a:t>
            </a:r>
            <a:br>
              <a:rPr lang="ar-SA" sz="4000">
                <a:effectLst>
                  <a:glow rad="127000">
                    <a:schemeClr val="tx1"/>
                  </a:glow>
                </a:effectLst>
                <a:ea typeface="ＭＳ Ｐゴシック" charset="0"/>
              </a:rPr>
            </a:br>
            <a:br>
              <a:rPr lang="en-US" sz="4000">
                <a:effectLst>
                  <a:glow rad="127000">
                    <a:schemeClr val="tx1"/>
                  </a:glow>
                </a:effectLst>
                <a:ea typeface="ＭＳ Ｐゴシック" charset="0"/>
              </a:rPr>
            </a:br>
            <a:r>
              <a:rPr lang="ar-SA" sz="4000">
                <a:effectLst>
                  <a:glow rad="127000">
                    <a:schemeClr val="tx1"/>
                  </a:glow>
                </a:effectLst>
                <a:ea typeface="ＭＳ Ｐゴシック" charset="0"/>
              </a:rPr>
              <a:t>اَلْكَلاَمُ الأَوَّلُ أَنْشَأْتُهُ يَا </a:t>
            </a:r>
            <a:r>
              <a:rPr lang="ar-SA" sz="4000" err="1">
                <a:effectLst>
                  <a:glow rad="127000">
                    <a:schemeClr val="tx1"/>
                  </a:glow>
                </a:effectLst>
                <a:ea typeface="ＭＳ Ｐゴシック" charset="0"/>
              </a:rPr>
              <a:t>ثَاوُفِيلُسُ</a:t>
            </a:r>
            <a:r>
              <a:rPr lang="ar-SA" sz="4000">
                <a:effectLst>
                  <a:glow rad="127000">
                    <a:schemeClr val="tx1"/>
                  </a:glow>
                </a:effectLst>
                <a:ea typeface="ＭＳ Ｐゴシック" charset="0"/>
              </a:rPr>
              <a:t> عَنْ جَمِيعِ مَا ابْتَدَأَ يَسُوعُ يَفْعَلُهُ وَيُعَلِّمُ بِهِ ٢ إِلَى الْيَوْمِ الَّذِي ارْتَفَعَ فِيهِ بَعْدَ مَا أَوْصَى بِالرُّوحِ الْقُدُسِ الرُّسُلَ الَّذِينَ اخْتَارَهُمْ. </a:t>
            </a:r>
          </a:p>
        </p:txBody>
      </p:sp>
      <p:pic>
        <p:nvPicPr>
          <p:cNvPr id="4098" name="Picture 2" descr="ICON">
            <a:extLst>
              <a:ext uri="{FF2B5EF4-FFF2-40B4-BE49-F238E27FC236}">
                <a16:creationId xmlns:a16="http://schemas.microsoft.com/office/drawing/2014/main" id="{3A243D84-ED06-2248-8502-57B1193343B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984200" cy="59472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973348"/>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a:extLst>
              <a:ext uri="{FF2B5EF4-FFF2-40B4-BE49-F238E27FC236}">
                <a16:creationId xmlns:a16="http://schemas.microsoft.com/office/drawing/2014/main" id="{23860847-7948-1548-BB95-023A3F5D6E4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a:effectLst>
                  <a:glow rad="127000">
                    <a:schemeClr val="tx1"/>
                  </a:glow>
                </a:effectLst>
                <a:ea typeface="ＭＳ Ｐゴシック" charset="0"/>
                <a:cs typeface="ＭＳ Ｐゴシック" charset="0"/>
              </a:rPr>
              <a:t>اعمال ١ : ٣ا</a:t>
            </a:r>
            <a:br>
              <a:rPr lang="ar-SA" sz="4000">
                <a:effectLst>
                  <a:glow rad="127000">
                    <a:schemeClr val="tx1"/>
                  </a:glow>
                </a:effectLst>
                <a:ea typeface="ＭＳ Ｐゴシック" charset="0"/>
                <a:cs typeface="ＭＳ Ｐゴシック" charset="0"/>
              </a:rPr>
            </a:br>
            <a:br>
              <a:rPr lang="ar-SA" sz="4000">
                <a:effectLst>
                  <a:glow rad="127000">
                    <a:schemeClr val="tx1"/>
                  </a:glow>
                </a:effectLst>
                <a:ea typeface="ＭＳ Ｐゴシック" charset="0"/>
                <a:cs typeface="ＭＳ Ｐゴシック" charset="0"/>
              </a:rPr>
            </a:br>
            <a:r>
              <a:rPr lang="ar-SA" sz="4000">
                <a:effectLst>
                  <a:glow rad="127000">
                    <a:schemeClr val="tx1"/>
                  </a:glow>
                </a:effectLst>
                <a:ea typeface="ＭＳ Ｐゴシック" charset="0"/>
                <a:cs typeface="ＭＳ Ｐゴシック" charset="0"/>
              </a:rPr>
              <a:t>اَلَّذِينَ أَرَاهُمْ أَيْضاً نَفْسَهُ حَيّاً بِبَرَاهِينَ كَثِيرَةٍ بَعْدَ مَا تَأَلَّمَ وَهُوَ يَظْهَرُ لَهُمْ أَرْبَعِينَ يَوْماً</a:t>
            </a:r>
            <a:endParaRPr lang="en-US" sz="400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13216973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00325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40493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93586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73453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28357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57053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F1CD7B78-0A81-E347-A130-919A50B6572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 y="0"/>
            <a:ext cx="4680488" cy="5947261"/>
          </a:xfrm>
          <a:effectLst>
            <a:outerShdw blurRad="63500" dist="35921" dir="2700000" algn="ctr" rotWithShape="0">
              <a:schemeClr val="tx2">
                <a:alpha val="74998"/>
              </a:schemeClr>
            </a:outerShdw>
          </a:effectLst>
        </p:spPr>
        <p:txBody>
          <a:bodyPr anchor="t"/>
          <a:lstStyle/>
          <a:p>
            <a:pPr rtl="1">
              <a:defRPr/>
            </a:pPr>
            <a:r>
              <a:rPr lang="ar-SA" sz="4000">
                <a:effectLst>
                  <a:glow rad="127000">
                    <a:schemeClr val="tx1"/>
                  </a:glow>
                </a:effectLst>
                <a:ea typeface="ＭＳ Ｐゴシック" charset="0"/>
                <a:cs typeface="ＭＳ Ｐゴシック" charset="0"/>
              </a:rPr>
              <a:t>اعمال ١ : ٣</a:t>
            </a:r>
            <a:br>
              <a:rPr lang="ar-SA" sz="4000">
                <a:effectLst>
                  <a:glow rad="127000">
                    <a:schemeClr val="tx1"/>
                  </a:glow>
                </a:effectLst>
                <a:ea typeface="ＭＳ Ｐゴシック" charset="0"/>
                <a:cs typeface="ＭＳ Ｐゴシック" charset="0"/>
              </a:rPr>
            </a:br>
            <a:br>
              <a:rPr lang="en-US" sz="4000">
                <a:effectLst>
                  <a:glow rad="127000">
                    <a:schemeClr val="tx1"/>
                  </a:glow>
                </a:effectLst>
                <a:ea typeface="ＭＳ Ｐゴシック" charset="0"/>
                <a:cs typeface="ＭＳ Ｐゴシック" charset="0"/>
              </a:rPr>
            </a:br>
            <a:r>
              <a:rPr lang="ar-SA" sz="4000">
                <a:effectLst>
                  <a:glow rad="127000">
                    <a:schemeClr val="tx1"/>
                  </a:glow>
                </a:effectLst>
                <a:ea typeface="ＭＳ Ｐゴシック" charset="0"/>
                <a:cs typeface="ＭＳ Ｐゴシック" charset="0"/>
              </a:rPr>
              <a:t>اَلَّذِينَ أَرَاهُمْ أَيْضاً نَفْسَهُ حَيّاً بِبَرَاهِينَ كَثِيرَةٍ بَعْدَ مَا تَأَلَّمَ وَهُوَ يَظْهَرُ لَهُمْ أَرْبَعِينَ يَوْماً وَيَتَكَلَّمُ عَنِ الْأُمُورِ الْمُخْتَصَّةِ </a:t>
            </a:r>
            <a:r>
              <a:rPr lang="ar-SA" sz="4000">
                <a:solidFill>
                  <a:srgbClr val="FFFF00"/>
                </a:solidFill>
                <a:effectLst>
                  <a:glow rad="127000">
                    <a:schemeClr val="tx1"/>
                  </a:glow>
                </a:effectLst>
                <a:ea typeface="ＭＳ Ｐゴシック" charset="0"/>
                <a:cs typeface="ＭＳ Ｐゴシック" charset="0"/>
              </a:rPr>
              <a:t>بِمَلَكُوتِ اللهِ</a:t>
            </a:r>
            <a:r>
              <a:rPr lang="ar-SA" sz="4000">
                <a:effectLst>
                  <a:glow rad="127000">
                    <a:schemeClr val="tx1"/>
                  </a:glow>
                </a:effectLst>
                <a:ea typeface="ＭＳ Ｐゴシック" charset="0"/>
                <a:cs typeface="ＭＳ Ｐゴシック" charset="0"/>
              </a:rPr>
              <a:t>. </a:t>
            </a:r>
          </a:p>
        </p:txBody>
      </p:sp>
    </p:spTree>
    <p:extLst>
      <p:ext uri="{BB962C8B-B14F-4D97-AF65-F5344CB8AC3E}">
        <p14:creationId xmlns:p14="http://schemas.microsoft.com/office/powerpoint/2010/main" val="4122275855"/>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a:solidFill>
                  <a:schemeClr val="bg1"/>
                </a:solidFill>
              </a:rPr>
              <a:t>نظرة عامة على المستقبل</a:t>
            </a:r>
            <a:endParaRPr lang="en-US" sz="5400"/>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rPr>
              <a:t>437</a:t>
            </a:r>
            <a:endParaRPr kumimoji="0" lang="en-GB"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mn-cs"/>
            </a:endParaRPr>
          </a:p>
        </p:txBody>
      </p:sp>
    </p:spTree>
    <p:extLst>
      <p:ext uri="{BB962C8B-B14F-4D97-AF65-F5344CB8AC3E}">
        <p14:creationId xmlns:p14="http://schemas.microsoft.com/office/powerpoint/2010/main" val="985931637"/>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79" name="Rectangle 3"/>
          <p:cNvSpPr>
            <a:spLocks noGrp="1" noChangeArrowheads="1"/>
          </p:cNvSpPr>
          <p:nvPr>
            <p:ph type="title"/>
          </p:nvPr>
        </p:nvSpPr>
        <p:spPr>
          <a:xfrm>
            <a:off x="4140200" y="20638"/>
            <a:ext cx="3816350" cy="1895475"/>
          </a:xfrm>
        </p:spPr>
        <p:txBody>
          <a:bodyPr/>
          <a:lstStyle/>
          <a:p>
            <a:pPr algn="l" eaLnBrk="1" hangingPunct="1">
              <a:defRPr/>
            </a:pPr>
            <a:r>
              <a:rPr lang="ar-SA" sz="6000">
                <a:effectLst>
                  <a:outerShdw blurRad="38100" dist="38100" dir="2700000" algn="tl">
                    <a:srgbClr val="FFFFFF"/>
                  </a:outerShdw>
                </a:effectLst>
                <a:cs typeface="+mj-cs"/>
              </a:rPr>
              <a:t>مملكة سياسية حرفية</a:t>
            </a:r>
            <a:endParaRPr lang="en-US" sz="4000">
              <a:effectLst>
                <a:outerShdw blurRad="38100" dist="38100" dir="2700000" algn="tl">
                  <a:srgbClr val="FFFFFF"/>
                </a:outerShdw>
              </a:effectLst>
              <a:cs typeface="+mj-cs"/>
            </a:endParaRPr>
          </a:p>
        </p:txBody>
      </p:sp>
      <p:sp>
        <p:nvSpPr>
          <p:cNvPr id="24580" name="Rectangle 4"/>
          <p:cNvSpPr>
            <a:spLocks noGrp="1" noChangeArrowheads="1"/>
          </p:cNvSpPr>
          <p:nvPr>
            <p:ph type="body" idx="1"/>
          </p:nvPr>
        </p:nvSpPr>
        <p:spPr>
          <a:xfrm>
            <a:off x="22225" y="0"/>
            <a:ext cx="3973513" cy="6858000"/>
          </a:xfrm>
        </p:spPr>
        <p:txBody>
          <a:bodyPr anchor="ctr"/>
          <a:lstStyle/>
          <a:p>
            <a:pPr marL="14288" indent="-14288" algn="ctr" eaLnBrk="1" hangingPunct="1">
              <a:buFontTx/>
              <a:buNone/>
              <a:defRPr/>
            </a:pPr>
            <a:r>
              <a:rPr lang="ar-SA">
                <a:solidFill>
                  <a:srgbClr val="FFFFFF"/>
                </a:solidFill>
                <a:effectLst>
                  <a:glow rad="101600">
                    <a:schemeClr val="tx1">
                      <a:alpha val="75000"/>
                    </a:schemeClr>
                  </a:glow>
                  <a:outerShdw blurRad="50800" dist="88900" dir="2700000" algn="tl" rotWithShape="0">
                    <a:srgbClr val="000000"/>
                  </a:outerShdw>
                </a:effectLst>
                <a:cs typeface="+mn-cs"/>
              </a:rPr>
              <a:t>متى ١٩ : ٢٨</a:t>
            </a:r>
            <a:endParaRPr lang="en-US">
              <a:solidFill>
                <a:srgbClr val="FFFFFF"/>
              </a:solidFill>
              <a:effectLst>
                <a:glow rad="101600">
                  <a:schemeClr val="tx1">
                    <a:alpha val="75000"/>
                  </a:schemeClr>
                </a:glow>
                <a:outerShdw blurRad="50800" dist="88900" dir="2700000" algn="tl" rotWithShape="0">
                  <a:srgbClr val="000000"/>
                </a:outerShdw>
              </a:effectLst>
              <a:cs typeface="+mn-cs"/>
            </a:endParaRPr>
          </a:p>
          <a:p>
            <a:pPr marL="14288" indent="-14288" algn="ctr" eaLnBrk="1" hangingPunct="1">
              <a:buFontTx/>
              <a:buNone/>
              <a:defRPr/>
            </a:pPr>
            <a:endParaRPr lang="ar-SA">
              <a:solidFill>
                <a:srgbClr val="FFFFFF"/>
              </a:solidFill>
              <a:effectLst>
                <a:glow rad="101600">
                  <a:schemeClr val="tx1">
                    <a:alpha val="75000"/>
                  </a:schemeClr>
                </a:glow>
                <a:outerShdw blurRad="50800" dist="88900" dir="2700000" algn="tl" rotWithShape="0">
                  <a:srgbClr val="000000"/>
                </a:outerShdw>
              </a:effectLst>
              <a:cs typeface="+mn-cs"/>
            </a:endParaRPr>
          </a:p>
          <a:p>
            <a:pPr marL="14288" indent="-14288" algn="ctr" eaLnBrk="1" hangingPunct="1">
              <a:buFontTx/>
              <a:buNone/>
              <a:defRPr/>
            </a:pPr>
            <a:r>
              <a:rPr lang="ar-SA">
                <a:solidFill>
                  <a:srgbClr val="FFFFFF"/>
                </a:solidFill>
                <a:effectLst>
                  <a:glow rad="101600">
                    <a:schemeClr val="tx1">
                      <a:alpha val="75000"/>
                    </a:schemeClr>
                  </a:glow>
                  <a:outerShdw blurRad="50800" dist="88900" dir="2700000" algn="tl" rotWithShape="0">
                    <a:srgbClr val="000000"/>
                  </a:outerShdw>
                </a:effectLst>
                <a:cs typeface="+mn-cs"/>
              </a:rPr>
              <a:t>فَقَالَ لَهُمْ يَسُوعُ:</a:t>
            </a:r>
            <a:br>
              <a:rPr lang="en-US">
                <a:solidFill>
                  <a:srgbClr val="FFFFFF"/>
                </a:solidFill>
                <a:effectLst>
                  <a:glow rad="101600">
                    <a:schemeClr val="tx1">
                      <a:alpha val="75000"/>
                    </a:schemeClr>
                  </a:glow>
                  <a:outerShdw blurRad="50800" dist="88900" dir="2700000" algn="tl" rotWithShape="0">
                    <a:srgbClr val="000000"/>
                  </a:outerShdw>
                </a:effectLst>
                <a:cs typeface="+mn-cs"/>
              </a:rPr>
            </a:br>
            <a:br>
              <a:rPr lang="en-US">
                <a:solidFill>
                  <a:srgbClr val="FFFFFF"/>
                </a:solidFill>
                <a:effectLst>
                  <a:glow rad="101600">
                    <a:schemeClr val="tx1">
                      <a:alpha val="75000"/>
                    </a:schemeClr>
                  </a:glow>
                  <a:outerShdw blurRad="50800" dist="88900" dir="2700000" algn="tl" rotWithShape="0">
                    <a:srgbClr val="000000"/>
                  </a:outerShdw>
                </a:effectLst>
                <a:cs typeface="+mn-cs"/>
              </a:rPr>
            </a:br>
            <a:r>
              <a:rPr lang="ar-SA">
                <a:solidFill>
                  <a:srgbClr val="FFFFFF"/>
                </a:solidFill>
                <a:effectLst>
                  <a:glow rad="101600">
                    <a:schemeClr val="tx1">
                      <a:alpha val="75000"/>
                    </a:schemeClr>
                  </a:glow>
                  <a:outerShdw blurRad="50800" dist="88900" dir="2700000" algn="tl" rotWithShape="0">
                    <a:srgbClr val="000000"/>
                  </a:outerShdw>
                </a:effectLst>
                <a:cs typeface="+mn-cs"/>
              </a:rPr>
              <a:t>الْحَقَّ أَقُولُ لَكُمْ: إِنَّكُمْ أَنْتُمُ الَّذِينَ تَبِعْتُمُونِي فِي التَّجْدِيدِ مَتَى جَلَسَ ابْنُ الإِنْسَانِ عَلَى كُرْسِيِّ مَجْدِهِ تَجْلِسُونَ أَنْتُمْ أَيْضاً عَلَى اثْنَيْ عَشَرَ كُرْسِيّاً تَدِينُونَ أَسْبَاطَ إِسْرَائِيلَ الاِثْنَيْ عَشَرَ. </a:t>
            </a:r>
          </a:p>
        </p:txBody>
      </p:sp>
    </p:spTree>
    <p:extLst>
      <p:ext uri="{BB962C8B-B14F-4D97-AF65-F5344CB8AC3E}">
        <p14:creationId xmlns:p14="http://schemas.microsoft.com/office/powerpoint/2010/main" val="3416271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4580">
                                            <p:txEl>
                                              <p:pRg st="0" end="0"/>
                                            </p:txEl>
                                          </p:spTgt>
                                        </p:tgtEl>
                                        <p:attrNameLst>
                                          <p:attrName>style.visibility</p:attrName>
                                        </p:attrNameLst>
                                      </p:cBhvr>
                                      <p:to>
                                        <p:strVal val="visible"/>
                                      </p:to>
                                    </p:set>
                                    <p:animEffect transition="in" filter="circle(in)">
                                      <p:cBhvr>
                                        <p:cTn id="7" dur="2000"/>
                                        <p:tgtEl>
                                          <p:spTgt spid="245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4580">
                                            <p:txEl>
                                              <p:pRg st="2" end="2"/>
                                            </p:txEl>
                                          </p:spTgt>
                                        </p:tgtEl>
                                        <p:attrNameLst>
                                          <p:attrName>style.visibility</p:attrName>
                                        </p:attrNameLst>
                                      </p:cBhvr>
                                      <p:to>
                                        <p:strVal val="visible"/>
                                      </p:to>
                                    </p:set>
                                    <p:animEffect transition="in" filter="circle(in)">
                                      <p:cBhvr>
                                        <p:cTn id="12" dur="2000"/>
                                        <p:tgtEl>
                                          <p:spTgt spid="2458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build="p"/>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a:effectLst>
                  <a:glow rad="228600">
                    <a:schemeClr val="tx1"/>
                  </a:glow>
                  <a:outerShdw blurRad="38100" dist="38100" dir="2700000" algn="tl">
                    <a:srgbClr val="000000">
                      <a:alpha val="43137"/>
                    </a:srgbClr>
                  </a:outerShdw>
                </a:effectLst>
              </a:rPr>
              <a:t>United Nations Building, New York</a:t>
            </a:r>
          </a:p>
        </p:txBody>
      </p:sp>
      <p:pic>
        <p:nvPicPr>
          <p:cNvPr id="24064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0"/>
            <a:ext cx="9144000" cy="568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284663" y="4552950"/>
            <a:ext cx="3289300" cy="247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160015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ppt_x"/>
                                          </p:val>
                                        </p:tav>
                                        <p:tav tm="100000">
                                          <p:val>
                                            <p:strVal val="#ppt_x"/>
                                          </p:val>
                                        </p:tav>
                                      </p:tavLst>
                                    </p:anim>
                                    <p:anim calcmode="lin" valueType="num">
                                      <p:cBhvr additive="base">
                                        <p:cTn id="8" dur="2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أش 65 : 20 ” لا يكون بعد هناك طفل أيام ولا شيخ لم يكمل أيامه لأن الصبي يموت ابن مئة سنة والخاطئ يلعن ابن مئة سنة </a:t>
            </a:r>
            <a:endParaRPr kumimoji="0" lang="en-GB" sz="4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b="1" i="0" kern="1200">
                <a:latin typeface="Arial" panose="020B0604020202020204" pitchFamily="34" charset="0"/>
                <a:ea typeface="ＭＳ Ｐゴシック"/>
                <a:cs typeface="Arial" panose="020B0604020202020204" pitchFamily="34" charset="0"/>
              </a:rPr>
              <a:t>حياة طويلة بشكل لا يصدق</a:t>
            </a:r>
            <a:endParaRPr lang="en-US" sz="360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ن ت س 424</a:t>
            </a:r>
            <a:endParaRPr kumimoji="0" lang="en-US" sz="2400" b="1" u="none" strike="noStrike" kern="1200" cap="none" spc="0" normalizeH="0" baseline="0" noProof="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Tree>
    <p:extLst>
      <p:ext uri="{BB962C8B-B14F-4D97-AF65-F5344CB8AC3E}">
        <p14:creationId xmlns:p14="http://schemas.microsoft.com/office/powerpoint/2010/main" val="414340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525214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سؤال رائع</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٦</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أَمَّا هُمُ الْمُجْتَمِعُونَ فَسَأَلُوهُ: «يَا رَبُّ هَلْ فِي هَذَا الْوَقْتِ تَرُدُّ الْمُلْكَ إِلَى إِسْرَائِيلَ؟» </a:t>
            </a:r>
          </a:p>
        </p:txBody>
      </p:sp>
    </p:spTree>
    <p:extLst>
      <p:ext uri="{BB962C8B-B14F-4D97-AF65-F5344CB8AC3E}">
        <p14:creationId xmlns:p14="http://schemas.microsoft.com/office/powerpoint/2010/main" val="9635064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0401" name="Picture 2" descr="C:\Users\Jeremy.J4-PC\Pictures\Europe tour\CIMG2774.JPG"/>
          <p:cNvPicPr>
            <a:picLocks noChangeAspect="1" noChangeArrowheads="1"/>
          </p:cNvPicPr>
          <p:nvPr/>
        </p:nvPicPr>
        <p:blipFill>
          <a:blip r:embed="rId3" cstate="screen">
            <a:lum bright="28000" contrast="-52000"/>
            <a:graysc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30402" name="Rectangle 3"/>
          <p:cNvSpPr>
            <a:spLocks noChangeArrowheads="1"/>
          </p:cNvSpPr>
          <p:nvPr/>
        </p:nvSpPr>
        <p:spPr bwMode="auto">
          <a:xfrm>
            <a:off x="0" y="0"/>
            <a:ext cx="9144000" cy="6858000"/>
          </a:xfrm>
          <a:prstGeom prst="rect">
            <a:avLst/>
          </a:prstGeom>
          <a:solidFill>
            <a:srgbClr val="E5DFB3">
              <a:alpha val="50195"/>
            </a:srgbClr>
          </a:solidFill>
          <a:ln w="9525">
            <a:solidFill>
              <a:schemeClr val="tx1"/>
            </a:solidFill>
            <a:miter lim="800000"/>
            <a:headEnd/>
            <a:tailEnd/>
          </a:ln>
        </p:spPr>
        <p:txBody>
          <a:bodyPr wrap="none" lIns="91334" tIns="45667" rIns="91334" bIns="45667"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
        <p:nvSpPr>
          <p:cNvPr id="8" name="Text Box 4"/>
          <p:cNvSpPr txBox="1">
            <a:spLocks noChangeArrowheads="1"/>
          </p:cNvSpPr>
          <p:nvPr/>
        </p:nvSpPr>
        <p:spPr bwMode="auto">
          <a:xfrm>
            <a:off x="4804632" y="2648961"/>
            <a:ext cx="4243355" cy="3723989"/>
          </a:xfrm>
          <a:prstGeom prst="rect">
            <a:avLst/>
          </a:prstGeom>
          <a:solidFill>
            <a:srgbClr val="99FFCC"/>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zh-CN" sz="2800" b="1" i="0" u="sng" strike="noStrike" kern="1200" cap="none" spc="0" normalizeH="0" baseline="0" noProof="0">
                <a:ln>
                  <a:noFill/>
                </a:ln>
                <a:solidFill>
                  <a:srgbClr val="000000"/>
                </a:solidFill>
                <a:effectLst/>
                <a:uLnTx/>
                <a:uFillTx/>
                <a:latin typeface="Arail" charset="0"/>
                <a:ea typeface="ＭＳ Ｐゴシック" charset="0"/>
                <a:cs typeface="Arail" charset="0"/>
              </a:rPr>
              <a:t>البداية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أمّا هُمُ المُجتَمِعونَ فسألوهُ قائلينَ: «</a:t>
            </a:r>
            <a:r>
              <a:rPr kumimoji="0" lang="ar-SA" sz="2800" b="1" u="none" strike="noStrike" kern="1200" cap="none" spc="0" normalizeH="0" baseline="0" noProof="0" err="1">
                <a:ln>
                  <a:noFill/>
                </a:ln>
                <a:solidFill>
                  <a:srgbClr val="000000"/>
                </a:solidFill>
                <a:effectLst/>
                <a:uLnTx/>
                <a:uFillTx/>
                <a:latin typeface="Arial" panose="020B0604020202020204" pitchFamily="34" charset="0"/>
                <a:ea typeface="Arial" charset="0"/>
                <a:cs typeface="Arial" panose="020B0604020202020204" pitchFamily="34" charset="0"/>
              </a:rPr>
              <a:t>يارَبُّ</a:t>
            </a:r>
            <a:r>
              <a:rPr kumimoji="0" lang="ar-SA"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هل في هذا الوقتِ ترُدُّ المُلكَ إلَى إسرائيلَ؟».</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1200" cap="none" spc="0" normalizeH="0" baseline="0" noProof="0">
                <a:ln>
                  <a:noFill/>
                </a:ln>
                <a:solidFill>
                  <a:srgbClr val="000000"/>
                </a:solidFill>
                <a:effectLst/>
                <a:uLnTx/>
                <a:uFillTx/>
                <a:latin typeface="Arail" charset="0"/>
                <a:ea typeface="ＭＳ Ｐゴシック" charset="0"/>
                <a:cs typeface="Arail" charset="0"/>
              </a:rPr>
              <a:t>أعمال ١: ٦</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a:ln>
                <a:noFill/>
              </a:ln>
              <a:solidFill>
                <a:srgbClr val="000000"/>
              </a:solidFill>
              <a:effectLst/>
              <a:uLnTx/>
              <a:uFillTx/>
              <a:latin typeface="Arail" charset="0"/>
              <a:ea typeface="ＭＳ Ｐゴシック" charset="0"/>
              <a:cs typeface="Arail"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a:ln>
                <a:noFill/>
              </a:ln>
              <a:solidFill>
                <a:srgbClr val="000000"/>
              </a:solidFill>
              <a:effectLst/>
              <a:uLnTx/>
              <a:uFillTx/>
              <a:latin typeface="Arail" charset="0"/>
              <a:ea typeface="ＭＳ Ｐゴシック" charset="0"/>
              <a:cs typeface="Arail"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ar-SA" sz="2400" b="1" i="0" u="none" strike="noStrike" kern="1200" cap="none" spc="0" normalizeH="0" baseline="0" noProof="0">
              <a:ln>
                <a:noFill/>
              </a:ln>
              <a:solidFill>
                <a:srgbClr val="000000"/>
              </a:solidFill>
              <a:effectLst/>
              <a:uLnTx/>
              <a:uFillTx/>
              <a:latin typeface="Arail" charset="0"/>
              <a:ea typeface="ＭＳ Ｐゴシック" charset="0"/>
              <a:cs typeface="Arail" charset="0"/>
            </a:endParaRPr>
          </a:p>
        </p:txBody>
      </p:sp>
      <p:sp>
        <p:nvSpPr>
          <p:cNvPr id="9" name="Text Box 5"/>
          <p:cNvSpPr txBox="1">
            <a:spLocks noChangeArrowheads="1"/>
          </p:cNvSpPr>
          <p:nvPr/>
        </p:nvSpPr>
        <p:spPr bwMode="auto">
          <a:xfrm>
            <a:off x="153383" y="2650641"/>
            <a:ext cx="4497866" cy="3723989"/>
          </a:xfrm>
          <a:prstGeom prst="rect">
            <a:avLst/>
          </a:prstGeom>
          <a:solidFill>
            <a:srgbClr val="CDF4FF"/>
          </a:solidFill>
          <a:ln w="12700" cap="sq">
            <a:solidFill>
              <a:schemeClr val="tx1"/>
            </a:solidFill>
            <a:miter lim="800000"/>
            <a:headEnd type="none" w="sm" len="sm"/>
            <a:tailEnd type="none" w="sm" len="sm"/>
          </a:ln>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a:ln>
                  <a:noFill/>
                </a:ln>
                <a:solidFill>
                  <a:srgbClr val="000000"/>
                </a:solidFill>
                <a:effectLst/>
                <a:uLnTx/>
                <a:uFillTx/>
                <a:latin typeface="Arail" charset="0"/>
                <a:ea typeface="ＭＳ Ｐゴシック" charset="0"/>
                <a:cs typeface="Arail" charset="0"/>
              </a:rPr>
              <a:t> </a:t>
            </a:r>
            <a:r>
              <a:rPr kumimoji="0" lang="ar-SA" altLang="zh-CN" sz="2800" b="1" i="0" u="sng" strike="noStrike" kern="1200" cap="none" spc="0" normalizeH="0" baseline="0" noProof="0">
                <a:ln>
                  <a:noFill/>
                </a:ln>
                <a:solidFill>
                  <a:srgbClr val="000000"/>
                </a:solidFill>
                <a:effectLst/>
                <a:uLnTx/>
                <a:uFillTx/>
                <a:latin typeface="Arail" charset="0"/>
                <a:ea typeface="ＭＳ Ｐゴシック" charset="0"/>
                <a:cs typeface="Arail" charset="0"/>
              </a:rPr>
              <a:t>النهاية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0" noProof="0">
                <a:ln>
                  <a:noFill/>
                </a:ln>
                <a:solidFill>
                  <a:srgbClr val="000000"/>
                </a:solidFill>
                <a:effectLst/>
                <a:uLnTx/>
                <a:uFillTx/>
                <a:latin typeface="Times New Roman" charset="0"/>
                <a:ea typeface="ＭＳ Ｐゴシック" charset="0"/>
              </a:rPr>
              <a:t> </a:t>
            </a:r>
            <a:r>
              <a:rPr kumimoji="0" lang="ar-SA"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وأقامَ بولُسُ سنَتَينِ كامِلَتَينِ في بَيتٍ استأجَرَهُ لنَفسِهِ. وكانَ يَقبَلُ جميعَ الّذينَ يَدخُلونَ إليهِ، كارِزًا بملكوتِ اللهِ، ومُعَلِّمًا بأمرِ الرَّبِّ يَسوعَ المَسيحِ بكُلِّ مُجاهَرَةٍ، بلا مانِعٍ</a:t>
            </a:r>
            <a:r>
              <a:rPr kumimoji="0" lang="ar-SA" sz="32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a:t>
            </a:r>
            <a:r>
              <a:rPr kumimoji="0" lang="ar-SA" sz="24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أعمال ٢٨: ٣٠ -٣١</a:t>
            </a:r>
            <a:r>
              <a:rPr kumimoji="0" lang="ar-SA"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rPr>
              <a:t> </a:t>
            </a: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ar-SA" altLang="zh-CN" sz="2800" b="1" u="none" strike="noStrike" kern="1200" cap="none" spc="0" normalizeH="0" baseline="0" noProof="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54276" name="Text Box 4"/>
          <p:cNvSpPr txBox="1">
            <a:spLocks noChangeArrowheads="1"/>
          </p:cNvSpPr>
          <p:nvPr/>
        </p:nvSpPr>
        <p:spPr bwMode="auto">
          <a:xfrm>
            <a:off x="3419872" y="965380"/>
            <a:ext cx="3384376" cy="879445"/>
          </a:xfrm>
          <a:prstGeom prst="rect">
            <a:avLst/>
          </a:prstGeom>
          <a:noFill/>
          <a:ln w="28575" cap="sq">
            <a:noFill/>
            <a:miter lim="800000"/>
            <a:headEnd type="none" w="sm" len="sm"/>
            <a:tailEnd type="none" w="sm" len="sm"/>
          </a:ln>
          <a:effectLst/>
        </p:spPr>
        <p:txBody>
          <a:bodyPr lIns="91334" tIns="45667" rIns="91334" bIns="45667" numCol="2"/>
          <a:lstStyle/>
          <a:p>
            <a:pPr marL="621596" marR="0" lvl="1" indent="-621596" algn="ctr" defTabSz="914400" rtl="1" eaLnBrk="1" fontAlgn="auto" latinLnBrk="0" hangingPunct="1">
              <a:lnSpc>
                <a:spcPct val="100000"/>
              </a:lnSpc>
              <a:spcBef>
                <a:spcPts val="0"/>
              </a:spcBef>
              <a:spcAft>
                <a:spcPts val="0"/>
              </a:spcAft>
              <a:buClrTx/>
              <a:buSzTx/>
              <a:buFont typeface="+mj-lt"/>
              <a:buNone/>
              <a:tabLst/>
              <a:defRPr/>
            </a:pPr>
            <a:r>
              <a:rPr kumimoji="0" lang="ar-SA" altLang="zh-CN" sz="4800" b="1" u="sng" strike="noStrike" kern="1200" cap="none" spc="0" normalizeH="0" baseline="0" noProof="0">
                <a:ln>
                  <a:noFill/>
                </a:ln>
                <a:solidFill>
                  <a:srgbClr val="000000"/>
                </a:solidFill>
                <a:effectLst/>
                <a:uLnTx/>
                <a:uFillTx/>
                <a:latin typeface="Arial" panose="020B0604020202020204" pitchFamily="34" charset="0"/>
                <a:ea typeface="SimSun" pitchFamily="2" charset="-122"/>
                <a:cs typeface="Times New Roman"/>
              </a:rPr>
              <a:t>المملكة  </a:t>
            </a:r>
            <a:endParaRPr kumimoji="0" lang="en-US" altLang="zh-CN" sz="4800" b="1" u="sng" strike="noStrike" kern="1200" cap="none" spc="0" normalizeH="0" baseline="0" noProof="0">
              <a:ln>
                <a:noFill/>
              </a:ln>
              <a:solidFill>
                <a:srgbClr val="000000"/>
              </a:solidFill>
              <a:effectLst/>
              <a:uLnTx/>
              <a:uFillTx/>
              <a:latin typeface="Arial" panose="020B0604020202020204" pitchFamily="34" charset="0"/>
              <a:ea typeface="SimSun" pitchFamily="2" charset="-122"/>
              <a:cs typeface="Times New Roman"/>
            </a:endParaRPr>
          </a:p>
        </p:txBody>
      </p:sp>
      <p:sp>
        <p:nvSpPr>
          <p:cNvPr id="230404" name="TextBox 5"/>
          <p:cNvSpPr txBox="1">
            <a:spLocks noChangeArrowheads="1"/>
          </p:cNvSpPr>
          <p:nvPr/>
        </p:nvSpPr>
        <p:spPr bwMode="auto">
          <a:xfrm>
            <a:off x="8290449" y="71445"/>
            <a:ext cx="703825" cy="461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rPr>
              <a:t>١٢٢</a:t>
            </a: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30405" name="Title 6"/>
          <p:cNvSpPr>
            <a:spLocks noGrp="1"/>
          </p:cNvSpPr>
          <p:nvPr>
            <p:ph type="title" idx="4294967295"/>
          </p:nvPr>
        </p:nvSpPr>
        <p:spPr>
          <a:xfrm>
            <a:off x="611559" y="196046"/>
            <a:ext cx="7678889" cy="769334"/>
          </a:xfrm>
          <a:effectLst>
            <a:outerShdw dist="35921" dir="2700000" algn="ctr" rotWithShape="0">
              <a:schemeClr val="bg1"/>
            </a:outerShdw>
          </a:effectLst>
        </p:spPr>
        <p:txBody>
          <a:bodyPr wrap="square">
            <a:spAutoFit/>
          </a:bodyPr>
          <a:lstStyle/>
          <a:p>
            <a:pPr rtl="1">
              <a:spcBef>
                <a:spcPct val="50000"/>
              </a:spcBef>
            </a:pPr>
            <a:r>
              <a:rPr lang="ar-SA" b="1" u="sng">
                <a:solidFill>
                  <a:srgbClr val="663300"/>
                </a:solidFill>
                <a:latin typeface="Arial" panose="020B0604020202020204" pitchFamily="34" charset="0"/>
                <a:cs typeface="Times New Roman" charset="0"/>
              </a:rPr>
              <a:t>الخصائص الرئيسية لسفر أعمال الرسل</a:t>
            </a:r>
            <a:endParaRPr lang="en-US" b="1" u="sng">
              <a:solidFill>
                <a:srgbClr val="663300"/>
              </a:solidFill>
              <a:latin typeface="Arial" panose="020B0604020202020204" pitchFamily="34" charset="0"/>
              <a:cs typeface="Times New Roman" charset="0"/>
            </a:endParaRPr>
          </a:p>
        </p:txBody>
      </p:sp>
      <p:pic>
        <p:nvPicPr>
          <p:cNvPr id="230406"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3383" y="1497313"/>
            <a:ext cx="1466289" cy="162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80" descr="j023305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48175" y="1481417"/>
            <a:ext cx="1484546" cy="15595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4276">
                                            <p:txEl>
                                              <p:pRg st="0" end="0"/>
                                            </p:txEl>
                                          </p:spTgt>
                                        </p:tgtEl>
                                        <p:attrNameLst>
                                          <p:attrName>style.visibility</p:attrName>
                                        </p:attrNameLst>
                                      </p:cBhvr>
                                      <p:to>
                                        <p:strVal val="visible"/>
                                      </p:to>
                                    </p:set>
                                    <p:anim calcmode="lin" valueType="num">
                                      <p:cBhvr additive="base">
                                        <p:cTn id="7" dur="500" fill="hold"/>
                                        <p:tgtEl>
                                          <p:spTgt spid="5427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427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ppt_x"/>
                                          </p:val>
                                        </p:tav>
                                        <p:tav tm="100000">
                                          <p:val>
                                            <p:strVal val="#ppt_x"/>
                                          </p:val>
                                        </p:tav>
                                      </p:tavLst>
                                    </p:anim>
                                    <p:anim calcmode="lin" valueType="num">
                                      <p:cBhvr additive="base">
                                        <p:cTn id="24" dur="500" fill="hold"/>
                                        <p:tgtEl>
                                          <p:spTgt spid="9"/>
                                        </p:tgtEl>
                                        <p:attrNameLst>
                                          <p:attrName>ppt_y</p:attrName>
                                        </p:attrNameLst>
                                      </p:cBhvr>
                                      <p:tavLst>
                                        <p:tav tm="0">
                                          <p:val>
                                            <p:strVal val="1+#ppt_h/2"/>
                                          </p:val>
                                        </p:tav>
                                        <p:tav tm="100000">
                                          <p:val>
                                            <p:strVal val="#ppt_y"/>
                                          </p:val>
                                        </p:tav>
                                      </p:tavLst>
                                    </p:anim>
                                  </p:childTnLst>
                                </p:cTn>
                              </p:par>
                              <p:par>
                                <p:cTn id="25" presetID="2" presetClass="entr" presetSubtype="1" fill="hold" nodeType="withEffect">
                                  <p:stCondLst>
                                    <p:cond delay="0"/>
                                  </p:stCondLst>
                                  <p:childTnLst>
                                    <p:set>
                                      <p:cBhvr>
                                        <p:cTn id="26" dur="1" fill="hold">
                                          <p:stCondLst>
                                            <p:cond delay="0"/>
                                          </p:stCondLst>
                                        </p:cTn>
                                        <p:tgtEl>
                                          <p:spTgt spid="230406"/>
                                        </p:tgtEl>
                                        <p:attrNameLst>
                                          <p:attrName>style.visibility</p:attrName>
                                        </p:attrNameLst>
                                      </p:cBhvr>
                                      <p:to>
                                        <p:strVal val="visible"/>
                                      </p:to>
                                    </p:set>
                                    <p:anim calcmode="lin" valueType="num">
                                      <p:cBhvr additive="base">
                                        <p:cTn id="27" dur="500" fill="hold"/>
                                        <p:tgtEl>
                                          <p:spTgt spid="230406"/>
                                        </p:tgtEl>
                                        <p:attrNameLst>
                                          <p:attrName>ppt_x</p:attrName>
                                        </p:attrNameLst>
                                      </p:cBhvr>
                                      <p:tavLst>
                                        <p:tav tm="0">
                                          <p:val>
                                            <p:strVal val="#ppt_x"/>
                                          </p:val>
                                        </p:tav>
                                        <p:tav tm="100000">
                                          <p:val>
                                            <p:strVal val="#ppt_x"/>
                                          </p:val>
                                        </p:tav>
                                      </p:tavLst>
                                    </p:anim>
                                    <p:anim calcmode="lin" valueType="num">
                                      <p:cBhvr additive="base">
                                        <p:cTn id="28" dur="500" fill="hold"/>
                                        <p:tgtEl>
                                          <p:spTgt spid="23040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autoUpdateAnimBg="0"/>
      <p:bldP spid="9" grpId="0" animBg="1" autoUpdateAnimBg="0"/>
      <p:bldP spid="54276" grpId="0" build="p" bldLvl="2"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a:extLst>
              <a:ext uri="{FF2B5EF4-FFF2-40B4-BE49-F238E27FC236}">
                <a16:creationId xmlns:a16="http://schemas.microsoft.com/office/drawing/2014/main" id="{1F161A56-4C8D-1EC3-3CF6-176A5FF5BCEC}"/>
              </a:ext>
            </a:extLst>
          </p:cNvPr>
          <p:cNvSpPr/>
          <p:nvPr/>
        </p:nvSpPr>
        <p:spPr bwMode="auto">
          <a:xfrm>
            <a:off x="395536" y="1340768"/>
            <a:ext cx="8568952" cy="3168352"/>
          </a:xfrm>
          <a:prstGeom prst="wedgeRoundRectCallout">
            <a:avLst>
              <a:gd name="adj1" fmla="val 40986"/>
              <a:gd name="adj2" fmla="val 110269"/>
              <a:gd name="adj3" fmla="val 16667"/>
            </a:avLst>
          </a:prstGeom>
          <a:solidFill>
            <a:schemeClr val="bg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693682" y="1196752"/>
            <a:ext cx="7898525" cy="3312368"/>
          </a:xfrm>
          <a:effectLst/>
        </p:spPr>
        <p:txBody>
          <a:bodyPr anchor="ctr"/>
          <a:lstStyle/>
          <a:p>
            <a:pPr>
              <a:defRPr/>
            </a:pPr>
            <a:r>
              <a:rPr lang="ar-SA" sz="6000">
                <a:solidFill>
                  <a:srgbClr val="000099"/>
                </a:solidFill>
                <a:effectLst/>
                <a:ea typeface="ＭＳ Ｐゴシック" charset="0"/>
                <a:cs typeface="ＭＳ Ｐゴシック" charset="0"/>
              </a:rPr>
              <a:t>يَا رَبُّ هَلْ فِي هَذَا الْوَقْتِ تَرُدُّ الْمُلْكَ إِلَى إِسْرَائِيلَ؟</a:t>
            </a:r>
            <a:endParaRPr lang="en-US" sz="6000">
              <a:solidFill>
                <a:srgbClr val="000099"/>
              </a:solidFill>
              <a:effectLst/>
              <a:ea typeface="ＭＳ Ｐゴシック" charset="0"/>
              <a:cs typeface="ＭＳ Ｐゴシック" charset="0"/>
            </a:endParaRPr>
          </a:p>
        </p:txBody>
      </p:sp>
      <p:sp>
        <p:nvSpPr>
          <p:cNvPr id="3" name="Rectangle 2">
            <a:extLst>
              <a:ext uri="{FF2B5EF4-FFF2-40B4-BE49-F238E27FC236}">
                <a16:creationId xmlns:a16="http://schemas.microsoft.com/office/drawing/2014/main" id="{A54734E6-9D2D-9188-485A-BE6373187979}"/>
              </a:ext>
            </a:extLst>
          </p:cNvPr>
          <p:cNvSpPr txBox="1">
            <a:spLocks noChangeArrowheads="1"/>
          </p:cNvSpPr>
          <p:nvPr/>
        </p:nvSpPr>
        <p:spPr bwMode="auto">
          <a:xfrm>
            <a:off x="-63063" y="5661248"/>
            <a:ext cx="4776953" cy="1196934"/>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rtl="1"/>
            <a:r>
              <a:rPr lang="ar-SA" sz="6000" b="1">
                <a:latin typeface="Arial" panose="020B0604020202020204" pitchFamily="34" charset="0"/>
                <a:cs typeface="Arial" panose="020B0604020202020204" pitchFamily="34" charset="0"/>
              </a:rPr>
              <a:t>اعمال ١ : ٦</a:t>
            </a:r>
          </a:p>
        </p:txBody>
      </p:sp>
    </p:spTree>
    <p:extLst>
      <p:ext uri="{BB962C8B-B14F-4D97-AF65-F5344CB8AC3E}">
        <p14:creationId xmlns:p14="http://schemas.microsoft.com/office/powerpoint/2010/main" val="4220320376"/>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DCC09675-643D-0B44-AE77-378E335525D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35537041-488D-D044-B4EE-56712A5DA180}"/>
              </a:ext>
            </a:extLst>
          </p:cNvPr>
          <p:cNvSpPr txBox="1">
            <a:spLocks noChangeArrowheads="1"/>
          </p:cNvSpPr>
          <p:nvPr/>
        </p:nvSpPr>
        <p:spPr>
          <a:xfrm>
            <a:off x="2" y="2"/>
            <a:ext cx="9144688" cy="764704"/>
          </a:xfrm>
          <a:prstGeom prst="rect">
            <a:avLst/>
          </a:prstGeom>
          <a:noFill/>
          <a:ln w="9525">
            <a:noFill/>
            <a:miter lim="800000"/>
            <a:headEnd/>
            <a:tailEnd/>
          </a:ln>
          <a:effectLst/>
        </p:spPr>
        <p:txBody>
          <a:bodyPr lIns="91967" tIns="45986" rIns="91967" bIns="45986" anchor="ctr"/>
          <a:lstStyle>
            <a:defPPr>
              <a:defRPr lang="en-US"/>
            </a:defPPr>
            <a:lvl1pPr>
              <a:defRPr sz="2800" b="1">
                <a:solidFill>
                  <a:srgbClr val="FFFFFF"/>
                </a:solidFill>
                <a:effectLst>
                  <a:glow rad="228600">
                    <a:schemeClr val="tx1"/>
                  </a:glow>
                </a:effectLst>
                <a:latin typeface="Arial"/>
                <a:cs typeface="Arial"/>
              </a:defRPr>
            </a:lvl1pPr>
            <a:lvl2pPr marL="522260" indent="-200869"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478"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870"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262"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654"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043"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437"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829" indent="-160696" algn="ctr" defTabSz="32139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إجابة رائعة</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 )  </a:t>
            </a:r>
            <a:r>
              <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اعمال ١ : ٧</a:t>
            </a:r>
            <a:r>
              <a:rPr kumimoji="0" lang="en-US"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a:t>
            </a:r>
            <a:endParaRPr kumimoji="0" lang="ar-SA" sz="4000"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Rectangle 3">
            <a:extLst>
              <a:ext uri="{FF2B5EF4-FFF2-40B4-BE49-F238E27FC236}">
                <a16:creationId xmlns:a16="http://schemas.microsoft.com/office/drawing/2014/main" id="{77463DDD-7597-C444-9DC4-DBDB1A0FF2B5}"/>
              </a:ext>
            </a:extLst>
          </p:cNvPr>
          <p:cNvSpPr>
            <a:spLocks noChangeArrowheads="1"/>
          </p:cNvSpPr>
          <p:nvPr/>
        </p:nvSpPr>
        <p:spPr bwMode="auto">
          <a:xfrm>
            <a:off x="0" y="4149080"/>
            <a:ext cx="9144000" cy="2448272"/>
          </a:xfrm>
          <a:prstGeom prst="rect">
            <a:avLst/>
          </a:prstGeom>
          <a:noFill/>
          <a:ln w="9525">
            <a:noFill/>
            <a:miter lim="800000"/>
            <a:headEnd/>
            <a:tailEnd/>
          </a:ln>
          <a:effectLst/>
        </p:spPr>
        <p:txBody>
          <a:bodyPr lIns="91967" tIns="45986" rIns="91967" bIns="45986"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فَقَالَ لَهُمْ:</a:t>
            </a:r>
            <a:br>
              <a:rPr kumimoji="0" lang="en-US"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br>
            <a:endParaRPr kumimoji="0" lang="ar-SA"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rPr>
              <a:t>لَيْسَ لَكُمْ أَنْ تَعْرِفُوا الأَزْمِنَةَ وَالأَوْقَاتَ الَّتِي جَعَلَهَا الآبُ فِي سُلْطَانِهِ</a:t>
            </a:r>
            <a:endParaRPr kumimoji="0" lang="en-SG" sz="3200" b="1" u="none" strike="noStrike" kern="1200" cap="none" spc="0" normalizeH="0" baseline="0" noProof="0">
              <a:ln>
                <a:noFill/>
              </a:ln>
              <a:solidFill>
                <a:srgbClr val="FFFFFF"/>
              </a:solidFill>
              <a:effectLst>
                <a:glow rad="228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31716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5" tIns="45718" rIns="91435" bIns="45718"/>
          <a:lstStyle/>
          <a:p>
            <a:pPr marL="0" marR="0" lvl="0" indent="0" algn="ctr" defTabSz="914353"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5"/>
            <a:ext cx="9144000" cy="1086599"/>
          </a:xfrm>
          <a:effectLst>
            <a:outerShdw blurRad="63500" dist="35921" dir="2700000" algn="ctr" rotWithShape="0">
              <a:schemeClr val="tx2">
                <a:alpha val="74998"/>
              </a:schemeClr>
            </a:outerShdw>
          </a:effectLst>
        </p:spPr>
        <p:txBody>
          <a:bodyPr anchor="ctr"/>
          <a:lstStyle/>
          <a:p>
            <a:pPr>
              <a:defRPr/>
            </a:pPr>
            <a:r>
              <a:rPr lang="ar-SA" sz="5400">
                <a:effectLst>
                  <a:glow rad="127000">
                    <a:schemeClr val="tx1"/>
                  </a:glow>
                </a:effectLst>
                <a:ea typeface="ＭＳ Ｐゴシック" charset="0"/>
                <a:cs typeface="ＭＳ Ｐゴシック" charset="0"/>
              </a:rPr>
              <a:t>تكونون لي شهوداً في</a:t>
            </a:r>
            <a:endParaRPr lang="en-US" sz="5400">
              <a:effectLst>
                <a:glow rad="127000">
                  <a:schemeClr val="tx1"/>
                </a:glow>
              </a:effectLst>
              <a:ea typeface="ＭＳ Ｐゴシック" charset="0"/>
              <a:cs typeface="ＭＳ Ｐゴシック" charset="0"/>
            </a:endParaRPr>
          </a:p>
        </p:txBody>
      </p:sp>
      <p:pic>
        <p:nvPicPr>
          <p:cNvPr id="12292" name="Picture 4" descr="Image">
            <a:extLst>
              <a:ext uri="{FF2B5EF4-FFF2-40B4-BE49-F238E27FC236}">
                <a16:creationId xmlns:a16="http://schemas.microsoft.com/office/drawing/2014/main" id="{B3BD6CD7-2FD5-954C-835D-D2C11870BD7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136384"/>
            <a:ext cx="9144000" cy="47466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63F968AB-C521-C71C-4EDE-EB65040B5226}"/>
              </a:ext>
            </a:extLst>
          </p:cNvPr>
          <p:cNvSpPr txBox="1">
            <a:spLocks noChangeArrowheads="1"/>
          </p:cNvSpPr>
          <p:nvPr/>
        </p:nvSpPr>
        <p:spPr bwMode="auto">
          <a:xfrm>
            <a:off x="1" y="974991"/>
            <a:ext cx="3491880" cy="1445897"/>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35" tIns="45718" rIns="91435" bIns="45718"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177" algn="ctr" rtl="0" eaLnBrk="0" fontAlgn="base" hangingPunct="0">
              <a:spcBef>
                <a:spcPct val="0"/>
              </a:spcBef>
              <a:spcAft>
                <a:spcPct val="0"/>
              </a:spcAft>
              <a:defRPr sz="4400">
                <a:solidFill>
                  <a:schemeClr val="tx2"/>
                </a:solidFill>
                <a:latin typeface="Times New Roman" pitchFamily="-112" charset="0"/>
              </a:defRPr>
            </a:lvl6pPr>
            <a:lvl7pPr marL="914353" algn="ctr" rtl="0" eaLnBrk="0" fontAlgn="base" hangingPunct="0">
              <a:spcBef>
                <a:spcPct val="0"/>
              </a:spcBef>
              <a:spcAft>
                <a:spcPct val="0"/>
              </a:spcAft>
              <a:defRPr sz="4400">
                <a:solidFill>
                  <a:schemeClr val="tx2"/>
                </a:solidFill>
                <a:latin typeface="Times New Roman" pitchFamily="-112" charset="0"/>
              </a:defRPr>
            </a:lvl7pPr>
            <a:lvl8pPr marL="1371530" algn="ctr" rtl="0" eaLnBrk="0" fontAlgn="base" hangingPunct="0">
              <a:spcBef>
                <a:spcPct val="0"/>
              </a:spcBef>
              <a:spcAft>
                <a:spcPct val="0"/>
              </a:spcAft>
              <a:defRPr sz="4400">
                <a:solidFill>
                  <a:schemeClr val="tx2"/>
                </a:solidFill>
                <a:latin typeface="Times New Roman" pitchFamily="-112" charset="0"/>
              </a:defRPr>
            </a:lvl8pPr>
            <a:lvl9pPr marL="1828706"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b="1"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أعمال </a:t>
            </a:r>
            <a:r>
              <a:rPr kumimoji="0" lang="ar-JO" altLang="zh-CN" sz="4000" b="1" u="none" strike="noStrike" kern="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itchFamily="-108" charset="-128"/>
                <a:cs typeface="Arial" panose="020B0604020202020204" pitchFamily="34" charset="0"/>
              </a:rPr>
              <a:t>٨:١</a:t>
            </a:r>
            <a:endParaRPr kumimoji="0" lang="en-US" sz="1600" b="1" u="none" strike="noStrike" kern="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 name="Text Box 4">
            <a:extLst>
              <a:ext uri="{FF2B5EF4-FFF2-40B4-BE49-F238E27FC236}">
                <a16:creationId xmlns:a16="http://schemas.microsoft.com/office/drawing/2014/main" id="{2D6EFA2E-D1D0-220B-FB87-6E122CF5C847}"/>
              </a:ext>
            </a:extLst>
          </p:cNvPr>
          <p:cNvSpPr txBox="1">
            <a:spLocks noChangeArrowheads="1"/>
          </p:cNvSpPr>
          <p:nvPr/>
        </p:nvSpPr>
        <p:spPr bwMode="auto">
          <a:xfrm>
            <a:off x="1" y="2337006"/>
            <a:ext cx="3491880" cy="3970211"/>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36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36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36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36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326819"/>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08760"/>
          </a:xfrm>
          <a:effectLst>
            <a:outerShdw blurRad="63500" dist="35921" dir="2700000" algn="ctr" rotWithShape="0">
              <a:schemeClr val="tx2">
                <a:alpha val="74998"/>
              </a:schemeClr>
            </a:outerShdw>
          </a:effectLst>
        </p:spPr>
        <p:txBody>
          <a:bodyPr/>
          <a:lstStyle/>
          <a:p>
            <a:pPr>
              <a:defRPr/>
            </a:pPr>
            <a:r>
              <a:rPr lang="ar-SA" sz="5400">
                <a:effectLst>
                  <a:glow rad="127000">
                    <a:schemeClr val="tx1"/>
                  </a:glow>
                </a:effectLst>
                <a:ea typeface="Arial" charset="0"/>
              </a:rPr>
              <a:t>وقفة ( دور )الشاهد</a:t>
            </a:r>
            <a:endParaRPr lang="en-US" sz="5400">
              <a:effectLst>
                <a:glow rad="127000">
                  <a:schemeClr val="tx1"/>
                </a:glow>
              </a:effectLst>
              <a:ea typeface="ＭＳ Ｐゴシック" charset="0"/>
              <a:cs typeface="ＭＳ Ｐゴシック" charset="0"/>
            </a:endParaRPr>
          </a:p>
        </p:txBody>
      </p:sp>
      <p:pic>
        <p:nvPicPr>
          <p:cNvPr id="14338" name="Picture 2" descr="What Can You Argue to a Jury About a Witness' Credibility? North Carolina  Supreme Court Provides Some Guidance | North Carolina Appellate Practice  Blog">
            <a:extLst>
              <a:ext uri="{FF2B5EF4-FFF2-40B4-BE49-F238E27FC236}">
                <a16:creationId xmlns:a16="http://schemas.microsoft.com/office/drawing/2014/main" id="{8CD8FE63-69BB-8842-9A3D-9114E65645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658641"/>
            <a:ext cx="9217200" cy="43237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998606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2"/>
          <p:cNvSpPr>
            <a:spLocks noGrp="1" noChangeArrowheads="1"/>
          </p:cNvSpPr>
          <p:nvPr>
            <p:ph type="title" idx="4294967295"/>
          </p:nvPr>
        </p:nvSpPr>
        <p:spPr>
          <a:xfrm>
            <a:off x="76199" y="304800"/>
            <a:ext cx="4495801" cy="990600"/>
          </a:xfrm>
          <a:effectLst>
            <a:outerShdw blurRad="63500" dist="35921" dir="2700000" algn="ctr" rotWithShape="0">
              <a:schemeClr val="tx2">
                <a:alpha val="74998"/>
              </a:schemeClr>
            </a:outerShdw>
          </a:effectLst>
        </p:spPr>
        <p:txBody>
          <a:bodyPr/>
          <a:lstStyle/>
          <a:p>
            <a:pPr eaLnBrk="1" hangingPunct="1">
              <a:defRPr/>
            </a:pPr>
            <a:r>
              <a:rPr lang="ar-JO" altLang="zh-CN" kern="1200">
                <a:solidFill>
                  <a:srgbClr val="FFFFFF"/>
                </a:solidFill>
                <a:effectLst>
                  <a:outerShdw blurRad="38100" dist="38100" dir="2700000" algn="tl">
                    <a:srgbClr val="000000"/>
                  </a:outerShdw>
                </a:effectLst>
              </a:rPr>
              <a:t>أعمال </a:t>
            </a:r>
            <a:r>
              <a:rPr lang="ar-JO" altLang="zh-CN">
                <a:solidFill>
                  <a:srgbClr val="FFFFFF"/>
                </a:solidFill>
                <a:effectLst>
                  <a:outerShdw blurRad="38100" dist="38100" dir="2700000" algn="tl">
                    <a:srgbClr val="000000"/>
                  </a:outerShdw>
                </a:effectLst>
              </a:rPr>
              <a:t>٨:١</a:t>
            </a:r>
            <a:endParaRPr lang="en-US" sz="1800">
              <a:ea typeface="ＭＳ Ｐゴシック" charset="0"/>
            </a:endParaRPr>
          </a:p>
        </p:txBody>
      </p:sp>
      <p:pic>
        <p:nvPicPr>
          <p:cNvPr id="241667" name="Picture 3" descr="Maps and Charts of Isra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48200" y="0"/>
            <a:ext cx="449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41668" name="Text Box 4"/>
          <p:cNvSpPr txBox="1">
            <a:spLocks noChangeArrowheads="1"/>
          </p:cNvSpPr>
          <p:nvPr/>
        </p:nvSpPr>
        <p:spPr bwMode="auto">
          <a:xfrm>
            <a:off x="179388" y="1591846"/>
            <a:ext cx="4316413" cy="3785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40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altLang="ja-JP" sz="4000" b="1" u="none" strike="noStrike" kern="1200" cap="none" spc="0" normalizeH="0" baseline="0" noProof="0" dirty="0">
                <a:ln>
                  <a:noFill/>
                </a:ln>
                <a:solidFill>
                  <a:srgbClr val="A3A3E0"/>
                </a:solidFill>
                <a:effectLst/>
                <a:uLnTx/>
                <a:uFillTx/>
                <a:latin typeface="Arial" panose="020B0604020202020204" pitchFamily="34" charset="0"/>
                <a:ea typeface="ＭＳ Ｐゴシック" charset="0"/>
                <a:cs typeface="Arial" panose="020B0604020202020204" pitchFamily="34" charset="0"/>
              </a:rPr>
              <a:t>اليهودية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altLang="ja-JP" sz="4000" b="1" u="none" strike="noStrike" kern="1200" cap="none" spc="0" normalizeH="0" baseline="0" noProof="0" dirty="0">
                <a:ln>
                  <a:noFill/>
                </a:ln>
                <a:solidFill>
                  <a:srgbClr val="3333CC">
                    <a:lumMod val="60000"/>
                    <a:lumOff val="40000"/>
                  </a:srgbClr>
                </a:solidFill>
                <a:effectLst/>
                <a:uLnTx/>
                <a:uFillTx/>
                <a:latin typeface="Arial" panose="020B0604020202020204" pitchFamily="34" charset="0"/>
                <a:ea typeface="ＭＳ Ｐゴシック" charset="0"/>
                <a:cs typeface="Arial" panose="020B0604020202020204" pitchFamily="34" charset="0"/>
              </a:rPr>
              <a:t>السامرة</a:t>
            </a:r>
            <a:r>
              <a:rPr kumimoji="0" lang="ar-SA" altLang="ja-JP"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40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81957" name="Freeform 5"/>
          <p:cNvSpPr>
            <a:spLocks/>
          </p:cNvSpPr>
          <p:nvPr/>
        </p:nvSpPr>
        <p:spPr bwMode="auto">
          <a:xfrm>
            <a:off x="6384927" y="2635252"/>
            <a:ext cx="2020888" cy="1936750"/>
          </a:xfrm>
          <a:custGeom>
            <a:avLst/>
            <a:gdLst>
              <a:gd name="T0" fmla="*/ 2147483647 w 1273"/>
              <a:gd name="T1" fmla="*/ 2147483647 h 1220"/>
              <a:gd name="T2" fmla="*/ 2147483647 w 1273"/>
              <a:gd name="T3" fmla="*/ 2147483647 h 1220"/>
              <a:gd name="T4" fmla="*/ 2147483647 w 1273"/>
              <a:gd name="T5" fmla="*/ 2147483647 h 1220"/>
              <a:gd name="T6" fmla="*/ 2147483647 w 1273"/>
              <a:gd name="T7" fmla="*/ 2147483647 h 1220"/>
              <a:gd name="T8" fmla="*/ 2147483647 w 1273"/>
              <a:gd name="T9" fmla="*/ 2147483647 h 1220"/>
              <a:gd name="T10" fmla="*/ 2147483647 w 1273"/>
              <a:gd name="T11" fmla="*/ 2147483647 h 1220"/>
              <a:gd name="T12" fmla="*/ 2147483647 w 1273"/>
              <a:gd name="T13" fmla="*/ 2147483647 h 1220"/>
              <a:gd name="T14" fmla="*/ 2147483647 w 1273"/>
              <a:gd name="T15" fmla="*/ 2147483647 h 1220"/>
              <a:gd name="T16" fmla="*/ 2147483647 w 1273"/>
              <a:gd name="T17" fmla="*/ 2147483647 h 1220"/>
              <a:gd name="T18" fmla="*/ 2147483647 w 1273"/>
              <a:gd name="T19" fmla="*/ 2147483647 h 1220"/>
              <a:gd name="T20" fmla="*/ 2147483647 w 1273"/>
              <a:gd name="T21" fmla="*/ 2147483647 h 1220"/>
              <a:gd name="T22" fmla="*/ 2147483647 w 1273"/>
              <a:gd name="T23" fmla="*/ 2147483647 h 1220"/>
              <a:gd name="T24" fmla="*/ 2147483647 w 1273"/>
              <a:gd name="T25" fmla="*/ 2147483647 h 1220"/>
              <a:gd name="T26" fmla="*/ 2147483647 w 1273"/>
              <a:gd name="T27" fmla="*/ 2147483647 h 1220"/>
              <a:gd name="T28" fmla="*/ 2147483647 w 1273"/>
              <a:gd name="T29" fmla="*/ 2147483647 h 1220"/>
              <a:gd name="T30" fmla="*/ 2147483647 w 1273"/>
              <a:gd name="T31" fmla="*/ 2147483647 h 1220"/>
              <a:gd name="T32" fmla="*/ 0 w 1273"/>
              <a:gd name="T33" fmla="*/ 2147483647 h 1220"/>
              <a:gd name="T34" fmla="*/ 2147483647 w 1273"/>
              <a:gd name="T35" fmla="*/ 2147483647 h 1220"/>
              <a:gd name="T36" fmla="*/ 2147483647 w 1273"/>
              <a:gd name="T37" fmla="*/ 2147483647 h 1220"/>
              <a:gd name="T38" fmla="*/ 2147483647 w 1273"/>
              <a:gd name="T39" fmla="*/ 2147483647 h 1220"/>
              <a:gd name="T40" fmla="*/ 2147483647 w 1273"/>
              <a:gd name="T41" fmla="*/ 2147483647 h 1220"/>
              <a:gd name="T42" fmla="*/ 2147483647 w 1273"/>
              <a:gd name="T43" fmla="*/ 2147483647 h 1220"/>
              <a:gd name="T44" fmla="*/ 2147483647 w 1273"/>
              <a:gd name="T45" fmla="*/ 2147483647 h 1220"/>
              <a:gd name="T46" fmla="*/ 2147483647 w 1273"/>
              <a:gd name="T47" fmla="*/ 2147483647 h 1220"/>
              <a:gd name="T48" fmla="*/ 2147483647 w 1273"/>
              <a:gd name="T49" fmla="*/ 2147483647 h 1220"/>
              <a:gd name="T50" fmla="*/ 2147483647 w 1273"/>
              <a:gd name="T51" fmla="*/ 2147483647 h 1220"/>
              <a:gd name="T52" fmla="*/ 2147483647 w 1273"/>
              <a:gd name="T53" fmla="*/ 2147483647 h 1220"/>
              <a:gd name="T54" fmla="*/ 2147483647 w 1273"/>
              <a:gd name="T55" fmla="*/ 2147483647 h 1220"/>
              <a:gd name="T56" fmla="*/ 2147483647 w 1273"/>
              <a:gd name="T57" fmla="*/ 2147483647 h 1220"/>
              <a:gd name="T58" fmla="*/ 2147483647 w 1273"/>
              <a:gd name="T59" fmla="*/ 2147483647 h 1220"/>
              <a:gd name="T60" fmla="*/ 2147483647 w 1273"/>
              <a:gd name="T61" fmla="*/ 2147483647 h 1220"/>
              <a:gd name="T62" fmla="*/ 2147483647 w 1273"/>
              <a:gd name="T63" fmla="*/ 2147483647 h 1220"/>
              <a:gd name="T64" fmla="*/ 2147483647 w 1273"/>
              <a:gd name="T65" fmla="*/ 2147483647 h 122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73"/>
              <a:gd name="T100" fmla="*/ 0 h 1220"/>
              <a:gd name="T101" fmla="*/ 1273 w 1273"/>
              <a:gd name="T102" fmla="*/ 1220 h 1220"/>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73" h="1220">
                <a:moveTo>
                  <a:pt x="1178" y="28"/>
                </a:moveTo>
                <a:cubicBezTo>
                  <a:pt x="1123" y="47"/>
                  <a:pt x="1187" y="26"/>
                  <a:pt x="1074" y="43"/>
                </a:cubicBezTo>
                <a:cubicBezTo>
                  <a:pt x="1058" y="45"/>
                  <a:pt x="1045" y="55"/>
                  <a:pt x="1030" y="58"/>
                </a:cubicBezTo>
                <a:cubicBezTo>
                  <a:pt x="961" y="68"/>
                  <a:pt x="821" y="71"/>
                  <a:pt x="778" y="73"/>
                </a:cubicBezTo>
                <a:cubicBezTo>
                  <a:pt x="753" y="76"/>
                  <a:pt x="729" y="88"/>
                  <a:pt x="704" y="88"/>
                </a:cubicBezTo>
                <a:cubicBezTo>
                  <a:pt x="644" y="88"/>
                  <a:pt x="597" y="58"/>
                  <a:pt x="541" y="51"/>
                </a:cubicBezTo>
                <a:cubicBezTo>
                  <a:pt x="511" y="47"/>
                  <a:pt x="481" y="45"/>
                  <a:pt x="452" y="43"/>
                </a:cubicBezTo>
                <a:cubicBezTo>
                  <a:pt x="448" y="32"/>
                  <a:pt x="443" y="0"/>
                  <a:pt x="422" y="6"/>
                </a:cubicBezTo>
                <a:cubicBezTo>
                  <a:pt x="414" y="7"/>
                  <a:pt x="417" y="20"/>
                  <a:pt x="415" y="28"/>
                </a:cubicBezTo>
                <a:cubicBezTo>
                  <a:pt x="406" y="138"/>
                  <a:pt x="392" y="328"/>
                  <a:pt x="311" y="414"/>
                </a:cubicBezTo>
                <a:cubicBezTo>
                  <a:pt x="289" y="481"/>
                  <a:pt x="286" y="577"/>
                  <a:pt x="252" y="636"/>
                </a:cubicBezTo>
                <a:cubicBezTo>
                  <a:pt x="233" y="667"/>
                  <a:pt x="238" y="683"/>
                  <a:pt x="207" y="702"/>
                </a:cubicBezTo>
                <a:cubicBezTo>
                  <a:pt x="190" y="754"/>
                  <a:pt x="216" y="694"/>
                  <a:pt x="163" y="739"/>
                </a:cubicBezTo>
                <a:cubicBezTo>
                  <a:pt x="147" y="751"/>
                  <a:pt x="144" y="774"/>
                  <a:pt x="133" y="791"/>
                </a:cubicBezTo>
                <a:cubicBezTo>
                  <a:pt x="123" y="891"/>
                  <a:pt x="104" y="913"/>
                  <a:pt x="67" y="999"/>
                </a:cubicBezTo>
                <a:cubicBezTo>
                  <a:pt x="55" y="1025"/>
                  <a:pt x="53" y="1048"/>
                  <a:pt x="37" y="1073"/>
                </a:cubicBezTo>
                <a:cubicBezTo>
                  <a:pt x="27" y="1101"/>
                  <a:pt x="10" y="1104"/>
                  <a:pt x="0" y="1132"/>
                </a:cubicBezTo>
                <a:cubicBezTo>
                  <a:pt x="19" y="1220"/>
                  <a:pt x="25" y="1190"/>
                  <a:pt x="141" y="1184"/>
                </a:cubicBezTo>
                <a:cubicBezTo>
                  <a:pt x="310" y="1147"/>
                  <a:pt x="470" y="1165"/>
                  <a:pt x="652" y="1162"/>
                </a:cubicBezTo>
                <a:cubicBezTo>
                  <a:pt x="688" y="1148"/>
                  <a:pt x="724" y="1139"/>
                  <a:pt x="763" y="1132"/>
                </a:cubicBezTo>
                <a:cubicBezTo>
                  <a:pt x="828" y="1137"/>
                  <a:pt x="890" y="1146"/>
                  <a:pt x="956" y="1154"/>
                </a:cubicBezTo>
                <a:cubicBezTo>
                  <a:pt x="1041" y="1177"/>
                  <a:pt x="1128" y="1167"/>
                  <a:pt x="1215" y="1162"/>
                </a:cubicBezTo>
                <a:cubicBezTo>
                  <a:pt x="1235" y="1130"/>
                  <a:pt x="1223" y="1114"/>
                  <a:pt x="1259" y="1102"/>
                </a:cubicBezTo>
                <a:cubicBezTo>
                  <a:pt x="1273" y="1062"/>
                  <a:pt x="1259" y="1024"/>
                  <a:pt x="1237" y="991"/>
                </a:cubicBezTo>
                <a:cubicBezTo>
                  <a:pt x="1228" y="963"/>
                  <a:pt x="1220" y="938"/>
                  <a:pt x="1215" y="910"/>
                </a:cubicBezTo>
                <a:cubicBezTo>
                  <a:pt x="1238" y="852"/>
                  <a:pt x="1254" y="739"/>
                  <a:pt x="1200" y="702"/>
                </a:cubicBezTo>
                <a:cubicBezTo>
                  <a:pt x="1182" y="675"/>
                  <a:pt x="1175" y="666"/>
                  <a:pt x="1185" y="636"/>
                </a:cubicBezTo>
                <a:cubicBezTo>
                  <a:pt x="1178" y="554"/>
                  <a:pt x="1129" y="392"/>
                  <a:pt x="1207" y="339"/>
                </a:cubicBezTo>
                <a:cubicBezTo>
                  <a:pt x="1212" y="323"/>
                  <a:pt x="1227" y="260"/>
                  <a:pt x="1237" y="251"/>
                </a:cubicBezTo>
                <a:cubicBezTo>
                  <a:pt x="1242" y="245"/>
                  <a:pt x="1251" y="245"/>
                  <a:pt x="1259" y="243"/>
                </a:cubicBezTo>
                <a:cubicBezTo>
                  <a:pt x="1256" y="203"/>
                  <a:pt x="1260" y="163"/>
                  <a:pt x="1252" y="125"/>
                </a:cubicBezTo>
                <a:cubicBezTo>
                  <a:pt x="1250" y="117"/>
                  <a:pt x="1236" y="121"/>
                  <a:pt x="1230" y="117"/>
                </a:cubicBezTo>
                <a:cubicBezTo>
                  <a:pt x="1196" y="89"/>
                  <a:pt x="1218" y="55"/>
                  <a:pt x="1178" y="28"/>
                </a:cubicBezTo>
                <a:close/>
              </a:path>
            </a:pathLst>
          </a:custGeom>
          <a:solidFill>
            <a:srgbClr val="004131"/>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58" name="Text Box 6"/>
          <p:cNvSpPr txBox="1">
            <a:spLocks noChangeArrowheads="1"/>
          </p:cNvSpPr>
          <p:nvPr/>
        </p:nvSpPr>
        <p:spPr bwMode="auto">
          <a:xfrm>
            <a:off x="6858000" y="3276600"/>
            <a:ext cx="1676400" cy="584668"/>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اليهودية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59" name="Text Box 7"/>
          <p:cNvSpPr txBox="1">
            <a:spLocks noChangeArrowheads="1"/>
          </p:cNvSpPr>
          <p:nvPr/>
        </p:nvSpPr>
        <p:spPr bwMode="auto">
          <a:xfrm>
            <a:off x="4800600" y="228610"/>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1960" name="Freeform 8"/>
          <p:cNvSpPr>
            <a:spLocks/>
          </p:cNvSpPr>
          <p:nvPr/>
        </p:nvSpPr>
        <p:spPr bwMode="auto">
          <a:xfrm>
            <a:off x="7856550" y="2998791"/>
            <a:ext cx="238125" cy="187325"/>
          </a:xfrm>
          <a:custGeom>
            <a:avLst/>
            <a:gdLst>
              <a:gd name="T0" fmla="*/ 2147483647 w 150"/>
              <a:gd name="T1" fmla="*/ 0 h 118"/>
              <a:gd name="T2" fmla="*/ 2147483647 w 150"/>
              <a:gd name="T3" fmla="*/ 2147483647 h 118"/>
              <a:gd name="T4" fmla="*/ 2147483647 w 150"/>
              <a:gd name="T5" fmla="*/ 2147483647 h 118"/>
              <a:gd name="T6" fmla="*/ 2147483647 w 150"/>
              <a:gd name="T7" fmla="*/ 2147483647 h 118"/>
              <a:gd name="T8" fmla="*/ 2147483647 w 150"/>
              <a:gd name="T9" fmla="*/ 2147483647 h 118"/>
              <a:gd name="T10" fmla="*/ 2147483647 w 150"/>
              <a:gd name="T11" fmla="*/ 2147483647 h 118"/>
              <a:gd name="T12" fmla="*/ 2147483647 w 150"/>
              <a:gd name="T13" fmla="*/ 0 h 118"/>
              <a:gd name="T14" fmla="*/ 0 60000 65536"/>
              <a:gd name="T15" fmla="*/ 0 60000 65536"/>
              <a:gd name="T16" fmla="*/ 0 60000 65536"/>
              <a:gd name="T17" fmla="*/ 0 60000 65536"/>
              <a:gd name="T18" fmla="*/ 0 60000 65536"/>
              <a:gd name="T19" fmla="*/ 0 60000 65536"/>
              <a:gd name="T20" fmla="*/ 0 60000 65536"/>
              <a:gd name="T21" fmla="*/ 0 w 150"/>
              <a:gd name="T22" fmla="*/ 0 h 118"/>
              <a:gd name="T23" fmla="*/ 150 w 150"/>
              <a:gd name="T24" fmla="*/ 118 h 11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0" h="118">
                <a:moveTo>
                  <a:pt x="110" y="0"/>
                </a:moveTo>
                <a:cubicBezTo>
                  <a:pt x="72" y="5"/>
                  <a:pt x="48" y="11"/>
                  <a:pt x="14" y="22"/>
                </a:cubicBezTo>
                <a:cubicBezTo>
                  <a:pt x="1" y="89"/>
                  <a:pt x="0" y="97"/>
                  <a:pt x="66" y="118"/>
                </a:cubicBezTo>
                <a:cubicBezTo>
                  <a:pt x="88" y="110"/>
                  <a:pt x="109" y="103"/>
                  <a:pt x="132" y="96"/>
                </a:cubicBezTo>
                <a:cubicBezTo>
                  <a:pt x="150" y="68"/>
                  <a:pt x="149" y="50"/>
                  <a:pt x="118" y="29"/>
                </a:cubicBezTo>
                <a:cubicBezTo>
                  <a:pt x="111" y="24"/>
                  <a:pt x="97" y="29"/>
                  <a:pt x="95" y="22"/>
                </a:cubicBezTo>
                <a:cubicBezTo>
                  <a:pt x="92" y="13"/>
                  <a:pt x="105" y="7"/>
                  <a:pt x="110" y="0"/>
                </a:cubicBezTo>
                <a:close/>
              </a:path>
            </a:pathLst>
          </a:custGeom>
          <a:solidFill>
            <a:srgbClr val="FF8000"/>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1" name="Freeform 9"/>
          <p:cNvSpPr>
            <a:spLocks/>
          </p:cNvSpPr>
          <p:nvPr/>
        </p:nvSpPr>
        <p:spPr bwMode="auto">
          <a:xfrm>
            <a:off x="7015179" y="1171576"/>
            <a:ext cx="1482725" cy="1644650"/>
          </a:xfrm>
          <a:custGeom>
            <a:avLst/>
            <a:gdLst>
              <a:gd name="T0" fmla="*/ 2147483647 w 934"/>
              <a:gd name="T1" fmla="*/ 2147483647 h 1036"/>
              <a:gd name="T2" fmla="*/ 2147483647 w 934"/>
              <a:gd name="T3" fmla="*/ 2147483647 h 1036"/>
              <a:gd name="T4" fmla="*/ 2147483647 w 934"/>
              <a:gd name="T5" fmla="*/ 2147483647 h 1036"/>
              <a:gd name="T6" fmla="*/ 2147483647 w 934"/>
              <a:gd name="T7" fmla="*/ 2147483647 h 1036"/>
              <a:gd name="T8" fmla="*/ 2147483647 w 934"/>
              <a:gd name="T9" fmla="*/ 2147483647 h 1036"/>
              <a:gd name="T10" fmla="*/ 2147483647 w 934"/>
              <a:gd name="T11" fmla="*/ 2147483647 h 1036"/>
              <a:gd name="T12" fmla="*/ 2147483647 w 934"/>
              <a:gd name="T13" fmla="*/ 2147483647 h 1036"/>
              <a:gd name="T14" fmla="*/ 2147483647 w 934"/>
              <a:gd name="T15" fmla="*/ 2147483647 h 1036"/>
              <a:gd name="T16" fmla="*/ 2147483647 w 934"/>
              <a:gd name="T17" fmla="*/ 2147483647 h 1036"/>
              <a:gd name="T18" fmla="*/ 2147483647 w 934"/>
              <a:gd name="T19" fmla="*/ 2147483647 h 1036"/>
              <a:gd name="T20" fmla="*/ 2147483647 w 934"/>
              <a:gd name="T21" fmla="*/ 2147483647 h 1036"/>
              <a:gd name="T22" fmla="*/ 2147483647 w 934"/>
              <a:gd name="T23" fmla="*/ 2147483647 h 1036"/>
              <a:gd name="T24" fmla="*/ 2147483647 w 934"/>
              <a:gd name="T25" fmla="*/ 2147483647 h 1036"/>
              <a:gd name="T26" fmla="*/ 2147483647 w 934"/>
              <a:gd name="T27" fmla="*/ 2147483647 h 1036"/>
              <a:gd name="T28" fmla="*/ 2147483647 w 934"/>
              <a:gd name="T29" fmla="*/ 2147483647 h 1036"/>
              <a:gd name="T30" fmla="*/ 2147483647 w 934"/>
              <a:gd name="T31" fmla="*/ 2147483647 h 1036"/>
              <a:gd name="T32" fmla="*/ 2147483647 w 934"/>
              <a:gd name="T33" fmla="*/ 2147483647 h 1036"/>
              <a:gd name="T34" fmla="*/ 2147483647 w 934"/>
              <a:gd name="T35" fmla="*/ 2147483647 h 1036"/>
              <a:gd name="T36" fmla="*/ 2147483647 w 934"/>
              <a:gd name="T37" fmla="*/ 2147483647 h 1036"/>
              <a:gd name="T38" fmla="*/ 2147483647 w 934"/>
              <a:gd name="T39" fmla="*/ 2147483647 h 1036"/>
              <a:gd name="T40" fmla="*/ 2147483647 w 934"/>
              <a:gd name="T41" fmla="*/ 2147483647 h 1036"/>
              <a:gd name="T42" fmla="*/ 2147483647 w 934"/>
              <a:gd name="T43" fmla="*/ 2147483647 h 10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934"/>
              <a:gd name="T67" fmla="*/ 0 h 1036"/>
              <a:gd name="T68" fmla="*/ 934 w 934"/>
              <a:gd name="T69" fmla="*/ 1036 h 10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934" h="1036">
                <a:moveTo>
                  <a:pt x="759" y="180"/>
                </a:moveTo>
                <a:cubicBezTo>
                  <a:pt x="694" y="244"/>
                  <a:pt x="575" y="205"/>
                  <a:pt x="499" y="203"/>
                </a:cubicBezTo>
                <a:cubicBezTo>
                  <a:pt x="459" y="171"/>
                  <a:pt x="424" y="140"/>
                  <a:pt x="381" y="114"/>
                </a:cubicBezTo>
                <a:cubicBezTo>
                  <a:pt x="365" y="104"/>
                  <a:pt x="336" y="84"/>
                  <a:pt x="336" y="84"/>
                </a:cubicBezTo>
                <a:cubicBezTo>
                  <a:pt x="282" y="0"/>
                  <a:pt x="160" y="103"/>
                  <a:pt x="92" y="32"/>
                </a:cubicBezTo>
                <a:cubicBezTo>
                  <a:pt x="82" y="34"/>
                  <a:pt x="68" y="31"/>
                  <a:pt x="62" y="40"/>
                </a:cubicBezTo>
                <a:cubicBezTo>
                  <a:pt x="57" y="46"/>
                  <a:pt x="69" y="54"/>
                  <a:pt x="70" y="62"/>
                </a:cubicBezTo>
                <a:cubicBezTo>
                  <a:pt x="74" y="116"/>
                  <a:pt x="74" y="170"/>
                  <a:pt x="77" y="225"/>
                </a:cubicBezTo>
                <a:cubicBezTo>
                  <a:pt x="72" y="295"/>
                  <a:pt x="73" y="329"/>
                  <a:pt x="55" y="388"/>
                </a:cubicBezTo>
                <a:cubicBezTo>
                  <a:pt x="52" y="412"/>
                  <a:pt x="49" y="437"/>
                  <a:pt x="48" y="462"/>
                </a:cubicBezTo>
                <a:cubicBezTo>
                  <a:pt x="44" y="540"/>
                  <a:pt x="46" y="620"/>
                  <a:pt x="40" y="699"/>
                </a:cubicBezTo>
                <a:cubicBezTo>
                  <a:pt x="37" y="723"/>
                  <a:pt x="10" y="787"/>
                  <a:pt x="3" y="817"/>
                </a:cubicBezTo>
                <a:cubicBezTo>
                  <a:pt x="5" y="851"/>
                  <a:pt x="0" y="887"/>
                  <a:pt x="10" y="921"/>
                </a:cubicBezTo>
                <a:cubicBezTo>
                  <a:pt x="13" y="932"/>
                  <a:pt x="33" y="932"/>
                  <a:pt x="40" y="943"/>
                </a:cubicBezTo>
                <a:cubicBezTo>
                  <a:pt x="48" y="956"/>
                  <a:pt x="39" y="987"/>
                  <a:pt x="55" y="988"/>
                </a:cubicBezTo>
                <a:cubicBezTo>
                  <a:pt x="151" y="993"/>
                  <a:pt x="247" y="998"/>
                  <a:pt x="344" y="1003"/>
                </a:cubicBezTo>
                <a:cubicBezTo>
                  <a:pt x="934" y="991"/>
                  <a:pt x="624" y="1036"/>
                  <a:pt x="825" y="973"/>
                </a:cubicBezTo>
                <a:cubicBezTo>
                  <a:pt x="851" y="899"/>
                  <a:pt x="854" y="752"/>
                  <a:pt x="833" y="669"/>
                </a:cubicBezTo>
                <a:cubicBezTo>
                  <a:pt x="830" y="660"/>
                  <a:pt x="817" y="659"/>
                  <a:pt x="810" y="654"/>
                </a:cubicBezTo>
                <a:cubicBezTo>
                  <a:pt x="756" y="563"/>
                  <a:pt x="839" y="412"/>
                  <a:pt x="751" y="380"/>
                </a:cubicBezTo>
                <a:cubicBezTo>
                  <a:pt x="723" y="339"/>
                  <a:pt x="727" y="308"/>
                  <a:pt x="744" y="262"/>
                </a:cubicBezTo>
                <a:cubicBezTo>
                  <a:pt x="731" y="213"/>
                  <a:pt x="731" y="241"/>
                  <a:pt x="759" y="180"/>
                </a:cubicBezTo>
                <a:close/>
              </a:path>
            </a:pathLst>
          </a:custGeom>
          <a:solidFill>
            <a:schemeClr val="hlink"/>
          </a:solidFill>
          <a:ln w="9525">
            <a:solidFill>
              <a:schemeClr val="tx1"/>
            </a:solidFill>
            <a:round/>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81962" name="Text Box 10"/>
          <p:cNvSpPr txBox="1">
            <a:spLocks noChangeArrowheads="1"/>
          </p:cNvSpPr>
          <p:nvPr/>
        </p:nvSpPr>
        <p:spPr bwMode="auto">
          <a:xfrm>
            <a:off x="6629400" y="1981200"/>
            <a:ext cx="1828800" cy="584668"/>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السامرة</a:t>
            </a:r>
            <a:endParaRPr kumimoji="0" lang="en-US" sz="3200" b="1" u="none" strike="noStrike" kern="1200" cap="none" spc="0" normalizeH="0" baseline="0" noProof="0">
              <a:ln>
                <a:noFill/>
              </a:ln>
              <a:solidFill>
                <a:srgbClr val="333399">
                  <a:lumMod val="40000"/>
                  <a:lumOff val="60000"/>
                </a:srgbClr>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3" name="Text Box 11"/>
          <p:cNvSpPr txBox="1">
            <a:spLocks noChangeArrowheads="1"/>
          </p:cNvSpPr>
          <p:nvPr/>
        </p:nvSpPr>
        <p:spPr bwMode="auto">
          <a:xfrm>
            <a:off x="5148064" y="2628900"/>
            <a:ext cx="2667000" cy="584668"/>
          </a:xfrm>
          <a:prstGeom prst="rect">
            <a:avLst/>
          </a:prstGeom>
          <a:noFill/>
          <a:ln w="9525">
            <a:noFill/>
            <a:miter lim="800000"/>
            <a:headEnd/>
            <a:tailEnd/>
          </a:ln>
          <a:effectLst/>
        </p:spPr>
        <p:txBody>
          <a:bodyPr lIns="91334" tIns="45667" rIns="91334" bIns="45667">
            <a:spAutoFit/>
          </a:body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Arial" panose="020B0604020202020204" pitchFamily="34" charset="0"/>
            </a:endParaRPr>
          </a:p>
        </p:txBody>
      </p:sp>
      <p:sp>
        <p:nvSpPr>
          <p:cNvPr id="381964" name="AutoShape 12"/>
          <p:cNvSpPr>
            <a:spLocks noChangeArrowheads="1"/>
          </p:cNvSpPr>
          <p:nvPr/>
        </p:nvSpPr>
        <p:spPr bwMode="auto">
          <a:xfrm rot="-2232108">
            <a:off x="6369050" y="898525"/>
            <a:ext cx="1143000" cy="914400"/>
          </a:xfrm>
          <a:prstGeom prst="upArrow">
            <a:avLst>
              <a:gd name="adj1" fmla="val 50000"/>
              <a:gd name="adj2" fmla="val 25000"/>
            </a:avLst>
          </a:prstGeom>
          <a:solidFill>
            <a:schemeClr val="accent1"/>
          </a:solidFill>
          <a:ln w="9525">
            <a:solidFill>
              <a:schemeClr val="tx1"/>
            </a:solidFill>
            <a:miter lim="800000"/>
            <a:headEnd/>
            <a:tailEnd/>
          </a:ln>
        </p:spPr>
        <p:txBody>
          <a:bodyPr wrap="none" lIns="91334" tIns="45667" rIns="91334" bIns="45667"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4256590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8196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1960"/>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381958">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81957"/>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499"/>
                                          </p:stCondLst>
                                        </p:cTn>
                                        <p:tgtEl>
                                          <p:spTgt spid="381962">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81961"/>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81964"/>
                                        </p:tgtEl>
                                        <p:attrNameLst>
                                          <p:attrName>style.visibility</p:attrName>
                                        </p:attrNameLst>
                                      </p:cBhvr>
                                      <p:to>
                                        <p:strVal val="visible"/>
                                      </p:to>
                                    </p:set>
                                    <p:animEffect transition="in" filter="wipe(down)">
                                      <p:cBhvr>
                                        <p:cTn id="24" dur="500"/>
                                        <p:tgtEl>
                                          <p:spTgt spid="381964"/>
                                        </p:tgtEl>
                                      </p:cBhvr>
                                    </p:animEffect>
                                  </p:childTnLst>
                                </p:cTn>
                              </p:par>
                            </p:childTnLst>
                          </p:cTn>
                        </p:par>
                        <p:par>
                          <p:cTn id="25" fill="hold" nodeType="afterGroup">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38195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1957" grpId="0" animBg="1"/>
      <p:bldP spid="381958" grpId="0" build="p" autoUpdateAnimBg="0"/>
      <p:bldP spid="381959" grpId="0" build="allAtOnce"/>
      <p:bldP spid="381960" grpId="0" animBg="1"/>
      <p:bldP spid="381961" grpId="0" animBg="1"/>
      <p:bldP spid="381962" grpId="0" build="p" autoUpdateAnimBg="0"/>
      <p:bldP spid="381963" grpId="0" build="p" autoUpdateAnimBg="0"/>
      <p:bldP spid="381964" grpId="0" animBg="1"/>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images-wixmp-ed30a86b8c4ca887773594c2.wixmp.com/f/e9c52b82-3632-47bb-8fa1-3ca352a0333a/dblg1ce-5c6f4407-ad1c-4d58-98a9-6a6713e4122a.png?token=eyJ0eXAiOiJKV1QiLCJhbGciOiJIUzI1NiJ9.eyJzdWIiOiJ1cm46YXBwOjdlMGQxODg5ODIyNjQzNzNhNWYwZDQxNWVhMGQyNmUwIiwiaXNzIjoidXJuOmFwcDo3ZTBkMTg4OTgyMjY0MzczYTVmMGQ0MTVlYTBkMjZlMCIsIm9iaiI6W1t7InBhdGgiOiJcL2ZcL2U5YzUyYjgyLTM2MzItNDdiYi04ZmExLTNjYTM1MmEwMzMzYVwvZGJsZzFjZS01YzZmNDQwNy1hZDFjLTRkNTgtOThhOS02YTY3MTNlNDEyMmEucG5nIn1dXSwiYXVkIjpbInVybjpzZXJ2aWNlOmZpbGUuZG93bmxvYWQiXX0.x340QwCljNO6aA8_BJOk8qTZ2qbidxeUDmgBBYKDmb8">
            <a:extLst>
              <a:ext uri="{FF2B5EF4-FFF2-40B4-BE49-F238E27FC236}">
                <a16:creationId xmlns:a16="http://schemas.microsoft.com/office/drawing/2014/main" id="{06C61C9D-CD95-CB4B-8276-BEB1558D145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23825"/>
            <a:ext cx="9263300" cy="6734175"/>
          </a:xfrm>
          <a:prstGeom prst="rect">
            <a:avLst/>
          </a:prstGeom>
          <a:noFill/>
          <a:extLst>
            <a:ext uri="{909E8E84-426E-40DD-AFC4-6F175D3DCCD1}">
              <a14:hiddenFill xmlns:a14="http://schemas.microsoft.com/office/drawing/2010/main">
                <a:solidFill>
                  <a:srgbClr val="FFFFFF"/>
                </a:solidFill>
              </a14:hiddenFill>
            </a:ext>
          </a:extLst>
        </p:spPr>
      </p:pic>
      <p:sp>
        <p:nvSpPr>
          <p:cNvPr id="47106" name="Rectangle 2"/>
          <p:cNvSpPr>
            <a:spLocks noChangeArrowheads="1"/>
          </p:cNvSpPr>
          <p:nvPr/>
        </p:nvSpPr>
        <p:spPr bwMode="auto">
          <a:xfrm>
            <a:off x="0" y="23809"/>
            <a:ext cx="9263300" cy="582211"/>
          </a:xfrm>
          <a:prstGeom prst="rect">
            <a:avLst/>
          </a:prstGeom>
          <a:solidFill>
            <a:schemeClr val="tx1"/>
          </a:solid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SA"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الإمبراطورية الرومانية</a:t>
            </a:r>
            <a:endParaRPr kumimoji="0" lang="en-US" sz="3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7119" name="Rectangle 15"/>
          <p:cNvSpPr>
            <a:spLocks noChangeArrowheads="1"/>
          </p:cNvSpPr>
          <p:nvPr/>
        </p:nvSpPr>
        <p:spPr bwMode="auto">
          <a:xfrm>
            <a:off x="0" y="6575146"/>
            <a:ext cx="6181724" cy="25904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lIns="90488" tIns="44450" rIns="90488" bIns="4445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  https://</a:t>
            </a:r>
            <a:r>
              <a:rPr kumimoji="0" lang="en-US" sz="1100" b="0" i="0" u="none" strike="noStrike" kern="1200" cap="none" spc="0" normalizeH="0" baseline="0" noProof="0" err="1">
                <a:ln>
                  <a:noFill/>
                </a:ln>
                <a:solidFill>
                  <a:srgbClr val="000000"/>
                </a:solidFill>
                <a:effectLst/>
                <a:uLnTx/>
                <a:uFillTx/>
                <a:latin typeface="Arial Narrow" charset="0"/>
                <a:ea typeface="ＭＳ Ｐゴシック" charset="0"/>
                <a:cs typeface="+mn-cs"/>
              </a:rPr>
              <a:t>www.deviantart.com</a:t>
            </a:r>
            <a:r>
              <a:rPr kumimoji="0" lang="en-US" sz="1100" b="0" i="0" u="none" strike="noStrike" kern="1200" cap="none" spc="0" normalizeH="0" baseline="0" noProof="0">
                <a:ln>
                  <a:noFill/>
                </a:ln>
                <a:solidFill>
                  <a:srgbClr val="000000"/>
                </a:solidFill>
                <a:effectLst/>
                <a:uLnTx/>
                <a:uFillTx/>
                <a:latin typeface="Arial Narrow" charset="0"/>
                <a:ea typeface="ＭＳ Ｐゴシック" charset="0"/>
                <a:cs typeface="+mn-cs"/>
              </a:rPr>
              <a:t>/sharklord1/art/Alt-Roman-Empire-Provinces-701148110</a:t>
            </a:r>
          </a:p>
        </p:txBody>
      </p:sp>
      <p:sp>
        <p:nvSpPr>
          <p:cNvPr id="47121" name="Rectangle 17"/>
          <p:cNvSpPr>
            <a:spLocks noGrp="1" noChangeArrowheads="1"/>
          </p:cNvSpPr>
          <p:nvPr>
            <p:ph type="title" idx="4294967295"/>
          </p:nvPr>
        </p:nvSpPr>
        <p:spPr>
          <a:xfrm>
            <a:off x="7639050" y="609600"/>
            <a:ext cx="1257300" cy="400050"/>
          </a:xfrm>
          <a:effectLst/>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a:lstStyle/>
          <a:p>
            <a:r>
              <a:rPr lang="en-US" sz="100" u="none">
                <a:solidFill>
                  <a:srgbClr val="000066"/>
                </a:solidFill>
                <a:effectLst/>
                <a:latin typeface="Arial Narrow" charset="0"/>
              </a:rPr>
              <a:t>Bible Lands Blank Map</a:t>
            </a:r>
            <a:endParaRPr lang="en-US" sz="100">
              <a:solidFill>
                <a:srgbClr val="000066"/>
              </a:solidFill>
            </a:endParaRPr>
          </a:p>
        </p:txBody>
      </p:sp>
      <p:sp>
        <p:nvSpPr>
          <p:cNvPr id="13" name="Text Box 4">
            <a:extLst>
              <a:ext uri="{FF2B5EF4-FFF2-40B4-BE49-F238E27FC236}">
                <a16:creationId xmlns:a16="http://schemas.microsoft.com/office/drawing/2014/main" id="{548677E2-AC75-8244-8BCA-E558A684474A}"/>
              </a:ext>
            </a:extLst>
          </p:cNvPr>
          <p:cNvSpPr txBox="1">
            <a:spLocks noChangeArrowheads="1"/>
          </p:cNvSpPr>
          <p:nvPr/>
        </p:nvSpPr>
        <p:spPr bwMode="auto">
          <a:xfrm>
            <a:off x="1913175" y="586350"/>
            <a:ext cx="7350125" cy="1569553"/>
          </a:xfrm>
          <a:prstGeom prst="rect">
            <a:avLst/>
          </a:prstGeom>
          <a:solidFill>
            <a:schemeClr val="tx1"/>
          </a:solid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لكنكم ستنالون قوة متى حل الروح القدس عليكم وتكونون لي شهوداً في </a:t>
            </a:r>
            <a:r>
              <a:rPr kumimoji="0" lang="ar-SA" altLang="ja-JP" sz="3200" b="1" u="none" strike="noStrike" kern="1200" cap="none" spc="0" normalizeH="0" baseline="0" noProof="0" dirty="0">
                <a:ln>
                  <a:noFill/>
                </a:ln>
                <a:solidFill>
                  <a:srgbClr val="FF8000"/>
                </a:solidFill>
                <a:effectLst/>
                <a:uLnTx/>
                <a:uFillTx/>
                <a:latin typeface="Arial" panose="020B0604020202020204" pitchFamily="34" charset="0"/>
                <a:ea typeface="ＭＳ Ｐゴシック" charset="0"/>
                <a:cs typeface="Arial" panose="020B0604020202020204" pitchFamily="34" charset="0"/>
              </a:rPr>
              <a:t>أورشليم</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كل </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rPr>
              <a:t>اليهودية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a:t>
            </a:r>
            <a:r>
              <a:rPr kumimoji="0" lang="ar-SA" sz="3200" b="1" u="none" strike="noStrike" kern="1200" cap="none" spc="0" normalizeH="0" baseline="0" noProof="0" dirty="0">
                <a:ln>
                  <a:noFill/>
                </a:ln>
                <a:solidFill>
                  <a:srgbClr val="AAE2CA"/>
                </a:solidFill>
                <a:effectLst>
                  <a:glow rad="101600">
                    <a:srgbClr val="000000">
                      <a:alpha val="75000"/>
                    </a:srgbClr>
                  </a:glow>
                </a:effectLst>
                <a:uLnTx/>
                <a:uFillTx/>
                <a:latin typeface="Arial" panose="020B0604020202020204" pitchFamily="34" charset="0"/>
                <a:ea typeface="ＭＳ Ｐゴシック"/>
              </a:rPr>
              <a:t>السامرة</a:t>
            </a:r>
            <a:r>
              <a:rPr kumimoji="0" lang="ar-SA" altLang="ja-JP"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وإلى </a:t>
            </a:r>
            <a:r>
              <a:rPr kumimoji="0" lang="ar-SA" altLang="ja-JP"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أقصى الأرض</a:t>
            </a:r>
            <a:endParaRPr kumimoji="0" lang="en-US" sz="32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14" name="Text Box 6">
            <a:extLst>
              <a:ext uri="{FF2B5EF4-FFF2-40B4-BE49-F238E27FC236}">
                <a16:creationId xmlns:a16="http://schemas.microsoft.com/office/drawing/2014/main" id="{13DF1BAD-E5CE-5444-9E73-862BCD0F8186}"/>
              </a:ext>
            </a:extLst>
          </p:cNvPr>
          <p:cNvSpPr txBox="1">
            <a:spLocks noChangeArrowheads="1"/>
          </p:cNvSpPr>
          <p:nvPr/>
        </p:nvSpPr>
        <p:spPr bwMode="auto">
          <a:xfrm>
            <a:off x="6591300" y="5363893"/>
            <a:ext cx="16764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mn-cs"/>
              </a:rPr>
              <a:t>اليهودية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mn-cs"/>
            </a:endParaRPr>
          </a:p>
        </p:txBody>
      </p:sp>
      <p:sp>
        <p:nvSpPr>
          <p:cNvPr id="15" name="Text Box 7">
            <a:extLst>
              <a:ext uri="{FF2B5EF4-FFF2-40B4-BE49-F238E27FC236}">
                <a16:creationId xmlns:a16="http://schemas.microsoft.com/office/drawing/2014/main" id="{A6E7F6B4-DE62-DB46-8E6A-0B598EC249F7}"/>
              </a:ext>
            </a:extLst>
          </p:cNvPr>
          <p:cNvSpPr txBox="1">
            <a:spLocks noChangeArrowheads="1"/>
          </p:cNvSpPr>
          <p:nvPr/>
        </p:nvSpPr>
        <p:spPr bwMode="auto">
          <a:xfrm>
            <a:off x="971600" y="2393005"/>
            <a:ext cx="2286000" cy="584668"/>
          </a:xfrm>
          <a:prstGeom prst="rect">
            <a:avLst/>
          </a:prstGeom>
          <a:noFill/>
          <a:ln w="9525">
            <a:noFill/>
            <a:miter lim="800000"/>
            <a:headEnd/>
            <a:tailEnd/>
          </a:ln>
          <a:effectLst/>
        </p:spPr>
        <p:txBody>
          <a:bodyPr lIns="91334" tIns="45667" rIns="91334" bIns="45667">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rPr>
              <a:t>أقصى الأرض</a:t>
            </a:r>
            <a:endParaRPr kumimoji="0" lang="en-US" sz="3200" b="1" u="none" strike="noStrike" kern="1200" cap="none" spc="0" normalizeH="0" baseline="0" noProof="0">
              <a:ln>
                <a:noFill/>
              </a:ln>
              <a:solidFill>
                <a:srgbClr val="FFFF00"/>
              </a:solidFill>
              <a:effectLst>
                <a:glow rad="101600">
                  <a:srgbClr val="000000">
                    <a:alpha val="75000"/>
                  </a:srgbClr>
                </a:glow>
              </a:effectLst>
              <a:uLnTx/>
              <a:uFillTx/>
              <a:latin typeface="Arial" panose="020B0604020202020204" pitchFamily="34" charset="0"/>
              <a:ea typeface="ＭＳ Ｐゴシック" charset="0"/>
            </a:endParaRPr>
          </a:p>
        </p:txBody>
      </p:sp>
      <p:sp>
        <p:nvSpPr>
          <p:cNvPr id="16" name="Text Box 10">
            <a:extLst>
              <a:ext uri="{FF2B5EF4-FFF2-40B4-BE49-F238E27FC236}">
                <a16:creationId xmlns:a16="http://schemas.microsoft.com/office/drawing/2014/main" id="{2370EB0D-EFFD-A145-A27E-A2E78132CB86}"/>
              </a:ext>
            </a:extLst>
          </p:cNvPr>
          <p:cNvSpPr txBox="1">
            <a:spLocks noChangeArrowheads="1"/>
          </p:cNvSpPr>
          <p:nvPr/>
        </p:nvSpPr>
        <p:spPr bwMode="auto">
          <a:xfrm>
            <a:off x="6591300" y="4525704"/>
            <a:ext cx="1828800" cy="590092"/>
          </a:xfrm>
          <a:prstGeom prst="rect">
            <a:avLst/>
          </a:prstGeom>
          <a:noFill/>
          <a:ln w="9525">
            <a:noFill/>
            <a:miter lim="800000"/>
            <a:headEnd/>
            <a:tailEnd/>
          </a:ln>
          <a:effectLst/>
        </p:spPr>
        <p:txBody>
          <a:bodyPr lIns="91334" tIns="45667" rIns="91334" bIns="45667">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mn-cs"/>
              </a:rPr>
              <a:t>السامرة</a:t>
            </a:r>
            <a:endParaRPr kumimoji="0" lang="en-US" sz="3200" b="1" u="none" strike="noStrike" kern="1200" cap="none" spc="0" normalizeH="0" baseline="0" noProof="0">
              <a:ln>
                <a:noFill/>
              </a:ln>
              <a:solidFill>
                <a:srgbClr val="AAE2CA"/>
              </a:solidFill>
              <a:effectLst>
                <a:glow rad="101600">
                  <a:srgbClr val="000000">
                    <a:alpha val="75000"/>
                  </a:srgbClr>
                </a:glow>
              </a:effectLst>
              <a:uLnTx/>
              <a:uFillTx/>
              <a:latin typeface="Arial" panose="020B0604020202020204" pitchFamily="34" charset="0"/>
              <a:ea typeface="ＭＳ Ｐゴシック"/>
              <a:cs typeface="+mn-cs"/>
            </a:endParaRPr>
          </a:p>
        </p:txBody>
      </p:sp>
      <p:sp>
        <p:nvSpPr>
          <p:cNvPr id="17" name="Text Box 11">
            <a:extLst>
              <a:ext uri="{FF2B5EF4-FFF2-40B4-BE49-F238E27FC236}">
                <a16:creationId xmlns:a16="http://schemas.microsoft.com/office/drawing/2014/main" id="{EB052782-75C9-F141-A263-47207B4B195A}"/>
              </a:ext>
            </a:extLst>
          </p:cNvPr>
          <p:cNvSpPr txBox="1">
            <a:spLocks noChangeArrowheads="1"/>
          </p:cNvSpPr>
          <p:nvPr/>
        </p:nvSpPr>
        <p:spPr bwMode="auto">
          <a:xfrm>
            <a:off x="5810250" y="4968831"/>
            <a:ext cx="2667000" cy="590092"/>
          </a:xfrm>
          <a:prstGeom prst="rect">
            <a:avLst/>
          </a:prstGeom>
          <a:noFill/>
          <a:ln w="9525">
            <a:noFill/>
            <a:miter lim="800000"/>
            <a:headEnd/>
            <a:tailEnd/>
          </a:ln>
          <a:effectLst/>
        </p:spPr>
        <p:txBody>
          <a:bodyPr lIns="91334" tIns="45667" rIns="91334" bIns="45667">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mn-cs"/>
              </a:rPr>
              <a:t>أورشليم</a:t>
            </a:r>
            <a:endParaRPr kumimoji="0" lang="en-US" sz="3200" b="1" u="none" strike="noStrike" kern="1200" cap="none" spc="0" normalizeH="0" baseline="0" noProof="0">
              <a:ln>
                <a:noFill/>
              </a:ln>
              <a:solidFill>
                <a:srgbClr val="FF8000"/>
              </a:solidFill>
              <a:effectLst>
                <a:glow rad="101600">
                  <a:srgbClr val="000000">
                    <a:alpha val="75000"/>
                  </a:srgbClr>
                </a:glow>
              </a:effectLst>
              <a:uLnTx/>
              <a:uFillTx/>
              <a:latin typeface="Arial" panose="020B0604020202020204" pitchFamily="34" charset="0"/>
              <a:ea typeface="ＭＳ Ｐゴシック"/>
              <a:cs typeface="+mn-cs"/>
            </a:endParaRPr>
          </a:p>
        </p:txBody>
      </p:sp>
      <p:sp>
        <p:nvSpPr>
          <p:cNvPr id="2" name="Oval 1">
            <a:extLst>
              <a:ext uri="{FF2B5EF4-FFF2-40B4-BE49-F238E27FC236}">
                <a16:creationId xmlns:a16="http://schemas.microsoft.com/office/drawing/2014/main" id="{306BFEBD-0FC1-104C-86CF-F3A1CE0C74F6}"/>
              </a:ext>
            </a:extLst>
          </p:cNvPr>
          <p:cNvSpPr/>
          <p:nvPr/>
        </p:nvSpPr>
        <p:spPr bwMode="auto">
          <a:xfrm rot="1036643">
            <a:off x="3429594" y="2705476"/>
            <a:ext cx="5499767" cy="3146146"/>
          </a:xfrm>
          <a:prstGeom prst="ellipse">
            <a:avLst/>
          </a:prstGeom>
          <a:noFill/>
          <a:ln w="92075" cap="flat" cmpd="sng" algn="ctr">
            <a:gradFill>
              <a:gsLst>
                <a:gs pos="0">
                  <a:srgbClr val="FFFF00"/>
                </a:gs>
                <a:gs pos="100000">
                  <a:schemeClr val="accent1">
                    <a:lumMod val="30000"/>
                    <a:lumOff val="70000"/>
                  </a:schemeClr>
                </a:gs>
              </a:gsLst>
              <a:lin ang="5400000" scaled="1"/>
            </a:gra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cs typeface="+mn-cs"/>
            </a:endParaRPr>
          </a:p>
        </p:txBody>
      </p:sp>
    </p:spTree>
    <p:extLst>
      <p:ext uri="{BB962C8B-B14F-4D97-AF65-F5344CB8AC3E}">
        <p14:creationId xmlns:p14="http://schemas.microsoft.com/office/powerpoint/2010/main" val="30896170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
                                            <p:txEl>
                                              <p:pRg st="0" end="0"/>
                                            </p:txEl>
                                          </p:spTgt>
                                        </p:tgtEl>
                                        <p:attrNameLst>
                                          <p:attrName>style.visibility</p:attrName>
                                        </p:attrNameLst>
                                      </p:cBhvr>
                                      <p:to>
                                        <p:strVal val="visible"/>
                                      </p:to>
                                    </p:se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6">
                                            <p:txEl>
                                              <p:pRg st="0" end="0"/>
                                            </p:txEl>
                                          </p:spTgt>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allAtOnce"/>
      <p:bldP spid="16" grpId="0" build="p" autoUpdateAnimBg="0"/>
      <p:bldP spid="17"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81033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354181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5681"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0" y="517526"/>
            <a:ext cx="9144000" cy="6035675"/>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455682" name="Text Box 3"/>
          <p:cNvSpPr txBox="1">
            <a:spLocks noChangeArrowheads="1"/>
          </p:cNvSpPr>
          <p:nvPr/>
        </p:nvSpPr>
        <p:spPr bwMode="auto">
          <a:xfrm>
            <a:off x="8502651" y="5"/>
            <a:ext cx="703974"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cs typeface="Arial" panose="020B0604020202020204" pitchFamily="34" charset="0"/>
              </a:rPr>
              <a:t>105</a:t>
            </a:r>
            <a:endParaRPr kumimoji="0" lang="en-US" sz="2400" b="1" u="none" strike="noStrike" kern="1200" cap="none" spc="0" normalizeH="0" baseline="0" noProof="0" dirty="0">
              <a:ln>
                <a:noFill/>
              </a:ln>
              <a:solidFill>
                <a:srgbClr val="FFFFCC"/>
              </a:solidFill>
              <a:effectLst/>
              <a:uLnTx/>
              <a:uFillTx/>
              <a:latin typeface="Arial" panose="020B0604020202020204" pitchFamily="34" charset="0"/>
              <a:ea typeface="ＭＳ Ｐゴシック" charset="0"/>
              <a:cs typeface="Arial" panose="020B0604020202020204" pitchFamily="34" charset="0"/>
            </a:endParaRPr>
          </a:p>
        </p:txBody>
      </p:sp>
      <p:pic>
        <p:nvPicPr>
          <p:cNvPr id="455683" name="Picture 4" descr="j0195630"/>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29407" y="5030788"/>
            <a:ext cx="1355725" cy="1827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55684" name="Rectangle 5"/>
          <p:cNvSpPr>
            <a:spLocks noGrp="1" noChangeArrowheads="1"/>
          </p:cNvSpPr>
          <p:nvPr>
            <p:ph type="title" idx="4294967295"/>
          </p:nvPr>
        </p:nvSpPr>
        <p:spPr>
          <a:xfrm>
            <a:off x="1" y="381000"/>
            <a:ext cx="7391400" cy="609600"/>
          </a:xfrm>
          <a:solidFill>
            <a:srgbClr val="000000"/>
          </a:solidFill>
        </p:spPr>
        <p:txBody>
          <a:bodyPr/>
          <a:lstStyle/>
          <a:p>
            <a:pPr eaLnBrk="1" hangingPunct="1"/>
            <a:r>
              <a:rPr lang="ar-JO"/>
              <a:t>ظهورات القيامة</a:t>
            </a:r>
            <a:endParaRPr lang="en-US" dirty="0"/>
          </a:p>
        </p:txBody>
      </p:sp>
      <p:pic>
        <p:nvPicPr>
          <p:cNvPr id="455685" name="Picture 6" descr="j0281888"/>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858000" y="-76200"/>
            <a:ext cx="1295400" cy="1131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7528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516155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50605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16555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171548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7647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498163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ar-JO" sz="2400">
                <a:latin typeface="Arial" panose="020B0604020202020204" pitchFamily="34" charset="0"/>
                <a:cs typeface="Arial" panose="020B0604020202020204" pitchFamily="34" charset="0"/>
              </a:rPr>
              <a:t>استخدمت بإذن رسمي</a:t>
            </a:r>
            <a:endParaRPr sz="240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freebibleimages.org</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متى</a:t>
            </a:r>
          </a:p>
        </p:txBody>
      </p:sp>
      <p:sp>
        <p:nvSpPr>
          <p:cNvPr id="227" name="Shape 227"/>
          <p:cNvSpPr/>
          <p:nvPr/>
        </p:nvSpPr>
        <p:spPr>
          <a:xfrm>
            <a:off x="409444" y="3148440"/>
            <a:ext cx="4940737" cy="95410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ar-JO" sz="1400" b="1" i="0" u="none" strike="noStrike" kern="1200" cap="none" spc="0" normalizeH="0" baseline="0" noProof="0">
                <a:ln>
                  <a:noFill/>
                </a:ln>
                <a:solidFill>
                  <a:srgbClr val="000000"/>
                </a:solidFill>
                <a:effectLst/>
                <a:uLnTx/>
                <a:uFillTx/>
                <a:latin typeface="Times New Roman" charset="0"/>
                <a:ea typeface="ＭＳ Ｐゴシック" charset="0"/>
              </a:rPr>
              <a:t>هذه الصور غير مرخصة لإعادة استخدامها في الفيديو أو النشر أو الوسائط الأخرى. لا يمكن إعادة توزيع الصور والملفات التي تم تنزيلها من خلال أي موقع ويب آخر غير freebibleimages.org أو استخدامها في أي سياق تؤدي فيه الرسالة المصاحبة إلى تقويض الإيمان المسيحي والإنجيل.</a:t>
            </a:r>
            <a:endParaRPr kumimoji="0" sz="13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ar-JO" sz="1300" b="1" i="0" u="none" strike="noStrike" kern="1200" cap="none" spc="0" normalizeH="0" baseline="0" noProof="0">
                <a:ln>
                  <a:noFill/>
                </a:ln>
                <a:solidFill>
                  <a:srgbClr val="000000"/>
                </a:solidFill>
                <a:effectLst/>
                <a:uLnTx/>
                <a:uFillTx/>
                <a:latin typeface="Times New Roman"/>
                <a:cs typeface="Times New Roman"/>
                <a:sym typeface="Times New Roman"/>
              </a:rPr>
              <a:t>www.LumoProject.com.</a:t>
            </a:r>
            <a:endParaRPr kumimoji="0" sz="1300" b="1" u="sng" strike="noStrike" kern="0" cap="none" spc="0" normalizeH="0" baseline="0" noProof="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err="1">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endParaRPr kumimoji="0" sz="1000" b="1" u="none" strike="noStrike" kern="0" cap="none" spc="5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مرقس</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لوقا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560577"/>
            <a:ext cx="899997" cy="683260"/>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إنجيل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endPar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ar-JO" sz="1200" b="1"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يوحنا</a:t>
            </a:r>
            <a:endParaRPr kumimoji="0" sz="1200" b="1" u="none" strike="noStrike" kern="0" cap="none" spc="0" normalizeH="0" baseline="0" noProof="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3812820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Passion Week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050" y="119063"/>
            <a:ext cx="9107488" cy="661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091" name="Picture 3" descr="Ascens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192713" y="0"/>
            <a:ext cx="3951287"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19" name="Rectangle 4"/>
          <p:cNvSpPr>
            <a:spLocks noChangeArrowheads="1"/>
          </p:cNvSpPr>
          <p:nvPr/>
        </p:nvSpPr>
        <p:spPr bwMode="auto">
          <a:xfrm>
            <a:off x="0" y="3886200"/>
            <a:ext cx="5105400" cy="2819400"/>
          </a:xfrm>
          <a:prstGeom prst="rect">
            <a:avLst/>
          </a:prstGeom>
          <a:solidFill>
            <a:srgbClr val="0033CC"/>
          </a:solidFill>
          <a:ln w="76200" cap="sq">
            <a:solidFill>
              <a:srgbClr val="99FFCC"/>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sp>
        <p:nvSpPr>
          <p:cNvPr id="162820" name="Text Box 5"/>
          <p:cNvSpPr txBox="1">
            <a:spLocks noChangeArrowheads="1"/>
          </p:cNvSpPr>
          <p:nvPr/>
        </p:nvSpPr>
        <p:spPr bwMode="auto">
          <a:xfrm>
            <a:off x="8382000" y="76200"/>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000066"/>
                </a:solidFill>
                <a:effectLst/>
                <a:uLnTx/>
                <a:uFillTx/>
                <a:latin typeface="Arial" panose="020B0604020202020204" pitchFamily="34" charset="0"/>
                <a:ea typeface="ＭＳ Ｐゴシック" charset="0"/>
                <a:cs typeface="Arial" panose="020B0604020202020204" pitchFamily="34" charset="0"/>
              </a:rPr>
              <a:t>656</a:t>
            </a:r>
            <a:endParaRPr kumimoji="0" lang="en-US" sz="2400" b="1" u="none" strike="noStrike" kern="1200" cap="none" spc="0" normalizeH="0" baseline="0" noProof="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
        <p:nvSpPr>
          <p:cNvPr id="217094" name="AutoShape 6"/>
          <p:cNvSpPr>
            <a:spLocks noChangeArrowheads="1"/>
          </p:cNvSpPr>
          <p:nvPr/>
        </p:nvSpPr>
        <p:spPr bwMode="auto">
          <a:xfrm rot="-6964770">
            <a:off x="6629400" y="5105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5" name="AutoShape 7"/>
          <p:cNvSpPr>
            <a:spLocks noChangeArrowheads="1"/>
          </p:cNvSpPr>
          <p:nvPr/>
        </p:nvSpPr>
        <p:spPr bwMode="auto">
          <a:xfrm rot="-6964770">
            <a:off x="6324600" y="42672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096" name="AutoShape 8"/>
          <p:cNvSpPr>
            <a:spLocks noChangeArrowheads="1"/>
          </p:cNvSpPr>
          <p:nvPr/>
        </p:nvSpPr>
        <p:spPr bwMode="auto">
          <a:xfrm rot="-8570306">
            <a:off x="4114800" y="25908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7" name="Picture 9" descr="j023794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410200" y="3200400"/>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098" name="AutoShape 10"/>
          <p:cNvSpPr>
            <a:spLocks noChangeArrowheads="1"/>
          </p:cNvSpPr>
          <p:nvPr/>
        </p:nvSpPr>
        <p:spPr bwMode="auto">
          <a:xfrm rot="1822741">
            <a:off x="4191000" y="2438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099" name="Picture 11" descr="j017846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53000" y="2133600"/>
            <a:ext cx="3124200" cy="129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00" name="Picture 12" descr="j0202092"/>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334000" y="152400"/>
            <a:ext cx="185578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3"/>
          <p:cNvGrpSpPr>
            <a:grpSpLocks/>
          </p:cNvGrpSpPr>
          <p:nvPr/>
        </p:nvGrpSpPr>
        <p:grpSpPr bwMode="auto">
          <a:xfrm>
            <a:off x="2057400" y="0"/>
            <a:ext cx="1835150" cy="4038600"/>
            <a:chOff x="2302" y="1440"/>
            <a:chExt cx="1156" cy="2544"/>
          </a:xfrm>
        </p:grpSpPr>
        <p:pic>
          <p:nvPicPr>
            <p:cNvPr id="162846" name="Picture 14" descr="j018255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02" y="1440"/>
              <a:ext cx="1156" cy="17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2847" name="Picture 15" descr="j0285300"/>
            <p:cNvPicPr>
              <a:picLocks noChangeAspect="1" noChangeArrowheads="1" noCrop="1"/>
            </p:cNvPicPr>
            <p:nvPr/>
          </p:nvPicPr>
          <p:blipFill>
            <a:blip r:embed="rId9">
              <a:extLst>
                <a:ext uri="{28A0092B-C50C-407E-A947-70E740481C1C}">
                  <a14:useLocalDpi xmlns:a14="http://schemas.microsoft.com/office/drawing/2010/main"/>
                </a:ext>
              </a:extLst>
            </a:blip>
            <a:srcRect/>
            <a:stretch>
              <a:fillRect/>
            </a:stretch>
          </p:blipFill>
          <p:spPr bwMode="auto">
            <a:xfrm>
              <a:off x="2304" y="2832"/>
              <a:ext cx="1152"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17104" name="AutoShape 16"/>
          <p:cNvSpPr>
            <a:spLocks noChangeArrowheads="1"/>
          </p:cNvSpPr>
          <p:nvPr/>
        </p:nvSpPr>
        <p:spPr bwMode="auto">
          <a:xfrm rot="-5400000">
            <a:off x="5867400" y="2895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05" name="AutoShape 17"/>
          <p:cNvSpPr>
            <a:spLocks noChangeArrowheads="1"/>
          </p:cNvSpPr>
          <p:nvPr/>
        </p:nvSpPr>
        <p:spPr bwMode="auto">
          <a:xfrm rot="1101064">
            <a:off x="5029200" y="3657600"/>
            <a:ext cx="1905000" cy="685800"/>
          </a:xfrm>
          <a:prstGeom prst="leftRightArrow">
            <a:avLst>
              <a:gd name="adj1" fmla="val 50000"/>
              <a:gd name="adj2" fmla="val 55556"/>
            </a:avLst>
          </a:prstGeom>
          <a:solidFill>
            <a:srgbClr val="FF66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grpSp>
        <p:nvGrpSpPr>
          <p:cNvPr id="3" name="Group 18"/>
          <p:cNvGrpSpPr>
            <a:grpSpLocks/>
          </p:cNvGrpSpPr>
          <p:nvPr/>
        </p:nvGrpSpPr>
        <p:grpSpPr bwMode="auto">
          <a:xfrm>
            <a:off x="76200" y="4038600"/>
            <a:ext cx="4775201" cy="838200"/>
            <a:chOff x="48" y="2544"/>
            <a:chExt cx="3008" cy="528"/>
          </a:xfrm>
        </p:grpSpPr>
        <p:sp>
          <p:nvSpPr>
            <p:cNvPr id="140316" name="AutoShape 19"/>
            <p:cNvSpPr>
              <a:spLocks noChangeArrowheads="1"/>
            </p:cNvSpPr>
            <p:nvPr/>
          </p:nvSpPr>
          <p:spPr bwMode="auto">
            <a:xfrm>
              <a:off x="48" y="2544"/>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5" name="Text Box 20"/>
            <p:cNvSpPr txBox="1">
              <a:spLocks noChangeArrowheads="1"/>
            </p:cNvSpPr>
            <p:nvPr/>
          </p:nvSpPr>
          <p:spPr bwMode="auto">
            <a:xfrm>
              <a:off x="576" y="2693"/>
              <a:ext cx="2480"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rPr>
                <a:t>حز 8: 4، 9: 3، 10: 4، 10: 18-19، 11: 23</a:t>
              </a: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grpSp>
      <p:grpSp>
        <p:nvGrpSpPr>
          <p:cNvPr id="4" name="Group 21"/>
          <p:cNvGrpSpPr>
            <a:grpSpLocks/>
          </p:cNvGrpSpPr>
          <p:nvPr/>
        </p:nvGrpSpPr>
        <p:grpSpPr bwMode="auto">
          <a:xfrm>
            <a:off x="76200" y="4953000"/>
            <a:ext cx="3546476" cy="838200"/>
            <a:chOff x="48" y="3120"/>
            <a:chExt cx="2234" cy="528"/>
          </a:xfrm>
        </p:grpSpPr>
        <p:sp>
          <p:nvSpPr>
            <p:cNvPr id="140314" name="AutoShape 22"/>
            <p:cNvSpPr>
              <a:spLocks noChangeArrowheads="1"/>
            </p:cNvSpPr>
            <p:nvPr/>
          </p:nvSpPr>
          <p:spPr bwMode="auto">
            <a:xfrm>
              <a:off x="48" y="3120"/>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3" name="Text Box 23"/>
            <p:cNvSpPr txBox="1">
              <a:spLocks noChangeArrowheads="1"/>
            </p:cNvSpPr>
            <p:nvPr/>
          </p:nvSpPr>
          <p:spPr bwMode="auto">
            <a:xfrm>
              <a:off x="576" y="3268"/>
              <a:ext cx="1706"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rPr>
                <a:t>لو 19: 37، 24: 50، أع 1: 10</a:t>
              </a: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grpSp>
      <p:grpSp>
        <p:nvGrpSpPr>
          <p:cNvPr id="5" name="Group 24"/>
          <p:cNvGrpSpPr>
            <a:grpSpLocks/>
          </p:cNvGrpSpPr>
          <p:nvPr/>
        </p:nvGrpSpPr>
        <p:grpSpPr bwMode="auto">
          <a:xfrm>
            <a:off x="76200" y="5867400"/>
            <a:ext cx="3883025" cy="838200"/>
            <a:chOff x="48" y="3696"/>
            <a:chExt cx="2446" cy="528"/>
          </a:xfrm>
        </p:grpSpPr>
        <p:sp>
          <p:nvSpPr>
            <p:cNvPr id="140312" name="AutoShape 25"/>
            <p:cNvSpPr>
              <a:spLocks noChangeArrowheads="1"/>
            </p:cNvSpPr>
            <p:nvPr/>
          </p:nvSpPr>
          <p:spPr bwMode="auto">
            <a:xfrm>
              <a:off x="48" y="3696"/>
              <a:ext cx="432" cy="528"/>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400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62841" name="Text Box 26"/>
            <p:cNvSpPr txBox="1">
              <a:spLocks noChangeArrowheads="1"/>
            </p:cNvSpPr>
            <p:nvPr/>
          </p:nvSpPr>
          <p:spPr bwMode="auto">
            <a:xfrm>
              <a:off x="576" y="3844"/>
              <a:ext cx="1918"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rPr>
                <a:t>أع 1: 11، زك 14: 4، حز 43: 1-5</a:t>
              </a:r>
              <a:endParaRPr kumimoji="0" lang="en-US" sz="1800" b="1" u="none" strike="noStrike" kern="1200" cap="none" spc="0" normalizeH="0" baseline="0" noProof="0">
                <a:ln>
                  <a:noFill/>
                </a:ln>
                <a:solidFill>
                  <a:srgbClr val="FFFFCC"/>
                </a:solidFill>
                <a:effectLst/>
                <a:uLnTx/>
                <a:uFillTx/>
                <a:latin typeface="Arial" panose="020B0604020202020204" pitchFamily="34" charset="0"/>
                <a:ea typeface="ＭＳ Ｐゴシック" charset="0"/>
              </a:endParaRPr>
            </a:p>
          </p:txBody>
        </p:sp>
      </p:grpSp>
      <p:sp>
        <p:nvSpPr>
          <p:cNvPr id="217115" name="AutoShape 27"/>
          <p:cNvSpPr>
            <a:spLocks noChangeArrowheads="1"/>
          </p:cNvSpPr>
          <p:nvPr/>
        </p:nvSpPr>
        <p:spPr bwMode="auto">
          <a:xfrm rot="-8655613">
            <a:off x="4191000" y="28194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pic>
        <p:nvPicPr>
          <p:cNvPr id="217116" name="Picture 28" descr="j0212783"/>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762000" y="914400"/>
            <a:ext cx="1933575" cy="163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7117" name="Picture 29" descr="j0195630"/>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2133600" y="152400"/>
            <a:ext cx="1355725" cy="182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7118" name="AutoShape 30"/>
          <p:cNvSpPr>
            <a:spLocks noChangeArrowheads="1"/>
          </p:cNvSpPr>
          <p:nvPr/>
        </p:nvSpPr>
        <p:spPr bwMode="auto">
          <a:xfrm rot="1578731">
            <a:off x="4191000" y="25146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217119" name="AutoShape 31"/>
          <p:cNvSpPr>
            <a:spLocks noChangeArrowheads="1"/>
          </p:cNvSpPr>
          <p:nvPr/>
        </p:nvSpPr>
        <p:spPr bwMode="auto">
          <a:xfrm rot="5357320">
            <a:off x="5486400" y="2667000"/>
            <a:ext cx="685800" cy="8382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6600"/>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outerShdw blurRad="38100" dist="38100" dir="2700000" algn="tl">
                  <a:srgbClr val="000000">
                    <a:alpha val="43137"/>
                  </a:srgbClr>
                </a:outerShdw>
              </a:effectLst>
              <a:uLnTx/>
              <a:uFillTx/>
              <a:latin typeface="Times New Roman" charset="0"/>
              <a:ea typeface="ＭＳ Ｐゴシック" charset="0"/>
            </a:endParaRPr>
          </a:p>
        </p:txBody>
      </p:sp>
      <p:sp>
        <p:nvSpPr>
          <p:cNvPr id="158743" name="Rectangle 32"/>
          <p:cNvSpPr>
            <a:spLocks noGrp="1" noChangeArrowheads="1"/>
          </p:cNvSpPr>
          <p:nvPr>
            <p:ph type="title" idx="4294967295"/>
          </p:nvPr>
        </p:nvSpPr>
        <p:spPr>
          <a:xfrm>
            <a:off x="5257800" y="5702300"/>
            <a:ext cx="3886200" cy="1155700"/>
          </a:xfrm>
          <a:solidFill>
            <a:schemeClr val="bg2"/>
          </a:solidFill>
        </p:spPr>
        <p:txBody>
          <a:bodyPr/>
          <a:lstStyle/>
          <a:p>
            <a:pPr eaLnBrk="1" hangingPunct="1">
              <a:defRPr/>
            </a:pPr>
            <a:r>
              <a:rPr lang="ar-JO" sz="2400" dirty="0">
                <a:ea typeface="ＭＳ Ｐゴシック" charset="0"/>
                <a:cs typeface="ＭＳ Ｐゴシック" charset="0"/>
              </a:rPr>
              <a:t>الروح يغادر ويرجع</a:t>
            </a:r>
            <a:endParaRPr lang="en-US" sz="2400" dirty="0">
              <a:ea typeface="ＭＳ Ｐゴシック" charset="0"/>
              <a:cs typeface="ＭＳ Ｐゴシック" charset="0"/>
            </a:endParaRPr>
          </a:p>
        </p:txBody>
      </p:sp>
    </p:spTree>
    <p:extLst>
      <p:ext uri="{BB962C8B-B14F-4D97-AF65-F5344CB8AC3E}">
        <p14:creationId xmlns:p14="http://schemas.microsoft.com/office/powerpoint/2010/main" val="38913950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7" presetClass="exit" presetSubtype="10" fill="hold" nodeType="clickEffect">
                                  <p:stCondLst>
                                    <p:cond delay="0"/>
                                  </p:stCondLst>
                                  <p:childTnLst>
                                    <p:anim calcmode="lin" valueType="num">
                                      <p:cBhvr>
                                        <p:cTn id="15" dur="500"/>
                                        <p:tgtEl>
                                          <p:spTgt spid="2"/>
                                        </p:tgtEl>
                                        <p:attrNameLst>
                                          <p:attrName>ppt_w</p:attrName>
                                        </p:attrNameLst>
                                      </p:cBhvr>
                                      <p:tavLst>
                                        <p:tav tm="0">
                                          <p:val>
                                            <p:strVal val="ppt_w"/>
                                          </p:val>
                                        </p:tav>
                                        <p:tav tm="100000">
                                          <p:val>
                                            <p:fltVal val="0"/>
                                          </p:val>
                                        </p:tav>
                                      </p:tavLst>
                                    </p:anim>
                                    <p:anim calcmode="lin" valueType="num">
                                      <p:cBhvr>
                                        <p:cTn id="16" dur="500"/>
                                        <p:tgtEl>
                                          <p:spTgt spid="2"/>
                                        </p:tgtEl>
                                        <p:attrNameLst>
                                          <p:attrName>ppt_h</p:attrName>
                                        </p:attrNameLst>
                                      </p:cBhvr>
                                      <p:tavLst>
                                        <p:tav tm="0">
                                          <p:val>
                                            <p:strVal val="ppt_h"/>
                                          </p:val>
                                        </p:tav>
                                        <p:tav tm="100000">
                                          <p:val>
                                            <p:strVal val="ppt_h"/>
                                          </p:val>
                                        </p:tav>
                                      </p:tavLst>
                                    </p:anim>
                                    <p:set>
                                      <p:cBhvr>
                                        <p:cTn id="17" dur="1" fill="hold">
                                          <p:stCondLst>
                                            <p:cond delay="499"/>
                                          </p:stCondLst>
                                        </p:cTn>
                                        <p:tgtEl>
                                          <p:spTgt spid="2"/>
                                        </p:tgtEl>
                                        <p:attrNameLst>
                                          <p:attrName>style.visibility</p:attrName>
                                        </p:attrNameLst>
                                      </p:cBhvr>
                                      <p:to>
                                        <p:strVal val="hidden"/>
                                      </p:to>
                                    </p:set>
                                  </p:childTnLst>
                                </p:cTn>
                              </p:par>
                            </p:childTnLst>
                          </p:cTn>
                        </p:par>
                        <p:par>
                          <p:cTn id="18" fill="hold" nodeType="afterGroup">
                            <p:stCondLst>
                              <p:cond delay="500"/>
                            </p:stCondLst>
                            <p:childTnLst>
                              <p:par>
                                <p:cTn id="19" presetID="22" presetClass="entr" presetSubtype="8" fill="hold" nodeType="afterEffect">
                                  <p:stCondLst>
                                    <p:cond delay="0"/>
                                  </p:stCondLst>
                                  <p:childTnLst>
                                    <p:set>
                                      <p:cBhvr>
                                        <p:cTn id="20" dur="1" fill="hold">
                                          <p:stCondLst>
                                            <p:cond delay="0"/>
                                          </p:stCondLst>
                                        </p:cTn>
                                        <p:tgtEl>
                                          <p:spTgt spid="217098"/>
                                        </p:tgtEl>
                                        <p:attrNameLst>
                                          <p:attrName>style.visibility</p:attrName>
                                        </p:attrNameLst>
                                      </p:cBhvr>
                                      <p:to>
                                        <p:strVal val="visible"/>
                                      </p:to>
                                    </p:set>
                                    <p:animEffect transition="in" filter="wipe(left)">
                                      <p:cBhvr>
                                        <p:cTn id="21" dur="500"/>
                                        <p:tgtEl>
                                          <p:spTgt spid="21709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xit" presetSubtype="0" fill="hold" nodeType="clickEffect">
                                  <p:stCondLst>
                                    <p:cond delay="0"/>
                                  </p:stCondLst>
                                  <p:childTnLst>
                                    <p:animEffect transition="out" filter="fade">
                                      <p:cBhvr>
                                        <p:cTn id="25" dur="500"/>
                                        <p:tgtEl>
                                          <p:spTgt spid="217098"/>
                                        </p:tgtEl>
                                      </p:cBhvr>
                                    </p:animEffect>
                                    <p:set>
                                      <p:cBhvr>
                                        <p:cTn id="26" dur="1" fill="hold">
                                          <p:stCondLst>
                                            <p:cond delay="499"/>
                                          </p:stCondLst>
                                        </p:cTn>
                                        <p:tgtEl>
                                          <p:spTgt spid="217098"/>
                                        </p:tgtEl>
                                        <p:attrNameLst>
                                          <p:attrName>style.visibility</p:attrName>
                                        </p:attrNameLst>
                                      </p:cBhvr>
                                      <p:to>
                                        <p:strVal val="hidden"/>
                                      </p:to>
                                    </p:set>
                                  </p:childTnLst>
                                </p:cTn>
                              </p:par>
                            </p:childTnLst>
                          </p:cTn>
                        </p:par>
                        <p:par>
                          <p:cTn id="27" fill="hold" nodeType="afterGroup">
                            <p:stCondLst>
                              <p:cond delay="500"/>
                            </p:stCondLst>
                            <p:childTnLst>
                              <p:par>
                                <p:cTn id="28" presetID="9" presetClass="entr" presetSubtype="0" fill="hold" nodeType="afterEffect">
                                  <p:stCondLst>
                                    <p:cond delay="0"/>
                                  </p:stCondLst>
                                  <p:childTnLst>
                                    <p:set>
                                      <p:cBhvr>
                                        <p:cTn id="29" dur="1" fill="hold">
                                          <p:stCondLst>
                                            <p:cond delay="0"/>
                                          </p:stCondLst>
                                        </p:cTn>
                                        <p:tgtEl>
                                          <p:spTgt spid="217099"/>
                                        </p:tgtEl>
                                        <p:attrNameLst>
                                          <p:attrName>style.visibility</p:attrName>
                                        </p:attrNameLst>
                                      </p:cBhvr>
                                      <p:to>
                                        <p:strVal val="visible"/>
                                      </p:to>
                                    </p:set>
                                    <p:animEffect transition="in" filter="dissolve">
                                      <p:cBhvr>
                                        <p:cTn id="30" dur="500"/>
                                        <p:tgtEl>
                                          <p:spTgt spid="21709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nodeType="clickEffect">
                                  <p:stCondLst>
                                    <p:cond delay="0"/>
                                  </p:stCondLst>
                                  <p:childTnLst>
                                    <p:animEffect transition="out" filter="fade">
                                      <p:cBhvr>
                                        <p:cTn id="34" dur="500"/>
                                        <p:tgtEl>
                                          <p:spTgt spid="217099"/>
                                        </p:tgtEl>
                                      </p:cBhvr>
                                    </p:animEffect>
                                    <p:set>
                                      <p:cBhvr>
                                        <p:cTn id="35" dur="1" fill="hold">
                                          <p:stCondLst>
                                            <p:cond delay="499"/>
                                          </p:stCondLst>
                                        </p:cTn>
                                        <p:tgtEl>
                                          <p:spTgt spid="217099"/>
                                        </p:tgtEl>
                                        <p:attrNameLst>
                                          <p:attrName>style.visibility</p:attrName>
                                        </p:attrNameLst>
                                      </p:cBhvr>
                                      <p:to>
                                        <p:strVal val="hidden"/>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nodeType="clickEffect">
                                  <p:stCondLst>
                                    <p:cond delay="0"/>
                                  </p:stCondLst>
                                  <p:childTnLst>
                                    <p:set>
                                      <p:cBhvr>
                                        <p:cTn id="39" dur="1" fill="hold">
                                          <p:stCondLst>
                                            <p:cond delay="499"/>
                                          </p:stCondLst>
                                        </p:cTn>
                                        <p:tgtEl>
                                          <p:spTgt spid="4"/>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217094"/>
                                        </p:tgtEl>
                                        <p:attrNameLst>
                                          <p:attrName>style.visibility</p:attrName>
                                        </p:attrNameLst>
                                      </p:cBhvr>
                                      <p:to>
                                        <p:strVal val="visible"/>
                                      </p:to>
                                    </p:set>
                                    <p:animEffect transition="in" filter="wipe(down)">
                                      <p:cBhvr>
                                        <p:cTn id="44" dur="500"/>
                                        <p:tgtEl>
                                          <p:spTgt spid="217094"/>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xit" presetSubtype="0" fill="hold" nodeType="clickEffect">
                                  <p:stCondLst>
                                    <p:cond delay="0"/>
                                  </p:stCondLst>
                                  <p:childTnLst>
                                    <p:animEffect transition="out" filter="fade">
                                      <p:cBhvr>
                                        <p:cTn id="48" dur="500"/>
                                        <p:tgtEl>
                                          <p:spTgt spid="217094"/>
                                        </p:tgtEl>
                                      </p:cBhvr>
                                    </p:animEffect>
                                    <p:set>
                                      <p:cBhvr>
                                        <p:cTn id="49" dur="1" fill="hold">
                                          <p:stCondLst>
                                            <p:cond delay="499"/>
                                          </p:stCondLst>
                                        </p:cTn>
                                        <p:tgtEl>
                                          <p:spTgt spid="217094"/>
                                        </p:tgtEl>
                                        <p:attrNameLst>
                                          <p:attrName>style.visibility</p:attrName>
                                        </p:attrNameLst>
                                      </p:cBhvr>
                                      <p:to>
                                        <p:strVal val="hidden"/>
                                      </p:to>
                                    </p:set>
                                  </p:childTnLst>
                                </p:cTn>
                              </p:par>
                            </p:childTnLst>
                          </p:cTn>
                        </p:par>
                        <p:par>
                          <p:cTn id="50" fill="hold" nodeType="afterGroup">
                            <p:stCondLst>
                              <p:cond delay="500"/>
                            </p:stCondLst>
                            <p:childTnLst>
                              <p:par>
                                <p:cTn id="51" presetID="22" presetClass="entr" presetSubtype="4" fill="hold" nodeType="afterEffect">
                                  <p:stCondLst>
                                    <p:cond delay="0"/>
                                  </p:stCondLst>
                                  <p:childTnLst>
                                    <p:set>
                                      <p:cBhvr>
                                        <p:cTn id="52" dur="1" fill="hold">
                                          <p:stCondLst>
                                            <p:cond delay="0"/>
                                          </p:stCondLst>
                                        </p:cTn>
                                        <p:tgtEl>
                                          <p:spTgt spid="217095"/>
                                        </p:tgtEl>
                                        <p:attrNameLst>
                                          <p:attrName>style.visibility</p:attrName>
                                        </p:attrNameLst>
                                      </p:cBhvr>
                                      <p:to>
                                        <p:strVal val="visible"/>
                                      </p:to>
                                    </p:set>
                                    <p:animEffect transition="in" filter="wipe(down)">
                                      <p:cBhvr>
                                        <p:cTn id="53" dur="500"/>
                                        <p:tgtEl>
                                          <p:spTgt spid="217095"/>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0" presetClass="exit" presetSubtype="0" fill="hold" nodeType="clickEffect">
                                  <p:stCondLst>
                                    <p:cond delay="0"/>
                                  </p:stCondLst>
                                  <p:childTnLst>
                                    <p:animEffect transition="out" filter="fade">
                                      <p:cBhvr>
                                        <p:cTn id="57" dur="500"/>
                                        <p:tgtEl>
                                          <p:spTgt spid="217095"/>
                                        </p:tgtEl>
                                      </p:cBhvr>
                                    </p:animEffect>
                                    <p:set>
                                      <p:cBhvr>
                                        <p:cTn id="58" dur="1" fill="hold">
                                          <p:stCondLst>
                                            <p:cond delay="499"/>
                                          </p:stCondLst>
                                        </p:cTn>
                                        <p:tgtEl>
                                          <p:spTgt spid="21709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nodeType="clickEffect">
                                  <p:stCondLst>
                                    <p:cond delay="0"/>
                                  </p:stCondLst>
                                  <p:childTnLst>
                                    <p:set>
                                      <p:cBhvr>
                                        <p:cTn id="62" dur="1" fill="hold">
                                          <p:stCondLst>
                                            <p:cond delay="499"/>
                                          </p:stCondLst>
                                        </p:cTn>
                                        <p:tgtEl>
                                          <p:spTgt spid="217097"/>
                                        </p:tgtEl>
                                        <p:attrNameLst>
                                          <p:attrName>style.visibility</p:attrName>
                                        </p:attrNameLst>
                                      </p:cBhvr>
                                      <p:to>
                                        <p:strVal val="visible"/>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xit" presetSubtype="0" fill="hold" nodeType="clickEffect">
                                  <p:stCondLst>
                                    <p:cond delay="0"/>
                                  </p:stCondLst>
                                  <p:childTnLst>
                                    <p:animEffect transition="out" filter="fade">
                                      <p:cBhvr>
                                        <p:cTn id="66" dur="500"/>
                                        <p:tgtEl>
                                          <p:spTgt spid="217097"/>
                                        </p:tgtEl>
                                      </p:cBhvr>
                                    </p:animEffect>
                                    <p:set>
                                      <p:cBhvr>
                                        <p:cTn id="67" dur="1" fill="hold">
                                          <p:stCondLst>
                                            <p:cond delay="499"/>
                                          </p:stCondLst>
                                        </p:cTn>
                                        <p:tgtEl>
                                          <p:spTgt spid="217097"/>
                                        </p:tgtEl>
                                        <p:attrNameLst>
                                          <p:attrName>style.visibility</p:attrName>
                                        </p:attrNameLst>
                                      </p:cBhvr>
                                      <p:to>
                                        <p:strVal val="hidden"/>
                                      </p:to>
                                    </p:set>
                                  </p:childTnLst>
                                </p:cTn>
                              </p:par>
                            </p:childTnLst>
                          </p:cTn>
                        </p:par>
                        <p:par>
                          <p:cTn id="68" fill="hold" nodeType="afterGroup">
                            <p:stCondLst>
                              <p:cond delay="500"/>
                            </p:stCondLst>
                            <p:childTnLst>
                              <p:par>
                                <p:cTn id="69" presetID="22" presetClass="entr" presetSubtype="2" fill="hold" nodeType="afterEffect">
                                  <p:stCondLst>
                                    <p:cond delay="0"/>
                                  </p:stCondLst>
                                  <p:childTnLst>
                                    <p:set>
                                      <p:cBhvr>
                                        <p:cTn id="70" dur="1" fill="hold">
                                          <p:stCondLst>
                                            <p:cond delay="0"/>
                                          </p:stCondLst>
                                        </p:cTn>
                                        <p:tgtEl>
                                          <p:spTgt spid="217096"/>
                                        </p:tgtEl>
                                        <p:attrNameLst>
                                          <p:attrName>style.visibility</p:attrName>
                                        </p:attrNameLst>
                                      </p:cBhvr>
                                      <p:to>
                                        <p:strVal val="visible"/>
                                      </p:to>
                                    </p:set>
                                    <p:animEffect transition="in" filter="wipe(right)">
                                      <p:cBhvr>
                                        <p:cTn id="71" dur="500"/>
                                        <p:tgtEl>
                                          <p:spTgt spid="217096"/>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10" presetClass="exit" presetSubtype="0" fill="hold" nodeType="clickEffect">
                                  <p:stCondLst>
                                    <p:cond delay="0"/>
                                  </p:stCondLst>
                                  <p:childTnLst>
                                    <p:animEffect transition="out" filter="fade">
                                      <p:cBhvr>
                                        <p:cTn id="75" dur="500"/>
                                        <p:tgtEl>
                                          <p:spTgt spid="217096"/>
                                        </p:tgtEl>
                                      </p:cBhvr>
                                    </p:animEffect>
                                    <p:set>
                                      <p:cBhvr>
                                        <p:cTn id="76" dur="1" fill="hold">
                                          <p:stCondLst>
                                            <p:cond delay="499"/>
                                          </p:stCondLst>
                                        </p:cTn>
                                        <p:tgtEl>
                                          <p:spTgt spid="217096"/>
                                        </p:tgtEl>
                                        <p:attrNameLst>
                                          <p:attrName>style.visibility</p:attrName>
                                        </p:attrNameLst>
                                      </p:cBhvr>
                                      <p:to>
                                        <p:strVal val="hidden"/>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9" presetClass="entr" presetSubtype="0" fill="hold" nodeType="clickEffect">
                                  <p:stCondLst>
                                    <p:cond delay="0"/>
                                  </p:stCondLst>
                                  <p:childTnLst>
                                    <p:set>
                                      <p:cBhvr>
                                        <p:cTn id="80" dur="1" fill="hold">
                                          <p:stCondLst>
                                            <p:cond delay="0"/>
                                          </p:stCondLst>
                                        </p:cTn>
                                        <p:tgtEl>
                                          <p:spTgt spid="217116"/>
                                        </p:tgtEl>
                                        <p:attrNameLst>
                                          <p:attrName>style.visibility</p:attrName>
                                        </p:attrNameLst>
                                      </p:cBhvr>
                                      <p:to>
                                        <p:strVal val="visible"/>
                                      </p:to>
                                    </p:set>
                                    <p:animEffect transition="in" filter="dissolve">
                                      <p:cBhvr>
                                        <p:cTn id="81" dur="500"/>
                                        <p:tgtEl>
                                          <p:spTgt spid="217116"/>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10" presetClass="exit" presetSubtype="0" fill="hold" nodeType="clickEffect">
                                  <p:stCondLst>
                                    <p:cond delay="0"/>
                                  </p:stCondLst>
                                  <p:childTnLst>
                                    <p:animEffect transition="out" filter="fade">
                                      <p:cBhvr>
                                        <p:cTn id="85" dur="500"/>
                                        <p:tgtEl>
                                          <p:spTgt spid="217116"/>
                                        </p:tgtEl>
                                      </p:cBhvr>
                                    </p:animEffect>
                                    <p:set>
                                      <p:cBhvr>
                                        <p:cTn id="86" dur="1" fill="hold">
                                          <p:stCondLst>
                                            <p:cond delay="499"/>
                                          </p:stCondLst>
                                        </p:cTn>
                                        <p:tgtEl>
                                          <p:spTgt spid="217116"/>
                                        </p:tgtEl>
                                        <p:attrNameLst>
                                          <p:attrName>style.visibility</p:attrName>
                                        </p:attrNameLst>
                                      </p:cBhvr>
                                      <p:to>
                                        <p:strVal val="hidden"/>
                                      </p:to>
                                    </p:set>
                                  </p:childTnLst>
                                </p:cTn>
                              </p:par>
                            </p:childTnLst>
                          </p:cTn>
                        </p:par>
                        <p:par>
                          <p:cTn id="87" fill="hold" nodeType="afterGroup">
                            <p:stCondLst>
                              <p:cond delay="500"/>
                            </p:stCondLst>
                            <p:childTnLst>
                              <p:par>
                                <p:cTn id="88" presetID="9" presetClass="entr" presetSubtype="0" fill="hold" nodeType="afterEffect">
                                  <p:stCondLst>
                                    <p:cond delay="0"/>
                                  </p:stCondLst>
                                  <p:childTnLst>
                                    <p:set>
                                      <p:cBhvr>
                                        <p:cTn id="89" dur="1" fill="hold">
                                          <p:stCondLst>
                                            <p:cond delay="0"/>
                                          </p:stCondLst>
                                        </p:cTn>
                                        <p:tgtEl>
                                          <p:spTgt spid="217117"/>
                                        </p:tgtEl>
                                        <p:attrNameLst>
                                          <p:attrName>style.visibility</p:attrName>
                                        </p:attrNameLst>
                                      </p:cBhvr>
                                      <p:to>
                                        <p:strVal val="visible"/>
                                      </p:to>
                                    </p:set>
                                    <p:animEffect transition="in" filter="dissolve">
                                      <p:cBhvr>
                                        <p:cTn id="90" dur="500"/>
                                        <p:tgtEl>
                                          <p:spTgt spid="217117"/>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10" presetClass="exit" presetSubtype="0" fill="hold" nodeType="clickEffect">
                                  <p:stCondLst>
                                    <p:cond delay="0"/>
                                  </p:stCondLst>
                                  <p:childTnLst>
                                    <p:animEffect transition="out" filter="fade">
                                      <p:cBhvr>
                                        <p:cTn id="94" dur="500"/>
                                        <p:tgtEl>
                                          <p:spTgt spid="217117"/>
                                        </p:tgtEl>
                                      </p:cBhvr>
                                    </p:animEffect>
                                    <p:set>
                                      <p:cBhvr>
                                        <p:cTn id="95" dur="1" fill="hold">
                                          <p:stCondLst>
                                            <p:cond delay="499"/>
                                          </p:stCondLst>
                                        </p:cTn>
                                        <p:tgtEl>
                                          <p:spTgt spid="217117"/>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22" presetClass="entr" presetSubtype="4" fill="hold" nodeType="clickEffect">
                                  <p:stCondLst>
                                    <p:cond delay="0"/>
                                  </p:stCondLst>
                                  <p:childTnLst>
                                    <p:set>
                                      <p:cBhvr>
                                        <p:cTn id="99" dur="1" fill="hold">
                                          <p:stCondLst>
                                            <p:cond delay="0"/>
                                          </p:stCondLst>
                                        </p:cTn>
                                        <p:tgtEl>
                                          <p:spTgt spid="217118"/>
                                        </p:tgtEl>
                                        <p:attrNameLst>
                                          <p:attrName>style.visibility</p:attrName>
                                        </p:attrNameLst>
                                      </p:cBhvr>
                                      <p:to>
                                        <p:strVal val="visible"/>
                                      </p:to>
                                    </p:set>
                                    <p:animEffect transition="in" filter="wipe(down)">
                                      <p:cBhvr>
                                        <p:cTn id="100" dur="500"/>
                                        <p:tgtEl>
                                          <p:spTgt spid="217118"/>
                                        </p:tgtEl>
                                      </p:cBhvr>
                                    </p:animEffec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0" presetClass="exit" presetSubtype="0" fill="hold" nodeType="clickEffect">
                                  <p:stCondLst>
                                    <p:cond delay="0"/>
                                  </p:stCondLst>
                                  <p:childTnLst>
                                    <p:animEffect transition="out" filter="fade">
                                      <p:cBhvr>
                                        <p:cTn id="104" dur="500"/>
                                        <p:tgtEl>
                                          <p:spTgt spid="217118"/>
                                        </p:tgtEl>
                                      </p:cBhvr>
                                    </p:animEffect>
                                    <p:set>
                                      <p:cBhvr>
                                        <p:cTn id="105" dur="1" fill="hold">
                                          <p:stCondLst>
                                            <p:cond delay="499"/>
                                          </p:stCondLst>
                                        </p:cTn>
                                        <p:tgtEl>
                                          <p:spTgt spid="217118"/>
                                        </p:tgtEl>
                                        <p:attrNameLst>
                                          <p:attrName>style.visibility</p:attrName>
                                        </p:attrNameLst>
                                      </p:cBhvr>
                                      <p:to>
                                        <p:strVal val="hidden"/>
                                      </p:to>
                                    </p:set>
                                  </p:childTnLst>
                                </p:cTn>
                              </p:par>
                            </p:childTnLst>
                          </p:cTn>
                        </p:par>
                      </p:childTnLst>
                    </p:cTn>
                  </p:par>
                  <p:par>
                    <p:cTn id="106" fill="hold" nodeType="clickPar">
                      <p:stCondLst>
                        <p:cond delay="indefinite"/>
                      </p:stCondLst>
                      <p:childTnLst>
                        <p:par>
                          <p:cTn id="107" fill="hold" nodeType="withGroup">
                            <p:stCondLst>
                              <p:cond delay="0"/>
                            </p:stCondLst>
                            <p:childTnLst>
                              <p:par>
                                <p:cTn id="108" presetID="5" presetClass="entr" presetSubtype="5" fill="hold" nodeType="clickEffect">
                                  <p:stCondLst>
                                    <p:cond delay="0"/>
                                  </p:stCondLst>
                                  <p:childTnLst>
                                    <p:set>
                                      <p:cBhvr>
                                        <p:cTn id="109" dur="1" fill="hold">
                                          <p:stCondLst>
                                            <p:cond delay="0"/>
                                          </p:stCondLst>
                                        </p:cTn>
                                        <p:tgtEl>
                                          <p:spTgt spid="217091"/>
                                        </p:tgtEl>
                                        <p:attrNameLst>
                                          <p:attrName>style.visibility</p:attrName>
                                        </p:attrNameLst>
                                      </p:cBhvr>
                                      <p:to>
                                        <p:strVal val="visible"/>
                                      </p:to>
                                    </p:set>
                                    <p:animEffect transition="in" filter="checkerboard(down)">
                                      <p:cBhvr>
                                        <p:cTn id="110" dur="500"/>
                                        <p:tgtEl>
                                          <p:spTgt spid="217091"/>
                                        </p:tgtEl>
                                      </p:cBhvr>
                                    </p:animEffec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1" presetClass="exit" presetSubtype="0" fill="hold" nodeType="clickEffect">
                                  <p:stCondLst>
                                    <p:cond delay="0"/>
                                  </p:stCondLst>
                                  <p:childTnLst>
                                    <p:set>
                                      <p:cBhvr>
                                        <p:cTn id="114" dur="1" fill="hold">
                                          <p:stCondLst>
                                            <p:cond delay="499"/>
                                          </p:stCondLst>
                                        </p:cTn>
                                        <p:tgtEl>
                                          <p:spTgt spid="217091"/>
                                        </p:tgtEl>
                                        <p:attrNameLst>
                                          <p:attrName>style.visibility</p:attrName>
                                        </p:attrNameLst>
                                      </p:cBhvr>
                                      <p:to>
                                        <p:strVal val="hidden"/>
                                      </p:to>
                                    </p:set>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2" presetClass="entr" presetSubtype="4" fill="hold" nodeType="clickEffect">
                                  <p:stCondLst>
                                    <p:cond delay="0"/>
                                  </p:stCondLst>
                                  <p:childTnLst>
                                    <p:set>
                                      <p:cBhvr>
                                        <p:cTn id="118" dur="1" fill="hold">
                                          <p:stCondLst>
                                            <p:cond delay="0"/>
                                          </p:stCondLst>
                                        </p:cTn>
                                        <p:tgtEl>
                                          <p:spTgt spid="217104"/>
                                        </p:tgtEl>
                                        <p:attrNameLst>
                                          <p:attrName>style.visibility</p:attrName>
                                        </p:attrNameLst>
                                      </p:cBhvr>
                                      <p:to>
                                        <p:strVal val="visible"/>
                                      </p:to>
                                    </p:set>
                                    <p:animEffect transition="in" filter="wipe(down)">
                                      <p:cBhvr>
                                        <p:cTn id="119" dur="500"/>
                                        <p:tgtEl>
                                          <p:spTgt spid="217104"/>
                                        </p:tgtEl>
                                      </p:cBhvr>
                                    </p:animEffect>
                                  </p:childTnLst>
                                </p:cTn>
                              </p:par>
                            </p:childTnLst>
                          </p:cTn>
                        </p:par>
                      </p:childTnLst>
                    </p:cTn>
                  </p:par>
                  <p:par>
                    <p:cTn id="120" fill="hold" nodeType="clickPar">
                      <p:stCondLst>
                        <p:cond delay="indefinite"/>
                      </p:stCondLst>
                      <p:childTnLst>
                        <p:par>
                          <p:cTn id="121" fill="hold" nodeType="withGroup">
                            <p:stCondLst>
                              <p:cond delay="0"/>
                            </p:stCondLst>
                            <p:childTnLst>
                              <p:par>
                                <p:cTn id="122" presetID="10" presetClass="exit" presetSubtype="0" fill="hold" nodeType="clickEffect">
                                  <p:stCondLst>
                                    <p:cond delay="0"/>
                                  </p:stCondLst>
                                  <p:childTnLst>
                                    <p:animEffect transition="out" filter="fade">
                                      <p:cBhvr>
                                        <p:cTn id="123" dur="500"/>
                                        <p:tgtEl>
                                          <p:spTgt spid="217104"/>
                                        </p:tgtEl>
                                      </p:cBhvr>
                                    </p:animEffect>
                                    <p:set>
                                      <p:cBhvr>
                                        <p:cTn id="124" dur="1" fill="hold">
                                          <p:stCondLst>
                                            <p:cond delay="499"/>
                                          </p:stCondLst>
                                        </p:cTn>
                                        <p:tgtEl>
                                          <p:spTgt spid="217104"/>
                                        </p:tgtEl>
                                        <p:attrNameLst>
                                          <p:attrName>style.visibility</p:attrName>
                                        </p:attrNameLst>
                                      </p:cBhvr>
                                      <p:to>
                                        <p:strVal val="hidden"/>
                                      </p:to>
                                    </p:set>
                                  </p:childTnLst>
                                </p:cTn>
                              </p:par>
                            </p:childTnLst>
                          </p:cTn>
                        </p:par>
                        <p:par>
                          <p:cTn id="125" fill="hold" nodeType="afterGroup">
                            <p:stCondLst>
                              <p:cond delay="500"/>
                            </p:stCondLst>
                            <p:childTnLst>
                              <p:par>
                                <p:cTn id="126" presetID="9" presetClass="entr" presetSubtype="0" fill="hold" nodeType="afterEffect">
                                  <p:stCondLst>
                                    <p:cond delay="0"/>
                                  </p:stCondLst>
                                  <p:childTnLst>
                                    <p:set>
                                      <p:cBhvr>
                                        <p:cTn id="127" dur="1" fill="hold">
                                          <p:stCondLst>
                                            <p:cond delay="0"/>
                                          </p:stCondLst>
                                        </p:cTn>
                                        <p:tgtEl>
                                          <p:spTgt spid="217100"/>
                                        </p:tgtEl>
                                        <p:attrNameLst>
                                          <p:attrName>style.visibility</p:attrName>
                                        </p:attrNameLst>
                                      </p:cBhvr>
                                      <p:to>
                                        <p:strVal val="visible"/>
                                      </p:to>
                                    </p:set>
                                    <p:animEffect transition="in" filter="dissolve">
                                      <p:cBhvr>
                                        <p:cTn id="128" dur="500"/>
                                        <p:tgtEl>
                                          <p:spTgt spid="21710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10" presetClass="exit" presetSubtype="0" fill="hold" nodeType="clickEffect">
                                  <p:stCondLst>
                                    <p:cond delay="0"/>
                                  </p:stCondLst>
                                  <p:childTnLst>
                                    <p:animEffect transition="out" filter="fade">
                                      <p:cBhvr>
                                        <p:cTn id="132" dur="500"/>
                                        <p:tgtEl>
                                          <p:spTgt spid="217100"/>
                                        </p:tgtEl>
                                      </p:cBhvr>
                                    </p:animEffect>
                                    <p:set>
                                      <p:cBhvr>
                                        <p:cTn id="133" dur="1" fill="hold">
                                          <p:stCondLst>
                                            <p:cond delay="499"/>
                                          </p:stCondLst>
                                        </p:cTn>
                                        <p:tgtEl>
                                          <p:spTgt spid="217100"/>
                                        </p:tgtEl>
                                        <p:attrNameLst>
                                          <p:attrName>style.visibility</p:attrName>
                                        </p:attrNameLst>
                                      </p:cBhvr>
                                      <p:to>
                                        <p:strVal val="hidden"/>
                                      </p:to>
                                    </p:se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1" presetClass="entr" presetSubtype="0" fill="hold" nodeType="clickEffect">
                                  <p:stCondLst>
                                    <p:cond delay="0"/>
                                  </p:stCondLst>
                                  <p:childTnLst>
                                    <p:set>
                                      <p:cBhvr>
                                        <p:cTn id="137" dur="1" fill="hold">
                                          <p:stCondLst>
                                            <p:cond delay="499"/>
                                          </p:stCondLst>
                                        </p:cTn>
                                        <p:tgtEl>
                                          <p:spTgt spid="5"/>
                                        </p:tgtEl>
                                        <p:attrNameLst>
                                          <p:attrName>style.visibility</p:attrName>
                                        </p:attrNameLst>
                                      </p:cBhvr>
                                      <p:to>
                                        <p:strVal val="visible"/>
                                      </p:to>
                                    </p:se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1" fill="hold" nodeType="clickEffect">
                                  <p:stCondLst>
                                    <p:cond delay="0"/>
                                  </p:stCondLst>
                                  <p:childTnLst>
                                    <p:set>
                                      <p:cBhvr>
                                        <p:cTn id="141" dur="1" fill="hold">
                                          <p:stCondLst>
                                            <p:cond delay="0"/>
                                          </p:stCondLst>
                                        </p:cTn>
                                        <p:tgtEl>
                                          <p:spTgt spid="217119"/>
                                        </p:tgtEl>
                                        <p:attrNameLst>
                                          <p:attrName>style.visibility</p:attrName>
                                        </p:attrNameLst>
                                      </p:cBhvr>
                                      <p:to>
                                        <p:strVal val="visible"/>
                                      </p:to>
                                    </p:set>
                                    <p:animEffect transition="in" filter="wipe(up)">
                                      <p:cBhvr>
                                        <p:cTn id="142" dur="500"/>
                                        <p:tgtEl>
                                          <p:spTgt spid="217119"/>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 presetClass="exit" presetSubtype="0" fill="hold" nodeType="clickEffect">
                                  <p:stCondLst>
                                    <p:cond delay="0"/>
                                  </p:stCondLst>
                                  <p:childTnLst>
                                    <p:set>
                                      <p:cBhvr>
                                        <p:cTn id="146" dur="1" fill="hold">
                                          <p:stCondLst>
                                            <p:cond delay="499"/>
                                          </p:stCondLst>
                                        </p:cTn>
                                        <p:tgtEl>
                                          <p:spTgt spid="217119"/>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0" presetClass="entr" presetSubtype="0" fill="hold" grpId="0" nodeType="clickEffect">
                                  <p:stCondLst>
                                    <p:cond delay="0"/>
                                  </p:stCondLst>
                                  <p:childTnLst>
                                    <p:set>
                                      <p:cBhvr>
                                        <p:cTn id="150" dur="1" fill="hold">
                                          <p:stCondLst>
                                            <p:cond delay="0"/>
                                          </p:stCondLst>
                                        </p:cTn>
                                        <p:tgtEl>
                                          <p:spTgt spid="217105"/>
                                        </p:tgtEl>
                                        <p:attrNameLst>
                                          <p:attrName>style.visibility</p:attrName>
                                        </p:attrNameLst>
                                      </p:cBhvr>
                                      <p:to>
                                        <p:strVal val="visible"/>
                                      </p:to>
                                    </p:set>
                                    <p:animEffect transition="in" filter="wedge">
                                      <p:cBhvr>
                                        <p:cTn id="151" dur="500"/>
                                        <p:tgtEl>
                                          <p:spTgt spid="217105"/>
                                        </p:tgtEl>
                                      </p:cBhvr>
                                    </p:animEffect>
                                  </p:childTnLst>
                                </p:cTn>
                              </p:par>
                            </p:childTnLst>
                          </p:cTn>
                        </p:par>
                      </p:childTnLst>
                    </p:cTn>
                  </p:par>
                  <p:par>
                    <p:cTn id="152" fill="hold" nodeType="clickPar">
                      <p:stCondLst>
                        <p:cond delay="indefinite"/>
                      </p:stCondLst>
                      <p:childTnLst>
                        <p:par>
                          <p:cTn id="153" fill="hold" nodeType="withGroup">
                            <p:stCondLst>
                              <p:cond delay="0"/>
                            </p:stCondLst>
                            <p:childTnLst>
                              <p:par>
                                <p:cTn id="154" presetID="10" presetClass="exit" presetSubtype="0" fill="hold" grpId="1" nodeType="clickEffect">
                                  <p:stCondLst>
                                    <p:cond delay="0"/>
                                  </p:stCondLst>
                                  <p:childTnLst>
                                    <p:animEffect transition="out" filter="fade">
                                      <p:cBhvr>
                                        <p:cTn id="155" dur="500"/>
                                        <p:tgtEl>
                                          <p:spTgt spid="217105"/>
                                        </p:tgtEl>
                                      </p:cBhvr>
                                    </p:animEffect>
                                    <p:set>
                                      <p:cBhvr>
                                        <p:cTn id="156" dur="1" fill="hold">
                                          <p:stCondLst>
                                            <p:cond delay="499"/>
                                          </p:stCondLst>
                                        </p:cTn>
                                        <p:tgtEl>
                                          <p:spTgt spid="217105"/>
                                        </p:tgtEl>
                                        <p:attrNameLst>
                                          <p:attrName>style.visibility</p:attrName>
                                        </p:attrNameLst>
                                      </p:cBhvr>
                                      <p:to>
                                        <p:strVal val="hidden"/>
                                      </p:to>
                                    </p:set>
                                  </p:childTnLst>
                                </p:cTn>
                              </p:par>
                            </p:childTnLst>
                          </p:cTn>
                        </p:par>
                      </p:childTnLst>
                    </p:cTn>
                  </p:par>
                  <p:par>
                    <p:cTn id="157" fill="hold" nodeType="clickPar">
                      <p:stCondLst>
                        <p:cond delay="indefinite"/>
                      </p:stCondLst>
                      <p:childTnLst>
                        <p:par>
                          <p:cTn id="158" fill="hold" nodeType="withGroup">
                            <p:stCondLst>
                              <p:cond delay="0"/>
                            </p:stCondLst>
                            <p:childTnLst>
                              <p:par>
                                <p:cTn id="159" presetID="22" presetClass="entr" presetSubtype="4" fill="hold" nodeType="clickEffect">
                                  <p:stCondLst>
                                    <p:cond delay="0"/>
                                  </p:stCondLst>
                                  <p:childTnLst>
                                    <p:set>
                                      <p:cBhvr>
                                        <p:cTn id="160" dur="1" fill="hold">
                                          <p:stCondLst>
                                            <p:cond delay="0"/>
                                          </p:stCondLst>
                                        </p:cTn>
                                        <p:tgtEl>
                                          <p:spTgt spid="217115"/>
                                        </p:tgtEl>
                                        <p:attrNameLst>
                                          <p:attrName>style.visibility</p:attrName>
                                        </p:attrNameLst>
                                      </p:cBhvr>
                                      <p:to>
                                        <p:strVal val="visible"/>
                                      </p:to>
                                    </p:set>
                                    <p:animEffect transition="in" filter="wipe(down)">
                                      <p:cBhvr>
                                        <p:cTn id="161" dur="500"/>
                                        <p:tgtEl>
                                          <p:spTgt spid="217115"/>
                                        </p:tgtEl>
                                      </p:cBhvr>
                                    </p:animEffect>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nodeType="clickEffect">
                                  <p:stCondLst>
                                    <p:cond delay="0"/>
                                  </p:stCondLst>
                                  <p:childTnLst>
                                    <p:set>
                                      <p:cBhvr>
                                        <p:cTn id="165" dur="1" fill="hold">
                                          <p:stCondLst>
                                            <p:cond delay="499"/>
                                          </p:stCondLst>
                                        </p:cTn>
                                        <p:tgtEl>
                                          <p:spTgt spid="2171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105" grpId="0" animBg="1"/>
      <p:bldP spid="217105" grpId="1"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Picture 2" descr="Ascension"/>
          <p:cNvPicPr>
            <a:picLocks noChangeAspect="1" noChangeArrowheads="1"/>
          </p:cNvPicPr>
          <p:nvPr/>
        </p:nvPicPr>
        <p:blipFill>
          <a:blip r:embed="rId3" cstate="print">
            <a:extLst>
              <a:ext uri="{28A0092B-C50C-407E-A947-70E740481C1C}">
                <a14:useLocalDpi xmlns:a14="http://schemas.microsoft.com/office/drawing/2010/main" val="0"/>
              </a:ext>
            </a:extLst>
          </a:blip>
          <a:srcRect t="40099" b="4323"/>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5651" name="Rectangle 3"/>
          <p:cNvSpPr>
            <a:spLocks noGrp="1" noChangeArrowheads="1"/>
          </p:cNvSpPr>
          <p:nvPr>
            <p:ph type="title"/>
          </p:nvPr>
        </p:nvSpPr>
        <p:spPr/>
        <p:txBody>
          <a:bodyPr/>
          <a:lstStyle/>
          <a:p>
            <a:pPr eaLnBrk="1" hangingPunct="1"/>
            <a:r>
              <a:rPr lang="ar-JO" sz="4800">
                <a:solidFill>
                  <a:srgbClr val="000099"/>
                </a:solidFill>
                <a:latin typeface="Tahoma" charset="0"/>
                <a:ea typeface="ＭＳ Ｐゴシック" charset="0"/>
              </a:rPr>
              <a:t>صعود يسوع إلى الآب</a:t>
            </a:r>
            <a:endParaRPr lang="en-US" sz="4800">
              <a:latin typeface="Tahoma" charset="0"/>
              <a:ea typeface="ＭＳ Ｐゴシック" charset="0"/>
            </a:endParaRPr>
          </a:p>
        </p:txBody>
      </p:sp>
      <p:sp>
        <p:nvSpPr>
          <p:cNvPr id="155652" name="Rectangle 4"/>
          <p:cNvSpPr>
            <a:spLocks noGrp="1" noChangeArrowheads="1"/>
          </p:cNvSpPr>
          <p:nvPr>
            <p:ph type="body" idx="1"/>
          </p:nvPr>
        </p:nvSpPr>
        <p:spPr>
          <a:xfrm>
            <a:off x="457200" y="1600200"/>
            <a:ext cx="8229600" cy="838200"/>
          </a:xfrm>
          <a:solidFill>
            <a:srgbClr val="000099"/>
          </a:solidFill>
        </p:spPr>
        <p:txBody>
          <a:bodyPr/>
          <a:lstStyle/>
          <a:p>
            <a:pPr algn="ctr" rtl="1" eaLnBrk="1" hangingPunct="1"/>
            <a:r>
              <a:rPr lang="ar-JO" sz="4000">
                <a:latin typeface="Tahoma" charset="0"/>
                <a:ea typeface="ＭＳ Ｐゴシック" charset="0"/>
              </a:rPr>
              <a:t> يعني أنه حي الآن </a:t>
            </a:r>
            <a:endParaRPr lang="en-US" sz="4000">
              <a:latin typeface="Tahoma" charset="0"/>
              <a:ea typeface="ＭＳ Ｐゴシック" charset="0"/>
            </a:endParaRPr>
          </a:p>
        </p:txBody>
      </p:sp>
    </p:spTree>
    <p:extLst>
      <p:ext uri="{BB962C8B-B14F-4D97-AF65-F5344CB8AC3E}">
        <p14:creationId xmlns:p14="http://schemas.microsoft.com/office/powerpoint/2010/main" val="3264247478"/>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FF0B6A3-43EB-445C-AD78-A9B0027416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ط. أمثال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32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500924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5845" name="Picture 5" descr="NTMSO001">
            <a:extLst>
              <a:ext uri="{FF2B5EF4-FFF2-40B4-BE49-F238E27FC236}">
                <a16:creationId xmlns:a16="http://schemas.microsoft.com/office/drawing/2014/main" id="{E527B402-CE62-4BF6-9252-F5B7FCDE0FC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00200"/>
            <a:ext cx="56388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5846" name="Rectangle 6">
            <a:extLst>
              <a:ext uri="{FF2B5EF4-FFF2-40B4-BE49-F238E27FC236}">
                <a16:creationId xmlns:a16="http://schemas.microsoft.com/office/drawing/2014/main" id="{4FABF199-A82E-4C19-B124-21DA12F4A5ED}"/>
              </a:ext>
            </a:extLst>
          </p:cNvPr>
          <p:cNvSpPr>
            <a:spLocks noGrp="1" noChangeArrowheads="1"/>
          </p:cNvSpPr>
          <p:nvPr>
            <p:ph type="title"/>
          </p:nvPr>
        </p:nvSpPr>
        <p:spPr>
          <a:xfrm>
            <a:off x="685800" y="838200"/>
            <a:ext cx="7772400" cy="762000"/>
          </a:xfrm>
        </p:spPr>
        <p:txBody>
          <a:bodyPr/>
          <a:lstStyle/>
          <a:p>
            <a:r>
              <a:rPr lang="ar-JO" altLang="en-US" b="1">
                <a:solidFill>
                  <a:srgbClr val="FF0000"/>
                </a:solidFill>
                <a:latin typeface="Bodoni MT Black" panose="02070A03080606020203" pitchFamily="18" charset="0"/>
              </a:rPr>
              <a:t>خدمة الجليل</a:t>
            </a:r>
            <a:endParaRPr lang="en-US" altLang="en-US" b="1">
              <a:solidFill>
                <a:srgbClr val="FF0000"/>
              </a:solidFill>
              <a:latin typeface="Bodoni MT Black" panose="02070A03080606020203" pitchFamily="18" charset="0"/>
            </a:endParaRPr>
          </a:p>
        </p:txBody>
      </p:sp>
      <p:sp>
        <p:nvSpPr>
          <p:cNvPr id="35847" name="WordArt 7">
            <a:extLst>
              <a:ext uri="{FF2B5EF4-FFF2-40B4-BE49-F238E27FC236}">
                <a16:creationId xmlns:a16="http://schemas.microsoft.com/office/drawing/2014/main" id="{D9E732F1-36B2-40FC-9788-F20D9D2845C7}"/>
              </a:ext>
            </a:extLst>
          </p:cNvPr>
          <p:cNvSpPr>
            <a:spLocks noChangeArrowheads="1" noChangeShapeType="1" noTextEdit="1"/>
          </p:cNvSpPr>
          <p:nvPr/>
        </p:nvSpPr>
        <p:spPr bwMode="auto">
          <a:xfrm>
            <a:off x="2667000" y="152400"/>
            <a:ext cx="3657600" cy="609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يسوع</a:t>
            </a:r>
            <a:endPar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sp>
        <p:nvSpPr>
          <p:cNvPr id="35848" name="WordArt 8">
            <a:extLst>
              <a:ext uri="{FF2B5EF4-FFF2-40B4-BE49-F238E27FC236}">
                <a16:creationId xmlns:a16="http://schemas.microsoft.com/office/drawing/2014/main" id="{CAEB4156-2E21-40CB-BF84-AFFEB43B944A}"/>
              </a:ext>
            </a:extLst>
          </p:cNvPr>
          <p:cNvSpPr>
            <a:spLocks noChangeArrowheads="1" noChangeShapeType="1" noTextEdit="1"/>
          </p:cNvSpPr>
          <p:nvPr/>
        </p:nvSpPr>
        <p:spPr bwMode="auto">
          <a:xfrm>
            <a:off x="1600200" y="5638800"/>
            <a:ext cx="6172200" cy="952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rPr>
              <a:t>مراحل متأخرة</a:t>
            </a:r>
            <a:endParaRPr kumimoji="0" lang="en-GB" sz="3600" b="0" i="0" u="none" strike="noStrike" kern="10" cap="none" spc="0" normalizeH="0" baseline="0" noProof="0">
              <a:ln>
                <a:noFill/>
              </a:ln>
              <a:gradFill rotWithShape="0">
                <a:gsLst>
                  <a:gs pos="0">
                    <a:srgbClr val="FFFF00"/>
                  </a:gs>
                  <a:gs pos="100000">
                    <a:srgbClr val="FF9933"/>
                  </a:gs>
                </a:gsLst>
                <a:path path="rect">
                  <a:fillToRect l="50000" t="50000" r="50000" b="50000"/>
                </a:path>
              </a:gradFill>
              <a:effectLst>
                <a:outerShdw dist="35921" dir="2700000" algn="ctr" rotWithShape="0">
                  <a:srgbClr val="C0C0C0">
                    <a:alpha val="80000"/>
                  </a:srgbClr>
                </a:outerShdw>
              </a:effectLst>
              <a:uLnTx/>
              <a:uFillTx/>
              <a:latin typeface="Impact" panose="020B0806030902050204" pitchFamily="34" charset="0"/>
              <a:ea typeface="+mn-ea"/>
              <a:cs typeface="+mn-cs"/>
            </a:endParaRPr>
          </a:p>
        </p:txBody>
      </p:sp>
    </p:spTree>
    <p:extLst>
      <p:ext uri="{BB962C8B-B14F-4D97-AF65-F5344CB8AC3E}">
        <p14:creationId xmlns:p14="http://schemas.microsoft.com/office/powerpoint/2010/main" val="2219675884"/>
      </p:ext>
    </p:extLst>
  </p:cSld>
  <p:clrMapOvr>
    <a:masterClrMapping/>
  </p:clrMapOvr>
  <p:transition spd="med">
    <p:pull dir="d"/>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76871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5018265-BA88-4078-BC40-6B3FCE832532}"/>
              </a:ext>
            </a:extLst>
          </p:cNvPr>
          <p:cNvSpPr>
            <a:spLocks noChangeArrowheads="1"/>
          </p:cNvSpPr>
          <p:nvPr/>
        </p:nvSpPr>
        <p:spPr bwMode="auto">
          <a:xfrm>
            <a:off x="2171700" y="-6381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0" name="Rectangle 4">
            <a:extLst>
              <a:ext uri="{FF2B5EF4-FFF2-40B4-BE49-F238E27FC236}">
                <a16:creationId xmlns:a16="http://schemas.microsoft.com/office/drawing/2014/main" id="{6AB427A1-801A-467B-8D79-217D5A5C5E8D}"/>
              </a:ext>
            </a:extLst>
          </p:cNvPr>
          <p:cNvSpPr>
            <a:spLocks noChangeArrowheads="1"/>
          </p:cNvSpPr>
          <p:nvPr/>
        </p:nvSpPr>
        <p:spPr bwMode="auto">
          <a:xfrm>
            <a:off x="2000250" y="134302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65542" name="Text Box 6">
            <a:extLst>
              <a:ext uri="{FF2B5EF4-FFF2-40B4-BE49-F238E27FC236}">
                <a16:creationId xmlns:a16="http://schemas.microsoft.com/office/drawing/2014/main" id="{CE618733-F5D7-4E4F-9936-933686E58DE5}"/>
              </a:ext>
            </a:extLst>
          </p:cNvPr>
          <p:cNvSpPr txBox="1">
            <a:spLocks noChangeArrowheads="1"/>
          </p:cNvSpPr>
          <p:nvPr/>
        </p:nvSpPr>
        <p:spPr bwMode="auto">
          <a:xfrm>
            <a:off x="1693908" y="381000"/>
            <a:ext cx="5538696" cy="584775"/>
          </a:xfrm>
          <a:prstGeom prst="rect">
            <a:avLst/>
          </a:prstGeom>
          <a:solidFill>
            <a:schemeClr val="accent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a:solidFill>
                  <a:srgbClr val="FFFFFF"/>
                </a:solidFill>
                <a:latin typeface="Times" panose="02020603050405020304" pitchFamily="18" charset="0"/>
                <a:ea typeface="SimSun" panose="02010600030101010101" pitchFamily="2" charset="-122"/>
              </a:rPr>
              <a:t>خدمة يسوع في الجليل – مراحل متأخرة</a:t>
            </a:r>
            <a:r>
              <a:rPr kumimoji="0" lang="en-US" altLang="zh-CN" sz="32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 </a:t>
            </a:r>
            <a:endParaRPr kumimoji="0" lang="en-US" altLang="en-US" sz="32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65543" name="Picture 7" descr="galilee1">
            <a:extLst>
              <a:ext uri="{FF2B5EF4-FFF2-40B4-BE49-F238E27FC236}">
                <a16:creationId xmlns:a16="http://schemas.microsoft.com/office/drawing/2014/main" id="{C71D04AA-5FA5-4AF1-9CCD-575568EE286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 y="1600200"/>
            <a:ext cx="5181600" cy="4130675"/>
          </a:xfrm>
          <a:prstGeom prst="rect">
            <a:avLst/>
          </a:prstGeom>
          <a:noFill/>
          <a:extLst>
            <a:ext uri="{909E8E84-426E-40DD-AFC4-6F175D3DCCD1}">
              <a14:hiddenFill xmlns:a14="http://schemas.microsoft.com/office/drawing/2010/main">
                <a:solidFill>
                  <a:srgbClr val="FFFFFF"/>
                </a:solidFill>
              </a14:hiddenFill>
            </a:ext>
          </a:extLst>
        </p:spPr>
      </p:pic>
      <p:sp>
        <p:nvSpPr>
          <p:cNvPr id="65544" name="Text Box 8">
            <a:extLst>
              <a:ext uri="{FF2B5EF4-FFF2-40B4-BE49-F238E27FC236}">
                <a16:creationId xmlns:a16="http://schemas.microsoft.com/office/drawing/2014/main" id="{C7DF2267-3E4E-4866-83B8-27839EFF962D}"/>
              </a:ext>
            </a:extLst>
          </p:cNvPr>
          <p:cNvSpPr txBox="1">
            <a:spLocks noChangeArrowheads="1"/>
          </p:cNvSpPr>
          <p:nvPr/>
        </p:nvSpPr>
        <p:spPr bwMode="auto">
          <a:xfrm>
            <a:off x="5834063" y="31384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المعجزات</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7" name="Text Box 11">
            <a:extLst>
              <a:ext uri="{FF2B5EF4-FFF2-40B4-BE49-F238E27FC236}">
                <a16:creationId xmlns:a16="http://schemas.microsoft.com/office/drawing/2014/main" id="{A5C897AE-E7EE-4AD9-9DE7-208840F149AE}"/>
              </a:ext>
            </a:extLst>
          </p:cNvPr>
          <p:cNvSpPr txBox="1">
            <a:spLocks noChangeArrowheads="1"/>
          </p:cNvSpPr>
          <p:nvPr/>
        </p:nvSpPr>
        <p:spPr bwMode="auto">
          <a:xfrm>
            <a:off x="5834063" y="2057400"/>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48" name="Text Box 12">
            <a:extLst>
              <a:ext uri="{FF2B5EF4-FFF2-40B4-BE49-F238E27FC236}">
                <a16:creationId xmlns:a16="http://schemas.microsoft.com/office/drawing/2014/main" id="{CB364B50-0CC2-462E-A7CA-404E7455C4B6}"/>
              </a:ext>
            </a:extLst>
          </p:cNvPr>
          <p:cNvSpPr txBox="1">
            <a:spLocks noChangeArrowheads="1"/>
          </p:cNvSpPr>
          <p:nvPr/>
        </p:nvSpPr>
        <p:spPr bwMode="auto">
          <a:xfrm>
            <a:off x="5834063" y="4205288"/>
            <a:ext cx="25479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الإنسحاب</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5551" name="Rectangle 15">
            <a:extLst>
              <a:ext uri="{FF2B5EF4-FFF2-40B4-BE49-F238E27FC236}">
                <a16:creationId xmlns:a16="http://schemas.microsoft.com/office/drawing/2014/main" id="{5CE4F175-DEE1-40C9-8896-E43F54D9379B}"/>
              </a:ext>
            </a:extLst>
          </p:cNvPr>
          <p:cNvSpPr>
            <a:spLocks noGrp="1" noChangeArrowheads="1"/>
          </p:cNvSpPr>
          <p:nvPr>
            <p:ph type="title" idx="4294967295"/>
          </p:nvPr>
        </p:nvSpPr>
        <p:spPr>
          <a:xfrm>
            <a:off x="7315200" y="6297613"/>
            <a:ext cx="2057400" cy="560387"/>
          </a:xfrm>
        </p:spPr>
        <p:txBody>
          <a:bodyPr/>
          <a:lstStyle/>
          <a:p>
            <a:pPr algn="r"/>
            <a:r>
              <a:rPr lang="ar-JO" altLang="en-US" sz="2000" b="1">
                <a:solidFill>
                  <a:srgbClr val="FFFF00"/>
                </a:solidFill>
                <a:effectLst/>
                <a:latin typeface="Times New Roman" panose="02020603050405020304" pitchFamily="18" charset="0"/>
              </a:rPr>
              <a:t>مقدمة</a:t>
            </a:r>
            <a:endParaRPr lang="en-US" altLang="en-US" sz="2000" b="1">
              <a:solidFill>
                <a:srgbClr val="FFFF00"/>
              </a:solidFill>
              <a:effectLst/>
              <a:latin typeface="Times New Roman" panose="02020603050405020304" pitchFamily="18" charset="0"/>
            </a:endParaRPr>
          </a:p>
        </p:txBody>
      </p:sp>
    </p:spTree>
    <p:extLst>
      <p:ext uri="{BB962C8B-B14F-4D97-AF65-F5344CB8AC3E}">
        <p14:creationId xmlns:p14="http://schemas.microsoft.com/office/powerpoint/2010/main" val="3323090107"/>
      </p:ext>
    </p:extLst>
  </p:cSld>
  <p:clrMapOvr>
    <a:masterClrMapping/>
  </p:clrMapOvr>
  <p:transition spd="med">
    <p:cove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5547"/>
                                        </p:tgtEl>
                                        <p:attrNameLst>
                                          <p:attrName>style.visibility</p:attrName>
                                        </p:attrNameLst>
                                      </p:cBhvr>
                                      <p:to>
                                        <p:strVal val="visible"/>
                                      </p:to>
                                    </p:set>
                                    <p:anim calcmode="lin" valueType="num">
                                      <p:cBhvr additive="base">
                                        <p:cTn id="7" dur="500" fill="hold"/>
                                        <p:tgtEl>
                                          <p:spTgt spid="65547"/>
                                        </p:tgtEl>
                                        <p:attrNameLst>
                                          <p:attrName>ppt_x</p:attrName>
                                        </p:attrNameLst>
                                      </p:cBhvr>
                                      <p:tavLst>
                                        <p:tav tm="0">
                                          <p:val>
                                            <p:strVal val="0-#ppt_w/2"/>
                                          </p:val>
                                        </p:tav>
                                        <p:tav tm="100000">
                                          <p:val>
                                            <p:strVal val="#ppt_x"/>
                                          </p:val>
                                        </p:tav>
                                      </p:tavLst>
                                    </p:anim>
                                    <p:anim calcmode="lin" valueType="num">
                                      <p:cBhvr additive="base">
                                        <p:cTn id="8" dur="500" fill="hold"/>
                                        <p:tgtEl>
                                          <p:spTgt spid="6554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5544"/>
                                        </p:tgtEl>
                                        <p:attrNameLst>
                                          <p:attrName>style.visibility</p:attrName>
                                        </p:attrNameLst>
                                      </p:cBhvr>
                                      <p:to>
                                        <p:strVal val="visible"/>
                                      </p:to>
                                    </p:set>
                                    <p:anim calcmode="lin" valueType="num">
                                      <p:cBhvr additive="base">
                                        <p:cTn id="12" dur="500" fill="hold"/>
                                        <p:tgtEl>
                                          <p:spTgt spid="65544"/>
                                        </p:tgtEl>
                                        <p:attrNameLst>
                                          <p:attrName>ppt_x</p:attrName>
                                        </p:attrNameLst>
                                      </p:cBhvr>
                                      <p:tavLst>
                                        <p:tav tm="0">
                                          <p:val>
                                            <p:strVal val="0-#ppt_w/2"/>
                                          </p:val>
                                        </p:tav>
                                        <p:tav tm="100000">
                                          <p:val>
                                            <p:strVal val="#ppt_x"/>
                                          </p:val>
                                        </p:tav>
                                      </p:tavLst>
                                    </p:anim>
                                    <p:anim calcmode="lin" valueType="num">
                                      <p:cBhvr additive="base">
                                        <p:cTn id="13" dur="500" fill="hold"/>
                                        <p:tgtEl>
                                          <p:spTgt spid="65544"/>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5548"/>
                                        </p:tgtEl>
                                        <p:attrNameLst>
                                          <p:attrName>style.visibility</p:attrName>
                                        </p:attrNameLst>
                                      </p:cBhvr>
                                      <p:to>
                                        <p:strVal val="visible"/>
                                      </p:to>
                                    </p:set>
                                    <p:anim calcmode="lin" valueType="num">
                                      <p:cBhvr additive="base">
                                        <p:cTn id="17" dur="500" fill="hold"/>
                                        <p:tgtEl>
                                          <p:spTgt spid="65548"/>
                                        </p:tgtEl>
                                        <p:attrNameLst>
                                          <p:attrName>ppt_x</p:attrName>
                                        </p:attrNameLst>
                                      </p:cBhvr>
                                      <p:tavLst>
                                        <p:tav tm="0">
                                          <p:val>
                                            <p:strVal val="0-#ppt_w/2"/>
                                          </p:val>
                                        </p:tav>
                                        <p:tav tm="100000">
                                          <p:val>
                                            <p:strVal val="#ppt_x"/>
                                          </p:val>
                                        </p:tav>
                                      </p:tavLst>
                                    </p:anim>
                                    <p:anim calcmode="lin" valueType="num">
                                      <p:cBhvr additive="base">
                                        <p:cTn id="18" dur="500" fill="hold"/>
                                        <p:tgtEl>
                                          <p:spTgt spid="655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44" grpId="0" animBg="1" autoUpdateAnimBg="0"/>
      <p:bldP spid="65547" grpId="0" animBg="1" autoUpdateAnimBg="0"/>
      <p:bldP spid="65548" grpId="0" animBg="1" autoUpdateAnimBg="0"/>
    </p:bldLst>
  </p:timing>
</p:sld>
</file>

<file path=ppt/slides/slide21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67599" name="Text Box 15">
            <a:extLst>
              <a:ext uri="{FF2B5EF4-FFF2-40B4-BE49-F238E27FC236}">
                <a16:creationId xmlns:a16="http://schemas.microsoft.com/office/drawing/2014/main" id="{1A1A065E-8906-4BC0-A762-D36A878175BC}"/>
              </a:ext>
            </a:extLst>
          </p:cNvPr>
          <p:cNvSpPr txBox="1">
            <a:spLocks noChangeArrowheads="1"/>
          </p:cNvSpPr>
          <p:nvPr/>
        </p:nvSpPr>
        <p:spPr bwMode="auto">
          <a:xfrm>
            <a:off x="6477000" y="152400"/>
            <a:ext cx="25479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67601" name="Rectangle 17">
            <a:extLst>
              <a:ext uri="{FF2B5EF4-FFF2-40B4-BE49-F238E27FC236}">
                <a16:creationId xmlns:a16="http://schemas.microsoft.com/office/drawing/2014/main" id="{24BFB63A-E63E-4B37-9A9F-CD527595D3BE}"/>
              </a:ext>
            </a:extLst>
          </p:cNvPr>
          <p:cNvSpPr>
            <a:spLocks noChangeArrowheads="1"/>
          </p:cNvSpPr>
          <p:nvPr/>
        </p:nvSpPr>
        <p:spPr bwMode="auto">
          <a:xfrm>
            <a:off x="228600" y="1081129"/>
            <a:ext cx="8534400" cy="1107996"/>
          </a:xfrm>
          <a:prstGeom prst="rect">
            <a:avLst/>
          </a:prstGeom>
          <a:solidFill>
            <a:schemeClr val="accent1">
              <a:alpha val="67999"/>
            </a:schemeClr>
          </a:solidFill>
          <a:ln>
            <a:noFill/>
          </a:ln>
          <a:effectLst/>
          <a:extLs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rPr>
              <a:t>المثل هو :</a:t>
            </a:r>
            <a:endParaRPr kumimoji="0" lang="en-US" altLang="en-US" sz="2400" b="1" u="none" strike="noStrike" kern="1200" cap="none" spc="0" normalizeH="0" baseline="0" noProof="0">
              <a:ln>
                <a:noFill/>
              </a:ln>
              <a:solidFill>
                <a:srgbClr val="000000"/>
              </a:solidFill>
              <a:effectLst/>
              <a:uLnTx/>
              <a:uFillTx/>
              <a:latin typeface="Arial" panose="020B0604020202020204" pitchFamily="34" charset="0"/>
              <a:ea typeface="+mn-ea"/>
              <a:cs typeface="Times New Roman" panose="02020603050405020304" pitchFamily="18" charset="0"/>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400" b="1">
                <a:solidFill>
                  <a:srgbClr val="000000"/>
                </a:solidFill>
                <a:latin typeface="Arial" panose="020B0604020202020204" pitchFamily="34" charset="0"/>
                <a:cs typeface="Times New Roman" panose="02020603050405020304" pitchFamily="18" charset="0"/>
              </a:rPr>
              <a:t>رواية تشبيهية مختصرة </a:t>
            </a:r>
            <a:endParaRPr kumimoji="0" lang="en-US" altLang="en-US" sz="2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a:p>
            <a:pPr marL="0" marR="0" lvl="0" indent="0" algn="r" defTabSz="914400" rtl="1" eaLnBrk="0" fontAlgn="base" latinLnBrk="0" hangingPunct="0">
              <a:lnSpc>
                <a:spcPct val="100000"/>
              </a:lnSpc>
              <a:spcBef>
                <a:spcPct val="0"/>
              </a:spcBef>
              <a:spcAft>
                <a:spcPct val="0"/>
              </a:spcAft>
              <a:buClrTx/>
              <a:buSzTx/>
              <a:buFontTx/>
              <a:buChar char="-"/>
              <a:tabLst/>
              <a:defRPr/>
            </a:pPr>
            <a:r>
              <a:rPr lang="ar-JO" altLang="en-US" sz="2400" b="1">
                <a:solidFill>
                  <a:srgbClr val="000000"/>
                </a:solidFill>
                <a:latin typeface="Arial" panose="020B0604020202020204" pitchFamily="34" charset="0"/>
              </a:rPr>
              <a:t>رواية لأحداث خيالية استخدمت لتوضيح درس روحي أو أخلاقي (قاموس أكسفورد)</a:t>
            </a:r>
            <a:endParaRPr kumimoji="0" lang="en-US" altLang="en-US" sz="2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603" name="Rectangle 19">
            <a:extLst>
              <a:ext uri="{FF2B5EF4-FFF2-40B4-BE49-F238E27FC236}">
                <a16:creationId xmlns:a16="http://schemas.microsoft.com/office/drawing/2014/main" id="{AAF8DB66-8B1A-432A-85E0-38890AD56AD2}"/>
              </a:ext>
            </a:extLst>
          </p:cNvPr>
          <p:cNvSpPr>
            <a:spLocks noChangeArrowheads="1"/>
          </p:cNvSpPr>
          <p:nvPr/>
        </p:nvSpPr>
        <p:spPr bwMode="auto">
          <a:xfrm>
            <a:off x="3886200" y="2895600"/>
            <a:ext cx="3749675" cy="1692771"/>
          </a:xfrm>
          <a:prstGeom prst="rect">
            <a:avLst/>
          </a:prstGeom>
          <a:solidFill>
            <a:schemeClr val="bg2">
              <a:alpha val="47000"/>
            </a:scheme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i="0" u="none" strike="noStrike" kern="1200" cap="none" spc="0" normalizeH="0" baseline="0" noProof="0">
                <a:ln>
                  <a:noFill/>
                </a:ln>
                <a:solidFill>
                  <a:srgbClr val="FFFF00"/>
                </a:solidFill>
                <a:effectLst/>
                <a:uLnTx/>
                <a:uFillTx/>
                <a:latin typeface="Impact" panose="020B0806030902050204" pitchFamily="34" charset="0"/>
                <a:ea typeface="+mn-ea"/>
                <a:cs typeface="+mn-cs"/>
              </a:rPr>
              <a:t>اليوناني</a:t>
            </a:r>
            <a:b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b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t>
            </a:r>
            <a:r>
              <a:rPr kumimoji="0" lang="en-US" altLang="en-US" sz="2400" b="1" i="0" u="none" strike="noStrike" kern="1200" cap="none" spc="0" normalizeH="0" baseline="0" noProof="0" err="1">
                <a:ln>
                  <a:noFill/>
                </a:ln>
                <a:solidFill>
                  <a:srgbClr val="FFFF00"/>
                </a:solidFill>
                <a:effectLst/>
                <a:uLnTx/>
                <a:uFillTx/>
                <a:latin typeface="Times New Roman" panose="02020603050405020304" pitchFamily="18" charset="0"/>
                <a:ea typeface="+mn-ea"/>
                <a:cs typeface="+mn-cs"/>
              </a:rPr>
              <a:t>parabole</a:t>
            </a: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 </a:t>
            </a:r>
            <a:r>
              <a:rPr kumimoji="0" lang="ar-JO"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تأتي من كلمتين معناها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a:ln>
                  <a:noFill/>
                </a:ln>
                <a:solidFill>
                  <a:srgbClr val="FFFF00"/>
                </a:solidFill>
                <a:effectLst/>
                <a:uLnTx/>
                <a:uFillTx/>
                <a:latin typeface="Times New Roman" panose="02020603050405020304" pitchFamily="18" charset="0"/>
                <a:ea typeface="+mn-ea"/>
                <a:cs typeface="+mn-cs"/>
              </a:rPr>
              <a:t>الرمي جانباً</a:t>
            </a:r>
            <a:endParaRPr kumimoji="0" lang="en-US" altLang="en-US" sz="2400" b="0" i="0" u="none" strike="noStrike" kern="1200" cap="none" spc="0" normalizeH="0" baseline="0" noProof="0">
              <a:ln>
                <a:noFill/>
              </a:ln>
              <a:solidFill>
                <a:srgbClr val="FFFF00"/>
              </a:solidFill>
              <a:effectLst/>
              <a:uLnTx/>
              <a:uFillTx/>
              <a:latin typeface="Times New Roman" panose="02020603050405020304" pitchFamily="18" charset="0"/>
              <a:ea typeface="+mn-ea"/>
              <a:cs typeface="+mn-cs"/>
            </a:endParaRPr>
          </a:p>
        </p:txBody>
      </p:sp>
      <p:pic>
        <p:nvPicPr>
          <p:cNvPr id="67604" name="Picture 20" descr="NYJCY002">
            <a:extLst>
              <a:ext uri="{FF2B5EF4-FFF2-40B4-BE49-F238E27FC236}">
                <a16:creationId xmlns:a16="http://schemas.microsoft.com/office/drawing/2014/main" id="{B01233D1-AD4C-4C1D-A555-95D3852E82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2338" y="4114800"/>
            <a:ext cx="1338262" cy="2438400"/>
          </a:xfrm>
          <a:prstGeom prst="rect">
            <a:avLst/>
          </a:prstGeom>
          <a:noFill/>
          <a:extLst>
            <a:ext uri="{909E8E84-426E-40DD-AFC4-6F175D3DCCD1}">
              <a14:hiddenFill xmlns:a14="http://schemas.microsoft.com/office/drawing/2010/main">
                <a:solidFill>
                  <a:srgbClr val="FFFFFF"/>
                </a:solidFill>
              </a14:hiddenFill>
            </a:ext>
          </a:extLst>
        </p:spPr>
      </p:pic>
      <p:sp>
        <p:nvSpPr>
          <p:cNvPr id="67608" name="Rectangle 24">
            <a:extLst>
              <a:ext uri="{FF2B5EF4-FFF2-40B4-BE49-F238E27FC236}">
                <a16:creationId xmlns:a16="http://schemas.microsoft.com/office/drawing/2014/main" id="{4AA76B43-A68D-4775-8951-CA727DB39350}"/>
              </a:ext>
            </a:extLst>
          </p:cNvPr>
          <p:cNvSpPr>
            <a:spLocks noGrp="1" noChangeArrowheads="1"/>
          </p:cNvSpPr>
          <p:nvPr>
            <p:ph type="title"/>
          </p:nvPr>
        </p:nvSpPr>
        <p:spPr>
          <a:xfrm>
            <a:off x="6553200" y="6430963"/>
            <a:ext cx="2590800" cy="427037"/>
          </a:xfrm>
        </p:spPr>
        <p:txBody>
          <a:bodyPr/>
          <a:lstStyle/>
          <a:p>
            <a:pPr algn="r"/>
            <a:r>
              <a:rPr lang="ar-JO" altLang="en-US" sz="2000" b="1">
                <a:solidFill>
                  <a:schemeClr val="bg1"/>
                </a:solidFill>
                <a:latin typeface="Times New Roman" panose="02020603050405020304" pitchFamily="18" charset="0"/>
              </a:rPr>
              <a:t>مقدمة إلى الأمثال</a:t>
            </a:r>
            <a:endParaRPr lang="en-US" altLang="en-US" sz="2000" b="1">
              <a:solidFill>
                <a:schemeClr val="bg1"/>
              </a:solidFill>
              <a:latin typeface="Times New Roman" panose="02020603050405020304" pitchFamily="18" charset="0"/>
            </a:endParaRPr>
          </a:p>
        </p:txBody>
      </p:sp>
    </p:spTree>
    <p:extLst>
      <p:ext uri="{BB962C8B-B14F-4D97-AF65-F5344CB8AC3E}">
        <p14:creationId xmlns:p14="http://schemas.microsoft.com/office/powerpoint/2010/main" val="37530042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7599"/>
                                        </p:tgtEl>
                                        <p:attrNameLst>
                                          <p:attrName>style.visibility</p:attrName>
                                        </p:attrNameLst>
                                      </p:cBhvr>
                                      <p:to>
                                        <p:strVal val="visible"/>
                                      </p:to>
                                    </p:set>
                                    <p:anim calcmode="lin" valueType="num">
                                      <p:cBhvr additive="base">
                                        <p:cTn id="7" dur="500" fill="hold"/>
                                        <p:tgtEl>
                                          <p:spTgt spid="67599"/>
                                        </p:tgtEl>
                                        <p:attrNameLst>
                                          <p:attrName>ppt_x</p:attrName>
                                        </p:attrNameLst>
                                      </p:cBhvr>
                                      <p:tavLst>
                                        <p:tav tm="0">
                                          <p:val>
                                            <p:strVal val="0-#ppt_w/2"/>
                                          </p:val>
                                        </p:tav>
                                        <p:tav tm="100000">
                                          <p:val>
                                            <p:strVal val="#ppt_x"/>
                                          </p:val>
                                        </p:tav>
                                      </p:tavLst>
                                    </p:anim>
                                    <p:anim calcmode="lin" valueType="num">
                                      <p:cBhvr additive="base">
                                        <p:cTn id="8" dur="500" fill="hold"/>
                                        <p:tgtEl>
                                          <p:spTgt spid="6759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9" presetClass="entr" presetSubtype="0" fill="hold" grpId="0" nodeType="clickEffect">
                                  <p:stCondLst>
                                    <p:cond delay="0"/>
                                  </p:stCondLst>
                                  <p:childTnLst>
                                    <p:set>
                                      <p:cBhvr>
                                        <p:cTn id="12" dur="1" fill="hold">
                                          <p:stCondLst>
                                            <p:cond delay="0"/>
                                          </p:stCondLst>
                                        </p:cTn>
                                        <p:tgtEl>
                                          <p:spTgt spid="67601"/>
                                        </p:tgtEl>
                                        <p:attrNameLst>
                                          <p:attrName>style.visibility</p:attrName>
                                        </p:attrNameLst>
                                      </p:cBhvr>
                                      <p:to>
                                        <p:strVal val="visible"/>
                                      </p:to>
                                    </p:set>
                                    <p:anim calcmode="lin" valueType="num">
                                      <p:cBhvr>
                                        <p:cTn id="13" dur="1000" fill="hold"/>
                                        <p:tgtEl>
                                          <p:spTgt spid="67601"/>
                                        </p:tgtEl>
                                        <p:attrNameLst>
                                          <p:attrName>ppt_x</p:attrName>
                                        </p:attrNameLst>
                                      </p:cBhvr>
                                      <p:tavLst>
                                        <p:tav tm="0">
                                          <p:val>
                                            <p:strVal val="#ppt_x-.2"/>
                                          </p:val>
                                        </p:tav>
                                        <p:tav tm="100000">
                                          <p:val>
                                            <p:strVal val="#ppt_x"/>
                                          </p:val>
                                        </p:tav>
                                      </p:tavLst>
                                    </p:anim>
                                    <p:anim calcmode="lin" valueType="num">
                                      <p:cBhvr>
                                        <p:cTn id="14" dur="1000" fill="hold"/>
                                        <p:tgtEl>
                                          <p:spTgt spid="67601"/>
                                        </p:tgtEl>
                                        <p:attrNameLst>
                                          <p:attrName>ppt_y</p:attrName>
                                        </p:attrNameLst>
                                      </p:cBhvr>
                                      <p:tavLst>
                                        <p:tav tm="0">
                                          <p:val>
                                            <p:strVal val="#ppt_y"/>
                                          </p:val>
                                        </p:tav>
                                        <p:tav tm="100000">
                                          <p:val>
                                            <p:strVal val="#ppt_y"/>
                                          </p:val>
                                        </p:tav>
                                      </p:tavLst>
                                    </p:anim>
                                    <p:animEffect transition="in" filter="wipe(right)" prLst="gradientSize: 0.1">
                                      <p:cBhvr>
                                        <p:cTn id="15" dur="1000"/>
                                        <p:tgtEl>
                                          <p:spTgt spid="6760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7603"/>
                                        </p:tgtEl>
                                        <p:attrNameLst>
                                          <p:attrName>style.visibility</p:attrName>
                                        </p:attrNameLst>
                                      </p:cBhvr>
                                      <p:to>
                                        <p:strVal val="visible"/>
                                      </p:to>
                                    </p:set>
                                    <p:animEffect transition="in" filter="fade">
                                      <p:cBhvr>
                                        <p:cTn id="20" dur="2000"/>
                                        <p:tgtEl>
                                          <p:spTgt spid="67603"/>
                                        </p:tgtEl>
                                      </p:cBhvr>
                                    </p:animEffect>
                                  </p:childTnLst>
                                </p:cTn>
                              </p:par>
                              <p:par>
                                <p:cTn id="21" presetID="10" presetClass="entr" presetSubtype="0" fill="hold" nodeType="withEffect">
                                  <p:stCondLst>
                                    <p:cond delay="0"/>
                                  </p:stCondLst>
                                  <p:childTnLst>
                                    <p:set>
                                      <p:cBhvr>
                                        <p:cTn id="22" dur="1" fill="hold">
                                          <p:stCondLst>
                                            <p:cond delay="0"/>
                                          </p:stCondLst>
                                        </p:cTn>
                                        <p:tgtEl>
                                          <p:spTgt spid="67604"/>
                                        </p:tgtEl>
                                        <p:attrNameLst>
                                          <p:attrName>style.visibility</p:attrName>
                                        </p:attrNameLst>
                                      </p:cBhvr>
                                      <p:to>
                                        <p:strVal val="visible"/>
                                      </p:to>
                                    </p:set>
                                    <p:animEffect transition="in" filter="fade">
                                      <p:cBhvr>
                                        <p:cTn id="23" dur="2000"/>
                                        <p:tgtEl>
                                          <p:spTgt spid="676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9" grpId="0" animBg="1" autoUpdateAnimBg="0"/>
      <p:bldP spid="67601" grpId="0" animBg="1"/>
      <p:bldP spid="67603" grpId="0" animBg="1"/>
    </p:bldLst>
  </p:timing>
</p:sld>
</file>

<file path=ppt/slides/slide2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6571" name="Rectangle 11">
            <a:extLst>
              <a:ext uri="{FF2B5EF4-FFF2-40B4-BE49-F238E27FC236}">
                <a16:creationId xmlns:a16="http://schemas.microsoft.com/office/drawing/2014/main" id="{7A4E6197-D17E-40A7-A1C7-D845396ACB6B}"/>
              </a:ext>
            </a:extLst>
          </p:cNvPr>
          <p:cNvSpPr>
            <a:spLocks noChangeArrowheads="1"/>
          </p:cNvSpPr>
          <p:nvPr/>
        </p:nvSpPr>
        <p:spPr bwMode="auto">
          <a:xfrm>
            <a:off x="-1" y="1140381"/>
            <a:ext cx="8147713"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tIns="0" bIns="0" anchor="ct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lang="ar-JO" altLang="en-US" sz="2400" dirty="0">
                <a:solidFill>
                  <a:srgbClr val="FFFFFF"/>
                </a:solidFill>
                <a:latin typeface="Times New Roman" panose="02020603050405020304" pitchFamily="18" charset="0"/>
              </a:rPr>
              <a:t>كل مثل يحمل نقطة رئيسية واحدة والتفاصيل خلال المثل لا يجب ترميزها</a:t>
            </a: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b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br>
            <a:r>
              <a:rPr kumimoji="0" lang="en-US" alt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r>
              <a:rPr kumimoji="0" lang="ar-JO" altLang="en-US" sz="2400" b="0" i="1"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أدولف جوليتشر، القرن التاسع عشر</a:t>
            </a:r>
            <a:r>
              <a:rPr kumimoji="0" lang="en-US" altLang="en-US" sz="2400" b="1"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a:t>
            </a:r>
          </a:p>
        </p:txBody>
      </p:sp>
      <p:sp>
        <p:nvSpPr>
          <p:cNvPr id="66572" name="Rectangle 12">
            <a:extLst>
              <a:ext uri="{FF2B5EF4-FFF2-40B4-BE49-F238E27FC236}">
                <a16:creationId xmlns:a16="http://schemas.microsoft.com/office/drawing/2014/main" id="{F42B645D-390F-45DC-8A35-BCDE1A430D59}"/>
              </a:ext>
            </a:extLst>
          </p:cNvPr>
          <p:cNvSpPr>
            <a:spLocks noChangeArrowheads="1"/>
          </p:cNvSpPr>
          <p:nvPr/>
        </p:nvSpPr>
        <p:spPr bwMode="auto">
          <a:xfrm>
            <a:off x="0" y="2585948"/>
            <a:ext cx="8153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lvl="0" algn="r" defTabSz="914400" fontAlgn="base">
              <a:spcBef>
                <a:spcPct val="0"/>
              </a:spcBef>
              <a:spcAft>
                <a:spcPct val="0"/>
              </a:spcAft>
              <a:defRPr/>
            </a:pPr>
            <a:r>
              <a:rPr lang="ar-JO" sz="2400" b="1">
                <a:latin typeface="Arial" panose="020B0604020202020204" pitchFamily="34" charset="0"/>
              </a:rPr>
              <a:t>قد تكون فرضية العمل القيمة لتفسير الأمثال البحث عن نقطة رئيسية واحدة مرتبطة بكل شخصية رئيسية أو مجموعة من الشخصيات في الأمثال.</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					    (</a:t>
            </a:r>
            <a:r>
              <a:rPr lang="ar-JO" altLang="en-US" sz="2400" i="1">
                <a:solidFill>
                  <a:srgbClr val="FFFFFF"/>
                </a:solidFill>
                <a:latin typeface="Times New Roman" panose="02020603050405020304" pitchFamily="18" charset="0"/>
              </a:rPr>
              <a:t>كريغ ل. بلومبيرغ</a:t>
            </a:r>
            <a:r>
              <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a:t>
            </a:r>
          </a:p>
        </p:txBody>
      </p:sp>
      <p:sp>
        <p:nvSpPr>
          <p:cNvPr id="66574" name="Text Box 14">
            <a:extLst>
              <a:ext uri="{FF2B5EF4-FFF2-40B4-BE49-F238E27FC236}">
                <a16:creationId xmlns:a16="http://schemas.microsoft.com/office/drawing/2014/main" id="{CCA3C5F5-2705-4686-81AA-65328E4B0EB3}"/>
              </a:ext>
            </a:extLst>
          </p:cNvPr>
          <p:cNvSpPr txBox="1">
            <a:spLocks noChangeArrowheads="1"/>
          </p:cNvSpPr>
          <p:nvPr/>
        </p:nvSpPr>
        <p:spPr bwMode="auto">
          <a:xfrm>
            <a:off x="1828800" y="6172200"/>
            <a:ext cx="5029200" cy="519113"/>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الأمثال واقعية بشكل عام</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pic>
        <p:nvPicPr>
          <p:cNvPr id="66576" name="Picture 16" descr="PierceBrosnan">
            <a:extLst>
              <a:ext uri="{FF2B5EF4-FFF2-40B4-BE49-F238E27FC236}">
                <a16:creationId xmlns:a16="http://schemas.microsoft.com/office/drawing/2014/main" id="{AA919945-C454-4C63-8E71-9E9E06BCDE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6600" y="3733800"/>
            <a:ext cx="2009775" cy="2362200"/>
          </a:xfrm>
          <a:prstGeom prst="rect">
            <a:avLst/>
          </a:prstGeom>
          <a:noFill/>
          <a:extLst>
            <a:ext uri="{909E8E84-426E-40DD-AFC4-6F175D3DCCD1}">
              <a14:hiddenFill xmlns:a14="http://schemas.microsoft.com/office/drawing/2010/main">
                <a:solidFill>
                  <a:srgbClr val="FFFFFF"/>
                </a:solidFill>
              </a14:hiddenFill>
            </a:ext>
          </a:extLst>
        </p:spPr>
      </p:pic>
      <p:sp>
        <p:nvSpPr>
          <p:cNvPr id="66577" name="Rectangle 17">
            <a:extLst>
              <a:ext uri="{FF2B5EF4-FFF2-40B4-BE49-F238E27FC236}">
                <a16:creationId xmlns:a16="http://schemas.microsoft.com/office/drawing/2014/main" id="{C914FE70-87FB-403E-AA0B-8781F32508E3}"/>
              </a:ext>
            </a:extLst>
          </p:cNvPr>
          <p:cNvSpPr>
            <a:spLocks noGrp="1" noChangeArrowheads="1"/>
          </p:cNvSpPr>
          <p:nvPr>
            <p:ph type="title"/>
          </p:nvPr>
        </p:nvSpPr>
        <p:spPr>
          <a:xfrm>
            <a:off x="0" y="49213"/>
            <a:ext cx="9144000" cy="788987"/>
          </a:xfrm>
        </p:spPr>
        <p:txBody>
          <a:bodyPr/>
          <a:lstStyle/>
          <a:p>
            <a:pPr algn="l"/>
            <a:r>
              <a:rPr lang="ar-JO" altLang="en-US">
                <a:solidFill>
                  <a:srgbClr val="FF0000"/>
                </a:solidFill>
              </a:rPr>
              <a:t>الأمثال : وجهات نظر</a:t>
            </a:r>
            <a:endParaRPr lang="en-US" altLang="en-US">
              <a:solidFill>
                <a:srgbClr val="FF0000"/>
              </a:solidFill>
            </a:endParaRPr>
          </a:p>
        </p:txBody>
      </p:sp>
    </p:spTree>
    <p:extLst>
      <p:ext uri="{BB962C8B-B14F-4D97-AF65-F5344CB8AC3E}">
        <p14:creationId xmlns:p14="http://schemas.microsoft.com/office/powerpoint/2010/main" val="4619991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66572"/>
                                        </p:tgtEl>
                                        <p:attrNameLst>
                                          <p:attrName>style.visibility</p:attrName>
                                        </p:attrNameLst>
                                      </p:cBhvr>
                                      <p:to>
                                        <p:strVal val="visible"/>
                                      </p:to>
                                    </p:set>
                                    <p:animEffect transition="in" filter="fade">
                                      <p:cBhvr>
                                        <p:cTn id="7" dur="1000"/>
                                        <p:tgtEl>
                                          <p:spTgt spid="66572"/>
                                        </p:tgtEl>
                                      </p:cBhvr>
                                    </p:animEffect>
                                    <p:anim calcmode="lin" valueType="num">
                                      <p:cBhvr>
                                        <p:cTn id="8" dur="1000" fill="hold"/>
                                        <p:tgtEl>
                                          <p:spTgt spid="66572"/>
                                        </p:tgtEl>
                                        <p:attrNameLst>
                                          <p:attrName>ppt_x</p:attrName>
                                        </p:attrNameLst>
                                      </p:cBhvr>
                                      <p:tavLst>
                                        <p:tav tm="0">
                                          <p:val>
                                            <p:strVal val="#ppt_x"/>
                                          </p:val>
                                        </p:tav>
                                        <p:tav tm="100000">
                                          <p:val>
                                            <p:strVal val="#ppt_x"/>
                                          </p:val>
                                        </p:tav>
                                      </p:tavLst>
                                    </p:anim>
                                    <p:anim calcmode="lin" valueType="num">
                                      <p:cBhvr>
                                        <p:cTn id="9" dur="1000" fill="hold"/>
                                        <p:tgtEl>
                                          <p:spTgt spid="66572"/>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66574"/>
                                        </p:tgtEl>
                                        <p:attrNameLst>
                                          <p:attrName>style.visibility</p:attrName>
                                        </p:attrNameLst>
                                      </p:cBhvr>
                                      <p:to>
                                        <p:strVal val="visible"/>
                                      </p:to>
                                    </p:set>
                                    <p:anim calcmode="lin" valueType="num">
                                      <p:cBhvr>
                                        <p:cTn id="14" dur="500" fill="hold"/>
                                        <p:tgtEl>
                                          <p:spTgt spid="66574"/>
                                        </p:tgtEl>
                                        <p:attrNameLst>
                                          <p:attrName>ppt_w</p:attrName>
                                        </p:attrNameLst>
                                      </p:cBhvr>
                                      <p:tavLst>
                                        <p:tav tm="0">
                                          <p:val>
                                            <p:fltVal val="0"/>
                                          </p:val>
                                        </p:tav>
                                        <p:tav tm="100000">
                                          <p:val>
                                            <p:strVal val="#ppt_w"/>
                                          </p:val>
                                        </p:tav>
                                      </p:tavLst>
                                    </p:anim>
                                    <p:anim calcmode="lin" valueType="num">
                                      <p:cBhvr>
                                        <p:cTn id="15" dur="500" fill="hold"/>
                                        <p:tgtEl>
                                          <p:spTgt spid="66574"/>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66576"/>
                                        </p:tgtEl>
                                        <p:attrNameLst>
                                          <p:attrName>style.visibility</p:attrName>
                                        </p:attrNameLst>
                                      </p:cBhvr>
                                      <p:to>
                                        <p:strVal val="visible"/>
                                      </p:to>
                                    </p:set>
                                    <p:anim calcmode="lin" valueType="num">
                                      <p:cBhvr>
                                        <p:cTn id="18" dur="500" fill="hold"/>
                                        <p:tgtEl>
                                          <p:spTgt spid="66576"/>
                                        </p:tgtEl>
                                        <p:attrNameLst>
                                          <p:attrName>ppt_w</p:attrName>
                                        </p:attrNameLst>
                                      </p:cBhvr>
                                      <p:tavLst>
                                        <p:tav tm="0">
                                          <p:val>
                                            <p:fltVal val="0"/>
                                          </p:val>
                                        </p:tav>
                                        <p:tav tm="100000">
                                          <p:val>
                                            <p:strVal val="#ppt_w"/>
                                          </p:val>
                                        </p:tav>
                                      </p:tavLst>
                                    </p:anim>
                                    <p:anim calcmode="lin" valueType="num">
                                      <p:cBhvr>
                                        <p:cTn id="19" dur="500" fill="hold"/>
                                        <p:tgtEl>
                                          <p:spTgt spid="6657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72" grpId="0"/>
      <p:bldP spid="66574" grpId="0" animBg="1"/>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23" name="Rectangle 3">
            <a:extLst>
              <a:ext uri="{FF2B5EF4-FFF2-40B4-BE49-F238E27FC236}">
                <a16:creationId xmlns:a16="http://schemas.microsoft.com/office/drawing/2014/main" id="{3253FC17-6AB6-472D-A703-0A29547AFADA}"/>
              </a:ext>
            </a:extLst>
          </p:cNvPr>
          <p:cNvSpPr>
            <a:spLocks noGrp="1" noChangeArrowheads="1"/>
          </p:cNvSpPr>
          <p:nvPr>
            <p:ph type="ctrTitle"/>
          </p:nvPr>
        </p:nvSpPr>
        <p:spPr>
          <a:xfrm>
            <a:off x="685800" y="228600"/>
            <a:ext cx="7772400" cy="914400"/>
          </a:xfrm>
        </p:spPr>
        <p:txBody>
          <a:bodyPr anchor="ctr"/>
          <a:lstStyle/>
          <a:p>
            <a:r>
              <a:rPr lang="ar-JO" altLang="en-US" sz="3200" b="1">
                <a:solidFill>
                  <a:srgbClr val="FFFFFF"/>
                </a:solidFill>
                <a:latin typeface="Rockwell" panose="02060603020205020403" pitchFamily="18" charset="0"/>
              </a:rPr>
              <a:t>هياكل الأمثال المشتركة</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ar-JO" altLang="en-US" sz="2800">
                <a:solidFill>
                  <a:srgbClr val="FFFFFF"/>
                </a:solidFill>
              </a:rPr>
              <a:t>الأمثال المتشابهة</a:t>
            </a:r>
            <a:endParaRPr lang="en-US" altLang="en-US" sz="2800">
              <a:solidFill>
                <a:srgbClr val="FFFFFF"/>
              </a:solidFill>
            </a:endParaRPr>
          </a:p>
        </p:txBody>
      </p:sp>
      <p:grpSp>
        <p:nvGrpSpPr>
          <p:cNvPr id="133125" name="Group 5">
            <a:extLst>
              <a:ext uri="{FF2B5EF4-FFF2-40B4-BE49-F238E27FC236}">
                <a16:creationId xmlns:a16="http://schemas.microsoft.com/office/drawing/2014/main" id="{AA64A03A-EFEC-451F-BA29-144E2781FD19}"/>
              </a:ext>
            </a:extLst>
          </p:cNvPr>
          <p:cNvGrpSpPr>
            <a:grpSpLocks/>
          </p:cNvGrpSpPr>
          <p:nvPr/>
        </p:nvGrpSpPr>
        <p:grpSpPr bwMode="auto">
          <a:xfrm>
            <a:off x="152400" y="1447800"/>
            <a:ext cx="3352800" cy="4572000"/>
            <a:chOff x="48" y="912"/>
            <a:chExt cx="2064" cy="2304"/>
          </a:xfrm>
        </p:grpSpPr>
        <p:sp>
          <p:nvSpPr>
            <p:cNvPr id="133126" name="Rectangle 6">
              <a:extLst>
                <a:ext uri="{FF2B5EF4-FFF2-40B4-BE49-F238E27FC236}">
                  <a16:creationId xmlns:a16="http://schemas.microsoft.com/office/drawing/2014/main" id="{F3C4825A-7560-4063-B3F2-727F98E9C1AA}"/>
                </a:ext>
              </a:extLst>
            </p:cNvPr>
            <p:cNvSpPr>
              <a:spLocks noChangeArrowheads="1"/>
            </p:cNvSpPr>
            <p:nvPr/>
          </p:nvSpPr>
          <p:spPr bwMode="auto">
            <a:xfrm>
              <a:off x="48" y="912"/>
              <a:ext cx="2064" cy="2304"/>
            </a:xfrm>
            <a:prstGeom prst="rect">
              <a:avLst/>
            </a:prstGeom>
            <a:solidFill>
              <a:schemeClr val="bg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27" name="Group 7">
              <a:extLst>
                <a:ext uri="{FF2B5EF4-FFF2-40B4-BE49-F238E27FC236}">
                  <a16:creationId xmlns:a16="http://schemas.microsoft.com/office/drawing/2014/main" id="{5DB85102-C276-4147-8D70-A3443FE1F7F7}"/>
                </a:ext>
              </a:extLst>
            </p:cNvPr>
            <p:cNvGrpSpPr>
              <a:grpSpLocks/>
            </p:cNvGrpSpPr>
            <p:nvPr/>
          </p:nvGrpSpPr>
          <p:grpSpPr bwMode="auto">
            <a:xfrm>
              <a:off x="96" y="1104"/>
              <a:ext cx="1920" cy="672"/>
              <a:chOff x="1584" y="1008"/>
              <a:chExt cx="2688" cy="1056"/>
            </a:xfrm>
          </p:grpSpPr>
          <p:sp>
            <p:nvSpPr>
              <p:cNvPr id="133128" name="Rectangle 8">
                <a:extLst>
                  <a:ext uri="{FF2B5EF4-FFF2-40B4-BE49-F238E27FC236}">
                    <a16:creationId xmlns:a16="http://schemas.microsoft.com/office/drawing/2014/main" id="{03F29787-32C9-4127-A154-A7380C74BFC6}"/>
                  </a:ext>
                </a:extLst>
              </p:cNvPr>
              <p:cNvSpPr>
                <a:spLocks noChangeArrowheads="1"/>
              </p:cNvSpPr>
              <p:nvPr/>
            </p:nvSpPr>
            <p:spPr bwMode="auto">
              <a:xfrm>
                <a:off x="2448" y="1008"/>
                <a:ext cx="912"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29" name="Rectangle 9">
                <a:extLst>
                  <a:ext uri="{FF2B5EF4-FFF2-40B4-BE49-F238E27FC236}">
                    <a16:creationId xmlns:a16="http://schemas.microsoft.com/office/drawing/2014/main" id="{683A4479-BBFA-424F-875E-636508068761}"/>
                  </a:ext>
                </a:extLst>
              </p:cNvPr>
              <p:cNvSpPr>
                <a:spLocks noChangeArrowheads="1"/>
              </p:cNvSpPr>
              <p:nvPr/>
            </p:nvSpPr>
            <p:spPr bwMode="auto">
              <a:xfrm>
                <a:off x="1584" y="1584"/>
                <a:ext cx="1200"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 الصالح</a:t>
                </a:r>
                <a:endParaRPr kumimoji="0" lang="en-US"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30" name="Rectangle 10">
                <a:extLst>
                  <a:ext uri="{FF2B5EF4-FFF2-40B4-BE49-F238E27FC236}">
                    <a16:creationId xmlns:a16="http://schemas.microsoft.com/office/drawing/2014/main" id="{DB7D74F2-554B-4071-AB09-87C2E581D3BB}"/>
                  </a:ext>
                </a:extLst>
              </p:cNvPr>
              <p:cNvSpPr>
                <a:spLocks noChangeArrowheads="1"/>
              </p:cNvSpPr>
              <p:nvPr/>
            </p:nvSpPr>
            <p:spPr bwMode="auto">
              <a:xfrm>
                <a:off x="3024" y="1584"/>
                <a:ext cx="1248" cy="480"/>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 الشرير</a:t>
                </a:r>
                <a:endParaRPr kumimoji="0" lang="en-US" altLang="en-US" sz="16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31" name="AutoShape 11">
                <a:extLst>
                  <a:ext uri="{FF2B5EF4-FFF2-40B4-BE49-F238E27FC236}">
                    <a16:creationId xmlns:a16="http://schemas.microsoft.com/office/drawing/2014/main" id="{28739334-03A6-4655-9150-3A36DBF277E8}"/>
                  </a:ext>
                </a:extLst>
              </p:cNvPr>
              <p:cNvCxnSpPr>
                <a:cxnSpLocks noChangeShapeType="1"/>
                <a:stCxn id="133128" idx="2"/>
                <a:endCxn id="133129" idx="0"/>
              </p:cNvCxnSpPr>
              <p:nvPr/>
            </p:nvCxnSpPr>
            <p:spPr bwMode="auto">
              <a:xfrm flipH="1">
                <a:off x="2184" y="1296"/>
                <a:ext cx="720"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2" name="AutoShape 12">
                <a:extLst>
                  <a:ext uri="{FF2B5EF4-FFF2-40B4-BE49-F238E27FC236}">
                    <a16:creationId xmlns:a16="http://schemas.microsoft.com/office/drawing/2014/main" id="{06E89877-34D6-465C-8DFA-141CAC94A7C6}"/>
                  </a:ext>
                </a:extLst>
              </p:cNvPr>
              <p:cNvCxnSpPr>
                <a:cxnSpLocks noChangeShapeType="1"/>
                <a:stCxn id="133128" idx="2"/>
                <a:endCxn id="133130" idx="0"/>
              </p:cNvCxnSpPr>
              <p:nvPr/>
            </p:nvCxnSpPr>
            <p:spPr bwMode="auto">
              <a:xfrm>
                <a:off x="2904" y="1296"/>
                <a:ext cx="744" cy="288"/>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33" name="Group 13">
              <a:extLst>
                <a:ext uri="{FF2B5EF4-FFF2-40B4-BE49-F238E27FC236}">
                  <a16:creationId xmlns:a16="http://schemas.microsoft.com/office/drawing/2014/main" id="{0D503E82-D608-45C4-8ADD-23A9624784EA}"/>
                </a:ext>
              </a:extLst>
            </p:cNvPr>
            <p:cNvGrpSpPr>
              <a:grpSpLocks/>
            </p:cNvGrpSpPr>
            <p:nvPr/>
          </p:nvGrpSpPr>
          <p:grpSpPr bwMode="auto">
            <a:xfrm>
              <a:off x="192" y="2016"/>
              <a:ext cx="1776" cy="672"/>
              <a:chOff x="1824" y="2496"/>
              <a:chExt cx="2256" cy="960"/>
            </a:xfrm>
          </p:grpSpPr>
          <p:sp>
            <p:nvSpPr>
              <p:cNvPr id="133134" name="Rectangle 14">
                <a:extLst>
                  <a:ext uri="{FF2B5EF4-FFF2-40B4-BE49-F238E27FC236}">
                    <a16:creationId xmlns:a16="http://schemas.microsoft.com/office/drawing/2014/main" id="{5FF72E13-7483-4359-ADCD-FAD005E61E8E}"/>
                  </a:ext>
                </a:extLst>
              </p:cNvPr>
              <p:cNvSpPr>
                <a:spLocks noChangeArrowheads="1"/>
              </p:cNvSpPr>
              <p:nvPr/>
            </p:nvSpPr>
            <p:spPr bwMode="auto">
              <a:xfrm>
                <a:off x="2544" y="2496"/>
                <a:ext cx="720" cy="24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الأب</a:t>
                </a:r>
                <a:endParaRPr kumimoji="0" lang="en-US"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35" name="Rectangle 15">
                <a:extLst>
                  <a:ext uri="{FF2B5EF4-FFF2-40B4-BE49-F238E27FC236}">
                    <a16:creationId xmlns:a16="http://schemas.microsoft.com/office/drawing/2014/main" id="{E3A90ABE-178A-49B5-9420-374EE5DBB143}"/>
                  </a:ext>
                </a:extLst>
              </p:cNvPr>
              <p:cNvSpPr>
                <a:spLocks noChangeArrowheads="1"/>
              </p:cNvSpPr>
              <p:nvPr/>
            </p:nvSpPr>
            <p:spPr bwMode="auto">
              <a:xfrm>
                <a:off x="1824" y="2976"/>
                <a:ext cx="960"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الإبن الضال</a:t>
                </a:r>
                <a:endParaRPr kumimoji="0" lang="en-US"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36" name="Rectangle 16">
                <a:extLst>
                  <a:ext uri="{FF2B5EF4-FFF2-40B4-BE49-F238E27FC236}">
                    <a16:creationId xmlns:a16="http://schemas.microsoft.com/office/drawing/2014/main" id="{22A9C63F-3C29-401B-9B9C-7062B0256C80}"/>
                  </a:ext>
                </a:extLst>
              </p:cNvPr>
              <p:cNvSpPr>
                <a:spLocks noChangeArrowheads="1"/>
              </p:cNvSpPr>
              <p:nvPr/>
            </p:nvSpPr>
            <p:spPr bwMode="auto">
              <a:xfrm>
                <a:off x="3024" y="2976"/>
                <a:ext cx="1056" cy="480"/>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الإبن الأكبر</a:t>
                </a:r>
                <a:endParaRPr kumimoji="0" lang="en-US" altLang="en-US" sz="16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37" name="AutoShape 17">
                <a:extLst>
                  <a:ext uri="{FF2B5EF4-FFF2-40B4-BE49-F238E27FC236}">
                    <a16:creationId xmlns:a16="http://schemas.microsoft.com/office/drawing/2014/main" id="{7FA7D2B5-A9B5-4766-BA1F-A16185C426A9}"/>
                  </a:ext>
                </a:extLst>
              </p:cNvPr>
              <p:cNvCxnSpPr>
                <a:cxnSpLocks noChangeShapeType="1"/>
                <a:stCxn id="133134" idx="2"/>
                <a:endCxn id="133135" idx="0"/>
              </p:cNvCxnSpPr>
              <p:nvPr/>
            </p:nvCxnSpPr>
            <p:spPr bwMode="auto">
              <a:xfrm flipH="1">
                <a:off x="2304" y="2736"/>
                <a:ext cx="600"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38" name="AutoShape 18">
                <a:extLst>
                  <a:ext uri="{FF2B5EF4-FFF2-40B4-BE49-F238E27FC236}">
                    <a16:creationId xmlns:a16="http://schemas.microsoft.com/office/drawing/2014/main" id="{EF70B5A0-B501-43E4-ABB9-51D17C137559}"/>
                  </a:ext>
                </a:extLst>
              </p:cNvPr>
              <p:cNvCxnSpPr>
                <a:cxnSpLocks noChangeShapeType="1"/>
                <a:stCxn id="133134" idx="2"/>
                <a:endCxn id="133136" idx="0"/>
              </p:cNvCxnSpPr>
              <p:nvPr/>
            </p:nvCxnSpPr>
            <p:spPr bwMode="auto">
              <a:xfrm>
                <a:off x="2904" y="2736"/>
                <a:ext cx="648" cy="24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39" name="Text Box 19">
              <a:extLst>
                <a:ext uri="{FF2B5EF4-FFF2-40B4-BE49-F238E27FC236}">
                  <a16:creationId xmlns:a16="http://schemas.microsoft.com/office/drawing/2014/main" id="{506D3272-697F-4FF2-83FF-063209643E82}"/>
                </a:ext>
              </a:extLst>
            </p:cNvPr>
            <p:cNvSpPr txBox="1">
              <a:spLocks noChangeArrowheads="1"/>
            </p:cNvSpPr>
            <p:nvPr/>
          </p:nvSpPr>
          <p:spPr bwMode="auto">
            <a:xfrm>
              <a:off x="48" y="2928"/>
              <a:ext cx="2016" cy="270"/>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ملكي</a:t>
              </a:r>
              <a:endParaRPr kumimoji="0" lang="en-US"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endParaRPr>
            </a:p>
          </p:txBody>
        </p:sp>
      </p:grpSp>
      <p:grpSp>
        <p:nvGrpSpPr>
          <p:cNvPr id="133164" name="Group 44">
            <a:extLst>
              <a:ext uri="{FF2B5EF4-FFF2-40B4-BE49-F238E27FC236}">
                <a16:creationId xmlns:a16="http://schemas.microsoft.com/office/drawing/2014/main" id="{E4771678-6F61-43D1-A18C-3D95821AAF3F}"/>
              </a:ext>
            </a:extLst>
          </p:cNvPr>
          <p:cNvGrpSpPr>
            <a:grpSpLocks/>
          </p:cNvGrpSpPr>
          <p:nvPr/>
        </p:nvGrpSpPr>
        <p:grpSpPr bwMode="auto">
          <a:xfrm>
            <a:off x="3657600" y="1447800"/>
            <a:ext cx="5257800" cy="4572000"/>
            <a:chOff x="2304" y="912"/>
            <a:chExt cx="3312" cy="2880"/>
          </a:xfrm>
        </p:grpSpPr>
        <p:sp>
          <p:nvSpPr>
            <p:cNvPr id="133122" name="Rectangle 2">
              <a:extLst>
                <a:ext uri="{FF2B5EF4-FFF2-40B4-BE49-F238E27FC236}">
                  <a16:creationId xmlns:a16="http://schemas.microsoft.com/office/drawing/2014/main" id="{E0C34C8A-37B2-4EC7-950A-FF3525AB759C}"/>
                </a:ext>
              </a:extLst>
            </p:cNvPr>
            <p:cNvSpPr>
              <a:spLocks noChangeArrowheads="1"/>
            </p:cNvSpPr>
            <p:nvPr/>
          </p:nvSpPr>
          <p:spPr bwMode="auto">
            <a:xfrm>
              <a:off x="2304" y="912"/>
              <a:ext cx="3312" cy="2880"/>
            </a:xfrm>
            <a:prstGeom prst="rect">
              <a:avLst/>
            </a:prstGeom>
            <a:solidFill>
              <a:srgbClr val="FF0000"/>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3140" name="Group 20">
              <a:extLst>
                <a:ext uri="{FF2B5EF4-FFF2-40B4-BE49-F238E27FC236}">
                  <a16:creationId xmlns:a16="http://schemas.microsoft.com/office/drawing/2014/main" id="{478F55CA-0C42-4C0A-BA24-9479BDE91C82}"/>
                </a:ext>
              </a:extLst>
            </p:cNvPr>
            <p:cNvGrpSpPr>
              <a:grpSpLocks/>
            </p:cNvGrpSpPr>
            <p:nvPr/>
          </p:nvGrpSpPr>
          <p:grpSpPr bwMode="auto">
            <a:xfrm>
              <a:off x="2793" y="1008"/>
              <a:ext cx="2391" cy="912"/>
              <a:chOff x="2793" y="1008"/>
              <a:chExt cx="2391" cy="912"/>
            </a:xfrm>
          </p:grpSpPr>
          <p:sp>
            <p:nvSpPr>
              <p:cNvPr id="133141" name="Rectangle 21">
                <a:extLst>
                  <a:ext uri="{FF2B5EF4-FFF2-40B4-BE49-F238E27FC236}">
                    <a16:creationId xmlns:a16="http://schemas.microsoft.com/office/drawing/2014/main" id="{93F5148B-2F28-41BC-8E0B-B485A2124A9A}"/>
                  </a:ext>
                </a:extLst>
              </p:cNvPr>
              <p:cNvSpPr>
                <a:spLocks noChangeArrowheads="1"/>
              </p:cNvSpPr>
              <p:nvPr/>
            </p:nvSpPr>
            <p:spPr bwMode="auto">
              <a:xfrm>
                <a:off x="3696" y="1056"/>
                <a:ext cx="539" cy="192"/>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الموحد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42" name="Rectangle 22">
                <a:extLst>
                  <a:ext uri="{FF2B5EF4-FFF2-40B4-BE49-F238E27FC236}">
                    <a16:creationId xmlns:a16="http://schemas.microsoft.com/office/drawing/2014/main" id="{55B3FEAA-2CB1-4F5D-BEE8-6F5F28FFB3F2}"/>
                  </a:ext>
                </a:extLst>
              </p:cNvPr>
              <p:cNvSpPr>
                <a:spLocks noChangeArrowheads="1"/>
              </p:cNvSpPr>
              <p:nvPr/>
            </p:nvSpPr>
            <p:spPr bwMode="auto">
              <a:xfrm>
                <a:off x="2793" y="1008"/>
                <a:ext cx="567"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43" name="Rectangle 23">
                <a:extLst>
                  <a:ext uri="{FF2B5EF4-FFF2-40B4-BE49-F238E27FC236}">
                    <a16:creationId xmlns:a16="http://schemas.microsoft.com/office/drawing/2014/main" id="{3CC12C11-2389-4437-A7F9-F1E1FB5FF106}"/>
                  </a:ext>
                </a:extLst>
              </p:cNvPr>
              <p:cNvSpPr>
                <a:spLocks noChangeArrowheads="1"/>
              </p:cNvSpPr>
              <p:nvPr/>
            </p:nvSpPr>
            <p:spPr bwMode="auto">
              <a:xfrm>
                <a:off x="4560" y="1008"/>
                <a:ext cx="624" cy="288"/>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44" name="AutoShape 24">
                <a:extLst>
                  <a:ext uri="{FF2B5EF4-FFF2-40B4-BE49-F238E27FC236}">
                    <a16:creationId xmlns:a16="http://schemas.microsoft.com/office/drawing/2014/main" id="{E8C5FD59-5461-4746-A7F4-654527F037F2}"/>
                  </a:ext>
                </a:extLst>
              </p:cNvPr>
              <p:cNvCxnSpPr>
                <a:cxnSpLocks noChangeShapeType="1"/>
                <a:stCxn id="133142" idx="3"/>
                <a:endCxn id="133141" idx="1"/>
              </p:cNvCxnSpPr>
              <p:nvPr/>
            </p:nvCxnSpPr>
            <p:spPr bwMode="auto">
              <a:xfrm>
                <a:off x="3360" y="1152"/>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45" name="AutoShape 25">
                <a:extLst>
                  <a:ext uri="{FF2B5EF4-FFF2-40B4-BE49-F238E27FC236}">
                    <a16:creationId xmlns:a16="http://schemas.microsoft.com/office/drawing/2014/main" id="{86EB2C8C-0EEC-4529-907A-4191F2B99635}"/>
                  </a:ext>
                </a:extLst>
              </p:cNvPr>
              <p:cNvCxnSpPr>
                <a:cxnSpLocks noChangeShapeType="1"/>
                <a:stCxn id="133141" idx="3"/>
                <a:endCxn id="133143" idx="1"/>
              </p:cNvCxnSpPr>
              <p:nvPr/>
            </p:nvCxnSpPr>
            <p:spPr bwMode="auto">
              <a:xfrm>
                <a:off x="4235" y="1152"/>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sp>
            <p:nvSpPr>
              <p:cNvPr id="133146" name="Rectangle 26">
                <a:extLst>
                  <a:ext uri="{FF2B5EF4-FFF2-40B4-BE49-F238E27FC236}">
                    <a16:creationId xmlns:a16="http://schemas.microsoft.com/office/drawing/2014/main" id="{F3C797EE-8D7F-468A-858E-7FAD0D96ECA8}"/>
                  </a:ext>
                </a:extLst>
              </p:cNvPr>
              <p:cNvSpPr>
                <a:spLocks noChangeArrowheads="1"/>
              </p:cNvSpPr>
              <p:nvPr/>
            </p:nvSpPr>
            <p:spPr bwMode="auto">
              <a:xfrm>
                <a:off x="3696" y="1536"/>
                <a:ext cx="539" cy="38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رجل على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الطريق</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47" name="Rectangle 27">
                <a:extLst>
                  <a:ext uri="{FF2B5EF4-FFF2-40B4-BE49-F238E27FC236}">
                    <a16:creationId xmlns:a16="http://schemas.microsoft.com/office/drawing/2014/main" id="{D3D979F1-E18C-4CCE-91A8-EFB0B96CDCFF}"/>
                  </a:ext>
                </a:extLst>
              </p:cNvPr>
              <p:cNvSpPr>
                <a:spLocks noChangeArrowheads="1"/>
              </p:cNvSpPr>
              <p:nvPr/>
            </p:nvSpPr>
            <p:spPr bwMode="auto">
              <a:xfrm>
                <a:off x="2793" y="1584"/>
                <a:ext cx="567"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السامري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48" name="Rectangle 28">
                <a:extLst>
                  <a:ext uri="{FF2B5EF4-FFF2-40B4-BE49-F238E27FC236}">
                    <a16:creationId xmlns:a16="http://schemas.microsoft.com/office/drawing/2014/main" id="{C94F98F0-3400-4A3C-8910-28AF6D0E7CC5}"/>
                  </a:ext>
                </a:extLst>
              </p:cNvPr>
              <p:cNvSpPr>
                <a:spLocks noChangeArrowheads="1"/>
              </p:cNvSpPr>
              <p:nvPr/>
            </p:nvSpPr>
            <p:spPr bwMode="auto">
              <a:xfrm>
                <a:off x="4560" y="1584"/>
                <a:ext cx="624" cy="288"/>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الكاهن/اللاوي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49" name="AutoShape 29">
                <a:extLst>
                  <a:ext uri="{FF2B5EF4-FFF2-40B4-BE49-F238E27FC236}">
                    <a16:creationId xmlns:a16="http://schemas.microsoft.com/office/drawing/2014/main" id="{6CADEBF4-C3FC-40BF-9EF3-8B6F1E3DFF43}"/>
                  </a:ext>
                </a:extLst>
              </p:cNvPr>
              <p:cNvCxnSpPr>
                <a:cxnSpLocks noChangeShapeType="1"/>
                <a:stCxn id="133147" idx="3"/>
                <a:endCxn id="133146" idx="1"/>
              </p:cNvCxnSpPr>
              <p:nvPr/>
            </p:nvCxnSpPr>
            <p:spPr bwMode="auto">
              <a:xfrm>
                <a:off x="3360" y="1728"/>
                <a:ext cx="336"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0" name="AutoShape 30">
                <a:extLst>
                  <a:ext uri="{FF2B5EF4-FFF2-40B4-BE49-F238E27FC236}">
                    <a16:creationId xmlns:a16="http://schemas.microsoft.com/office/drawing/2014/main" id="{2B58F75D-8F89-40F5-8EEA-8D547C6BFEA1}"/>
                  </a:ext>
                </a:extLst>
              </p:cNvPr>
              <p:cNvCxnSpPr>
                <a:cxnSpLocks noChangeShapeType="1"/>
                <a:stCxn id="133146" idx="3"/>
                <a:endCxn id="133148" idx="1"/>
              </p:cNvCxnSpPr>
              <p:nvPr/>
            </p:nvCxnSpPr>
            <p:spPr bwMode="auto">
              <a:xfrm>
                <a:off x="4235" y="1728"/>
                <a:ext cx="325" cy="0"/>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1" name="Group 31">
              <a:extLst>
                <a:ext uri="{FF2B5EF4-FFF2-40B4-BE49-F238E27FC236}">
                  <a16:creationId xmlns:a16="http://schemas.microsoft.com/office/drawing/2014/main" id="{72F7CB04-59DE-4EB2-978B-F8B93D2A3A0A}"/>
                </a:ext>
              </a:extLst>
            </p:cNvPr>
            <p:cNvGrpSpPr>
              <a:grpSpLocks/>
            </p:cNvGrpSpPr>
            <p:nvPr/>
          </p:nvGrpSpPr>
          <p:grpSpPr bwMode="auto">
            <a:xfrm>
              <a:off x="3696" y="2352"/>
              <a:ext cx="1872" cy="720"/>
              <a:chOff x="2928" y="1536"/>
              <a:chExt cx="1872" cy="720"/>
            </a:xfrm>
          </p:grpSpPr>
          <p:sp>
            <p:nvSpPr>
              <p:cNvPr id="133152" name="Rectangle 32">
                <a:extLst>
                  <a:ext uri="{FF2B5EF4-FFF2-40B4-BE49-F238E27FC236}">
                    <a16:creationId xmlns:a16="http://schemas.microsoft.com/office/drawing/2014/main" id="{02A35852-B2D0-4867-8FE4-1626DBA32B19}"/>
                  </a:ext>
                </a:extLst>
              </p:cNvPr>
              <p:cNvSpPr>
                <a:spLocks noChangeArrowheads="1"/>
              </p:cNvSpPr>
              <p:nvPr/>
            </p:nvSpPr>
            <p:spPr bwMode="auto">
              <a:xfrm>
                <a:off x="3312" y="1536"/>
                <a:ext cx="1091"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الملك</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3" name="Rectangle 33">
                <a:extLst>
                  <a:ext uri="{FF2B5EF4-FFF2-40B4-BE49-F238E27FC236}">
                    <a16:creationId xmlns:a16="http://schemas.microsoft.com/office/drawing/2014/main" id="{89FD5945-6682-4C92-8A1A-435B6307DFA5}"/>
                  </a:ext>
                </a:extLst>
              </p:cNvPr>
              <p:cNvSpPr>
                <a:spLocks noChangeArrowheads="1"/>
              </p:cNvSpPr>
              <p:nvPr/>
            </p:nvSpPr>
            <p:spPr bwMode="auto">
              <a:xfrm>
                <a:off x="2928" y="1824"/>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عبد سومح بدين كبير</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3154" name="Rectangle 34">
                <a:extLst>
                  <a:ext uri="{FF2B5EF4-FFF2-40B4-BE49-F238E27FC236}">
                    <a16:creationId xmlns:a16="http://schemas.microsoft.com/office/drawing/2014/main" id="{CE092129-AF6E-424A-9539-5837BEB0EDF9}"/>
                  </a:ext>
                </a:extLst>
              </p:cNvPr>
              <p:cNvSpPr>
                <a:spLocks noChangeArrowheads="1"/>
              </p:cNvSpPr>
              <p:nvPr/>
            </p:nvSpPr>
            <p:spPr bwMode="auto">
              <a:xfrm>
                <a:off x="2928" y="2112"/>
                <a:ext cx="1872" cy="144"/>
              </a:xfrm>
              <a:prstGeom prst="rect">
                <a:avLst/>
              </a:prstGeom>
              <a:solidFill>
                <a:schemeClr val="accent1"/>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عبد يمتلك دين صغير</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3155" name="AutoShape 35">
                <a:extLst>
                  <a:ext uri="{FF2B5EF4-FFF2-40B4-BE49-F238E27FC236}">
                    <a16:creationId xmlns:a16="http://schemas.microsoft.com/office/drawing/2014/main" id="{3E85BD04-6A9B-4C99-AC4E-02EE377318B8}"/>
                  </a:ext>
                </a:extLst>
              </p:cNvPr>
              <p:cNvCxnSpPr>
                <a:cxnSpLocks noChangeShapeType="1"/>
                <a:stCxn id="133152" idx="2"/>
                <a:endCxn id="133153" idx="0"/>
              </p:cNvCxnSpPr>
              <p:nvPr/>
            </p:nvCxnSpPr>
            <p:spPr bwMode="auto">
              <a:xfrm>
                <a:off x="3858" y="1680"/>
                <a:ext cx="6"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56" name="AutoShape 36">
                <a:extLst>
                  <a:ext uri="{FF2B5EF4-FFF2-40B4-BE49-F238E27FC236}">
                    <a16:creationId xmlns:a16="http://schemas.microsoft.com/office/drawing/2014/main" id="{E3EA68D8-EA75-4BBE-AE26-7542FB69E753}"/>
                  </a:ext>
                </a:extLst>
              </p:cNvPr>
              <p:cNvCxnSpPr>
                <a:cxnSpLocks noChangeShapeType="1"/>
                <a:stCxn id="133153" idx="2"/>
                <a:endCxn id="133154" idx="0"/>
              </p:cNvCxnSpPr>
              <p:nvPr/>
            </p:nvCxnSpPr>
            <p:spPr bwMode="auto">
              <a:xfrm>
                <a:off x="386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grpSp>
          <p:nvGrpSpPr>
            <p:cNvPr id="133157" name="Group 37">
              <a:extLst>
                <a:ext uri="{FF2B5EF4-FFF2-40B4-BE49-F238E27FC236}">
                  <a16:creationId xmlns:a16="http://schemas.microsoft.com/office/drawing/2014/main" id="{0EA166DA-6012-409E-9473-70B35EB0784F}"/>
                </a:ext>
              </a:extLst>
            </p:cNvPr>
            <p:cNvGrpSpPr>
              <a:grpSpLocks/>
            </p:cNvGrpSpPr>
            <p:nvPr/>
          </p:nvGrpSpPr>
          <p:grpSpPr bwMode="auto">
            <a:xfrm>
              <a:off x="2400" y="2352"/>
              <a:ext cx="1104" cy="720"/>
              <a:chOff x="1632" y="1536"/>
              <a:chExt cx="1104" cy="720"/>
            </a:xfrm>
          </p:grpSpPr>
          <p:sp>
            <p:nvSpPr>
              <p:cNvPr id="133158" name="Rectangle 38">
                <a:extLst>
                  <a:ext uri="{FF2B5EF4-FFF2-40B4-BE49-F238E27FC236}">
                    <a16:creationId xmlns:a16="http://schemas.microsoft.com/office/drawing/2014/main" id="{0D8DDFD4-34C2-40ED-896D-4E3D2DD7AF8E}"/>
                  </a:ext>
                </a:extLst>
              </p:cNvPr>
              <p:cNvSpPr>
                <a:spLocks noChangeArrowheads="1"/>
              </p:cNvSpPr>
              <p:nvPr/>
            </p:nvSpPr>
            <p:spPr bwMode="auto">
              <a:xfrm>
                <a:off x="1872" y="1536"/>
                <a:ext cx="615"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59" name="Rectangle 39">
                <a:extLst>
                  <a:ext uri="{FF2B5EF4-FFF2-40B4-BE49-F238E27FC236}">
                    <a16:creationId xmlns:a16="http://schemas.microsoft.com/office/drawing/2014/main" id="{DD37A66B-16C0-4359-82C9-583A5719C8F7}"/>
                  </a:ext>
                </a:extLst>
              </p:cNvPr>
              <p:cNvSpPr>
                <a:spLocks noChangeArrowheads="1"/>
              </p:cNvSpPr>
              <p:nvPr/>
            </p:nvSpPr>
            <p:spPr bwMode="auto">
              <a:xfrm>
                <a:off x="1632" y="1824"/>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3160" name="Rectangle 40">
                <a:extLst>
                  <a:ext uri="{FF2B5EF4-FFF2-40B4-BE49-F238E27FC236}">
                    <a16:creationId xmlns:a16="http://schemas.microsoft.com/office/drawing/2014/main" id="{41CB62E9-59E8-4215-86B7-7AE89FDBF13C}"/>
                  </a:ext>
                </a:extLst>
              </p:cNvPr>
              <p:cNvSpPr>
                <a:spLocks noChangeArrowheads="1"/>
              </p:cNvSpPr>
              <p:nvPr/>
            </p:nvSpPr>
            <p:spPr bwMode="auto">
              <a:xfrm>
                <a:off x="1632" y="2112"/>
                <a:ext cx="1104" cy="144"/>
              </a:xfrm>
              <a:prstGeom prst="rect">
                <a:avLst/>
              </a:prstGeom>
              <a:solidFill>
                <a:schemeClr val="accent2"/>
              </a:solidFill>
              <a:ln w="9525">
                <a:solidFill>
                  <a:schemeClr val="tx1"/>
                </a:solidFill>
                <a:miter lim="800000"/>
                <a:headEnd/>
                <a:tailEnd/>
              </a:ln>
              <a:effectLst>
                <a:outerShdw dist="35921" dir="2700000" algn="ctr" rotWithShape="0">
                  <a:srgbClr val="808080"/>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رفاق 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3161" name="AutoShape 41">
                <a:extLst>
                  <a:ext uri="{FF2B5EF4-FFF2-40B4-BE49-F238E27FC236}">
                    <a16:creationId xmlns:a16="http://schemas.microsoft.com/office/drawing/2014/main" id="{9BF82405-EBC4-4445-AB43-8B6566E99508}"/>
                  </a:ext>
                </a:extLst>
              </p:cNvPr>
              <p:cNvCxnSpPr>
                <a:cxnSpLocks noChangeShapeType="1"/>
                <a:stCxn id="133158" idx="2"/>
                <a:endCxn id="133159" idx="0"/>
              </p:cNvCxnSpPr>
              <p:nvPr/>
            </p:nvCxnSpPr>
            <p:spPr bwMode="auto">
              <a:xfrm>
                <a:off x="2180" y="1680"/>
                <a:ext cx="4"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cxnSp>
            <p:nvCxnSpPr>
              <p:cNvPr id="133162" name="AutoShape 42">
                <a:extLst>
                  <a:ext uri="{FF2B5EF4-FFF2-40B4-BE49-F238E27FC236}">
                    <a16:creationId xmlns:a16="http://schemas.microsoft.com/office/drawing/2014/main" id="{B4BA0265-7704-46FB-9DCF-953FF791FEFC}"/>
                  </a:ext>
                </a:extLst>
              </p:cNvPr>
              <p:cNvCxnSpPr>
                <a:cxnSpLocks noChangeShapeType="1"/>
                <a:stCxn id="133159" idx="2"/>
                <a:endCxn id="133160" idx="0"/>
              </p:cNvCxnSpPr>
              <p:nvPr/>
            </p:nvCxnSpPr>
            <p:spPr bwMode="auto">
              <a:xfrm>
                <a:off x="2184" y="1968"/>
                <a:ext cx="0" cy="144"/>
              </a:xfrm>
              <a:prstGeom prst="straightConnector1">
                <a:avLst/>
              </a:prstGeom>
              <a:noFill/>
              <a:ln w="9525">
                <a:solidFill>
                  <a:schemeClr val="tx1"/>
                </a:solidFill>
                <a:round/>
                <a:headEnd/>
                <a:tailEnd/>
              </a:ln>
              <a:effectLst>
                <a:outerShdw dist="35921" dir="2700000" algn="ctr" rotWithShape="0">
                  <a:srgbClr val="808080"/>
                </a:outerShdw>
              </a:effectLst>
              <a:extLst>
                <a:ext uri="{909E8E84-426E-40DD-AFC4-6F175D3DCCD1}">
                  <a14:hiddenFill xmlns:a14="http://schemas.microsoft.com/office/drawing/2010/main">
                    <a:noFill/>
                  </a14:hiddenFill>
                </a:ext>
              </a:extLst>
            </p:spPr>
          </p:cxnSp>
        </p:grpSp>
        <p:sp>
          <p:nvSpPr>
            <p:cNvPr id="133163" name="Text Box 43">
              <a:extLst>
                <a:ext uri="{FF2B5EF4-FFF2-40B4-BE49-F238E27FC236}">
                  <a16:creationId xmlns:a16="http://schemas.microsoft.com/office/drawing/2014/main" id="{870EB28A-E70F-45FD-8758-4B363BB5FECC}"/>
                </a:ext>
              </a:extLst>
            </p:cNvPr>
            <p:cNvSpPr txBox="1">
              <a:spLocks noChangeArrowheads="1"/>
            </p:cNvSpPr>
            <p:nvPr/>
          </p:nvSpPr>
          <p:spPr bwMode="auto">
            <a:xfrm>
              <a:off x="2832" y="3408"/>
              <a:ext cx="2448" cy="3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en-US" sz="2800" b="1" i="0" u="none" strike="noStrike" kern="1200" cap="none" spc="0" normalizeH="0" baseline="0" noProof="0">
                  <a:ln>
                    <a:noFill/>
                  </a:ln>
                  <a:solidFill>
                    <a:srgbClr val="FFFF00"/>
                  </a:solidFill>
                  <a:effectLst/>
                  <a:uLnTx/>
                  <a:uFillTx/>
                  <a:latin typeface="Elephant" panose="02020904090505020303" pitchFamily="18" charset="0"/>
                  <a:ea typeface="+mn-ea"/>
                  <a:cs typeface="+mn-cs"/>
                </a:rPr>
                <a:t>غير ملكي</a:t>
              </a:r>
              <a:endParaRPr kumimoji="0" lang="en-US" altLang="en-US" sz="2400" b="1" i="0" u="none" strike="noStrike" kern="1200" cap="none" spc="0" normalizeH="0" baseline="0" noProof="0">
                <a:ln>
                  <a:noFill/>
                </a:ln>
                <a:solidFill>
                  <a:srgbClr val="FFFF00"/>
                </a:solidFill>
                <a:effectLst/>
                <a:uLnTx/>
                <a:uFillTx/>
                <a:latin typeface="Elephant" panose="02020904090505020303" pitchFamily="18" charset="0"/>
                <a:ea typeface="+mn-ea"/>
                <a:cs typeface="+mn-cs"/>
              </a:endParaRPr>
            </a:p>
          </p:txBody>
        </p:sp>
      </p:grpSp>
      <p:sp>
        <p:nvSpPr>
          <p:cNvPr id="133165" name="Text Box 45">
            <a:extLst>
              <a:ext uri="{FF2B5EF4-FFF2-40B4-BE49-F238E27FC236}">
                <a16:creationId xmlns:a16="http://schemas.microsoft.com/office/drawing/2014/main" id="{607E6271-67C1-4FDD-B9F3-4208DDB3D9BF}"/>
              </a:ext>
            </a:extLst>
          </p:cNvPr>
          <p:cNvSpPr txBox="1">
            <a:spLocks noChangeArrowheads="1"/>
          </p:cNvSpPr>
          <p:nvPr/>
        </p:nvSpPr>
        <p:spPr bwMode="auto">
          <a:xfrm>
            <a:off x="4495800" y="6400800"/>
            <a:ext cx="28424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24112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3125"/>
                                        </p:tgtEl>
                                        <p:attrNameLst>
                                          <p:attrName>style.visibility</p:attrName>
                                        </p:attrNameLst>
                                      </p:cBhvr>
                                      <p:to>
                                        <p:strVal val="visible"/>
                                      </p:to>
                                    </p:set>
                                    <p:anim calcmode="lin" valueType="num">
                                      <p:cBhvr>
                                        <p:cTn id="7" dur="1000" fill="hold"/>
                                        <p:tgtEl>
                                          <p:spTgt spid="133125"/>
                                        </p:tgtEl>
                                        <p:attrNameLst>
                                          <p:attrName>ppt_x</p:attrName>
                                        </p:attrNameLst>
                                      </p:cBhvr>
                                      <p:tavLst>
                                        <p:tav tm="0">
                                          <p:val>
                                            <p:strVal val="#ppt_x-.2"/>
                                          </p:val>
                                        </p:tav>
                                        <p:tav tm="100000">
                                          <p:val>
                                            <p:strVal val="#ppt_x"/>
                                          </p:val>
                                        </p:tav>
                                      </p:tavLst>
                                    </p:anim>
                                    <p:anim calcmode="lin" valueType="num">
                                      <p:cBhvr>
                                        <p:cTn id="8" dur="1000" fill="hold"/>
                                        <p:tgtEl>
                                          <p:spTgt spid="13312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312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7" presetClass="entr" presetSubtype="0" fill="hold" nodeType="clickEffect">
                                  <p:stCondLst>
                                    <p:cond delay="0"/>
                                  </p:stCondLst>
                                  <p:childTnLst>
                                    <p:set>
                                      <p:cBhvr>
                                        <p:cTn id="13" dur="1" fill="hold">
                                          <p:stCondLst>
                                            <p:cond delay="0"/>
                                          </p:stCondLst>
                                        </p:cTn>
                                        <p:tgtEl>
                                          <p:spTgt spid="133164"/>
                                        </p:tgtEl>
                                        <p:attrNameLst>
                                          <p:attrName>style.visibility</p:attrName>
                                        </p:attrNameLst>
                                      </p:cBhvr>
                                      <p:to>
                                        <p:strVal val="visible"/>
                                      </p:to>
                                    </p:set>
                                    <p:animEffect transition="in" filter="fade">
                                      <p:cBhvr>
                                        <p:cTn id="14" dur="1000"/>
                                        <p:tgtEl>
                                          <p:spTgt spid="133164"/>
                                        </p:tgtEl>
                                      </p:cBhvr>
                                    </p:animEffect>
                                    <p:anim calcmode="lin" valueType="num">
                                      <p:cBhvr>
                                        <p:cTn id="15" dur="1000" fill="hold"/>
                                        <p:tgtEl>
                                          <p:spTgt spid="133164"/>
                                        </p:tgtEl>
                                        <p:attrNameLst>
                                          <p:attrName>ppt_x</p:attrName>
                                        </p:attrNameLst>
                                      </p:cBhvr>
                                      <p:tavLst>
                                        <p:tav tm="0">
                                          <p:val>
                                            <p:strVal val="#ppt_x"/>
                                          </p:val>
                                        </p:tav>
                                        <p:tav tm="100000">
                                          <p:val>
                                            <p:strVal val="#ppt_x"/>
                                          </p:val>
                                        </p:tav>
                                      </p:tavLst>
                                    </p:anim>
                                    <p:anim calcmode="lin" valueType="num">
                                      <p:cBhvr>
                                        <p:cTn id="16" dur="900" decel="100000" fill="hold"/>
                                        <p:tgtEl>
                                          <p:spTgt spid="133164"/>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3316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44CABF10-4210-445F-828D-97F4059EF07D}"/>
              </a:ext>
            </a:extLst>
          </p:cNvPr>
          <p:cNvSpPr>
            <a:spLocks noGrp="1" noChangeArrowheads="1"/>
          </p:cNvSpPr>
          <p:nvPr>
            <p:ph type="ctrTitle"/>
          </p:nvPr>
        </p:nvSpPr>
        <p:spPr>
          <a:xfrm>
            <a:off x="685800" y="381000"/>
            <a:ext cx="7772400" cy="609600"/>
          </a:xfrm>
        </p:spPr>
        <p:txBody>
          <a:bodyPr anchor="ctr"/>
          <a:lstStyle/>
          <a:p>
            <a:r>
              <a:rPr lang="ar-JO" altLang="en-US" sz="3200" b="1">
                <a:solidFill>
                  <a:srgbClr val="FFFFFF"/>
                </a:solidFill>
                <a:latin typeface="Rockwell" panose="02060603020205020403" pitchFamily="18" charset="0"/>
              </a:rPr>
              <a:t>هياكل الأمثال المشتركة</a:t>
            </a:r>
            <a:br>
              <a:rPr lang="en-US" altLang="en-US" sz="3200" b="1">
                <a:solidFill>
                  <a:srgbClr val="FFFFFF"/>
                </a:solidFill>
                <a:latin typeface="Rockwell" panose="02060603020205020403" pitchFamily="18" charset="0"/>
              </a:rPr>
            </a:br>
            <a:r>
              <a:rPr lang="en-US" altLang="en-US" sz="3200" b="1">
                <a:solidFill>
                  <a:srgbClr val="FFFFFF"/>
                </a:solidFill>
                <a:latin typeface="Rockwell" panose="02060603020205020403" pitchFamily="18" charset="0"/>
              </a:rPr>
              <a:t> </a:t>
            </a:r>
            <a:r>
              <a:rPr lang="ar-JO" altLang="en-US" sz="2800">
                <a:solidFill>
                  <a:srgbClr val="FFFFFF"/>
                </a:solidFill>
              </a:rPr>
              <a:t>الأمثال المتشابهة</a:t>
            </a:r>
            <a:endParaRPr lang="en-US" altLang="en-US" sz="2800">
              <a:solidFill>
                <a:srgbClr val="FFFFFF"/>
              </a:solidFill>
            </a:endParaRPr>
          </a:p>
        </p:txBody>
      </p:sp>
      <p:grpSp>
        <p:nvGrpSpPr>
          <p:cNvPr id="134167" name="Group 23">
            <a:extLst>
              <a:ext uri="{FF2B5EF4-FFF2-40B4-BE49-F238E27FC236}">
                <a16:creationId xmlns:a16="http://schemas.microsoft.com/office/drawing/2014/main" id="{C7F163CE-79C9-4932-9A68-C4CC8E4DC91A}"/>
              </a:ext>
            </a:extLst>
          </p:cNvPr>
          <p:cNvGrpSpPr>
            <a:grpSpLocks/>
          </p:cNvGrpSpPr>
          <p:nvPr/>
        </p:nvGrpSpPr>
        <p:grpSpPr bwMode="auto">
          <a:xfrm>
            <a:off x="1143000" y="1447800"/>
            <a:ext cx="7010400" cy="1676400"/>
            <a:chOff x="720" y="912"/>
            <a:chExt cx="4416" cy="1056"/>
          </a:xfrm>
        </p:grpSpPr>
        <p:sp>
          <p:nvSpPr>
            <p:cNvPr id="134165" name="Rectangle 21">
              <a:extLst>
                <a:ext uri="{FF2B5EF4-FFF2-40B4-BE49-F238E27FC236}">
                  <a16:creationId xmlns:a16="http://schemas.microsoft.com/office/drawing/2014/main" id="{D54C007F-DC44-4019-A08F-9B1ED9CF987F}"/>
                </a:ext>
              </a:extLst>
            </p:cNvPr>
            <p:cNvSpPr>
              <a:spLocks noChangeArrowheads="1"/>
            </p:cNvSpPr>
            <p:nvPr/>
          </p:nvSpPr>
          <p:spPr bwMode="auto">
            <a:xfrm>
              <a:off x="720" y="912"/>
              <a:ext cx="4416" cy="1056"/>
            </a:xfrm>
            <a:prstGeom prst="rect">
              <a:avLst/>
            </a:prstGeom>
            <a:solidFill>
              <a:srgbClr val="996633"/>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48" name="Group 4">
              <a:extLst>
                <a:ext uri="{FF2B5EF4-FFF2-40B4-BE49-F238E27FC236}">
                  <a16:creationId xmlns:a16="http://schemas.microsoft.com/office/drawing/2014/main" id="{E3FF770A-4C2A-4509-BEAF-2578412F02D0}"/>
                </a:ext>
              </a:extLst>
            </p:cNvPr>
            <p:cNvGrpSpPr>
              <a:grpSpLocks/>
            </p:cNvGrpSpPr>
            <p:nvPr/>
          </p:nvGrpSpPr>
          <p:grpSpPr bwMode="auto">
            <a:xfrm>
              <a:off x="912" y="1104"/>
              <a:ext cx="3661" cy="672"/>
              <a:chOff x="912" y="1104"/>
              <a:chExt cx="3661" cy="672"/>
            </a:xfrm>
          </p:grpSpPr>
          <p:sp>
            <p:nvSpPr>
              <p:cNvPr id="134149" name="Rectangle 5">
                <a:extLst>
                  <a:ext uri="{FF2B5EF4-FFF2-40B4-BE49-F238E27FC236}">
                    <a16:creationId xmlns:a16="http://schemas.microsoft.com/office/drawing/2014/main" id="{AACA88CB-C8D3-4DE6-9301-D21423E2B1EF}"/>
                  </a:ext>
                </a:extLst>
              </p:cNvPr>
              <p:cNvSpPr>
                <a:spLocks noChangeArrowheads="1"/>
              </p:cNvSpPr>
              <p:nvPr/>
            </p:nvSpPr>
            <p:spPr bwMode="auto">
              <a:xfrm>
                <a:off x="4034" y="1104"/>
                <a:ext cx="539"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السيء</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0" name="Rectangle 6">
                <a:extLst>
                  <a:ext uri="{FF2B5EF4-FFF2-40B4-BE49-F238E27FC236}">
                    <a16:creationId xmlns:a16="http://schemas.microsoft.com/office/drawing/2014/main" id="{F4AFCA9F-025A-437B-AA37-110D443A570C}"/>
                  </a:ext>
                </a:extLst>
              </p:cNvPr>
              <p:cNvSpPr>
                <a:spLocks noChangeArrowheads="1"/>
              </p:cNvSpPr>
              <p:nvPr/>
            </p:nvSpPr>
            <p:spPr bwMode="auto">
              <a:xfrm>
                <a:off x="3120" y="1104"/>
                <a:ext cx="567" cy="288"/>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المثال الجيد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4151" name="AutoShape 7">
                <a:extLst>
                  <a:ext uri="{FF2B5EF4-FFF2-40B4-BE49-F238E27FC236}">
                    <a16:creationId xmlns:a16="http://schemas.microsoft.com/office/drawing/2014/main" id="{BAD30B84-0A37-4FF9-B590-C53DA75B8028}"/>
                  </a:ext>
                </a:extLst>
              </p:cNvPr>
              <p:cNvCxnSpPr>
                <a:cxnSpLocks noChangeShapeType="1"/>
                <a:stCxn id="134150" idx="3"/>
                <a:endCxn id="134149" idx="1"/>
              </p:cNvCxnSpPr>
              <p:nvPr/>
            </p:nvCxnSpPr>
            <p:spPr bwMode="auto">
              <a:xfrm>
                <a:off x="3687" y="1248"/>
                <a:ext cx="347"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2" name="Rectangle 8">
                <a:extLst>
                  <a:ext uri="{FF2B5EF4-FFF2-40B4-BE49-F238E27FC236}">
                    <a16:creationId xmlns:a16="http://schemas.microsoft.com/office/drawing/2014/main" id="{48453978-700C-411C-8AB9-0279A480CF34}"/>
                  </a:ext>
                </a:extLst>
              </p:cNvPr>
              <p:cNvSpPr>
                <a:spLocks noChangeArrowheads="1"/>
              </p:cNvSpPr>
              <p:nvPr/>
            </p:nvSpPr>
            <p:spPr bwMode="auto">
              <a:xfrm>
                <a:off x="912" y="1104"/>
                <a:ext cx="624" cy="192"/>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السيد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53" name="Rectangle 9">
                <a:extLst>
                  <a:ext uri="{FF2B5EF4-FFF2-40B4-BE49-F238E27FC236}">
                    <a16:creationId xmlns:a16="http://schemas.microsoft.com/office/drawing/2014/main" id="{578E1B18-DA6F-4DB0-B882-E21277A37343}"/>
                  </a:ext>
                </a:extLst>
              </p:cNvPr>
              <p:cNvSpPr>
                <a:spLocks noChangeArrowheads="1"/>
              </p:cNvSpPr>
              <p:nvPr/>
            </p:nvSpPr>
            <p:spPr bwMode="auto">
              <a:xfrm>
                <a:off x="912" y="1440"/>
                <a:ext cx="624" cy="240"/>
              </a:xfrm>
              <a:prstGeom prst="rect">
                <a:avLst/>
              </a:prstGeom>
              <a:solidFill>
                <a:schemeClr val="accent2"/>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rPr>
                  <a:t>العبد</a:t>
                </a:r>
                <a:endParaRPr kumimoji="0" lang="en-US" altLang="en-US" sz="14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34154" name="AutoShape 10">
                <a:extLst>
                  <a:ext uri="{FF2B5EF4-FFF2-40B4-BE49-F238E27FC236}">
                    <a16:creationId xmlns:a16="http://schemas.microsoft.com/office/drawing/2014/main" id="{3AFC20BC-D314-4E2A-A0E8-D9BD1013AFC3}"/>
                  </a:ext>
                </a:extLst>
              </p:cNvPr>
              <p:cNvCxnSpPr>
                <a:cxnSpLocks noChangeShapeType="1"/>
                <a:stCxn id="134152" idx="2"/>
                <a:endCxn id="134153" idx="0"/>
              </p:cNvCxnSpPr>
              <p:nvPr/>
            </p:nvCxnSpPr>
            <p:spPr bwMode="auto">
              <a:xfrm>
                <a:off x="1224"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5" name="Rectangle 11">
                <a:extLst>
                  <a:ext uri="{FF2B5EF4-FFF2-40B4-BE49-F238E27FC236}">
                    <a16:creationId xmlns:a16="http://schemas.microsoft.com/office/drawing/2014/main" id="{31280DD8-07B1-41B6-B728-5849A5E8B5E5}"/>
                  </a:ext>
                </a:extLst>
              </p:cNvPr>
              <p:cNvSpPr>
                <a:spLocks noChangeArrowheads="1"/>
              </p:cNvSpPr>
              <p:nvPr/>
            </p:nvSpPr>
            <p:spPr bwMode="auto">
              <a:xfrm>
                <a:off x="4025" y="1536"/>
                <a:ext cx="539"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الفريسي</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6" name="Rectangle 12">
                <a:extLst>
                  <a:ext uri="{FF2B5EF4-FFF2-40B4-BE49-F238E27FC236}">
                    <a16:creationId xmlns:a16="http://schemas.microsoft.com/office/drawing/2014/main" id="{4537C66D-BCA6-4AED-910B-DF0B61FEAAE6}"/>
                  </a:ext>
                </a:extLst>
              </p:cNvPr>
              <p:cNvSpPr>
                <a:spLocks noChangeArrowheads="1"/>
              </p:cNvSpPr>
              <p:nvPr/>
            </p:nvSpPr>
            <p:spPr bwMode="auto">
              <a:xfrm>
                <a:off x="3122" y="1488"/>
                <a:ext cx="567" cy="288"/>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جابي الضرائب</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4157" name="AutoShape 13">
                <a:extLst>
                  <a:ext uri="{FF2B5EF4-FFF2-40B4-BE49-F238E27FC236}">
                    <a16:creationId xmlns:a16="http://schemas.microsoft.com/office/drawing/2014/main" id="{B351809F-9998-4CE5-9412-6D7318EC70E6}"/>
                  </a:ext>
                </a:extLst>
              </p:cNvPr>
              <p:cNvCxnSpPr>
                <a:cxnSpLocks noChangeShapeType="1"/>
                <a:stCxn id="134156" idx="3"/>
                <a:endCxn id="134155" idx="1"/>
              </p:cNvCxnSpPr>
              <p:nvPr/>
            </p:nvCxnSpPr>
            <p:spPr bwMode="auto">
              <a:xfrm>
                <a:off x="3689" y="1632"/>
                <a:ext cx="336" cy="0"/>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34158" name="Rectangle 14">
                <a:extLst>
                  <a:ext uri="{FF2B5EF4-FFF2-40B4-BE49-F238E27FC236}">
                    <a16:creationId xmlns:a16="http://schemas.microsoft.com/office/drawing/2014/main" id="{12E19D3F-892D-4C00-957B-E21848EA2E85}"/>
                  </a:ext>
                </a:extLst>
              </p:cNvPr>
              <p:cNvSpPr>
                <a:spLocks noChangeArrowheads="1"/>
              </p:cNvSpPr>
              <p:nvPr/>
            </p:nvSpPr>
            <p:spPr bwMode="auto">
              <a:xfrm>
                <a:off x="1824" y="1104"/>
                <a:ext cx="672" cy="192"/>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الفلاح</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134159" name="Rectangle 15">
                <a:extLst>
                  <a:ext uri="{FF2B5EF4-FFF2-40B4-BE49-F238E27FC236}">
                    <a16:creationId xmlns:a16="http://schemas.microsoft.com/office/drawing/2014/main" id="{6132BB47-8C6D-4AF5-97E7-D007FCC98895}"/>
                  </a:ext>
                </a:extLst>
              </p:cNvPr>
              <p:cNvSpPr>
                <a:spLocks noChangeArrowheads="1"/>
              </p:cNvSpPr>
              <p:nvPr/>
            </p:nvSpPr>
            <p:spPr bwMode="auto">
              <a:xfrm>
                <a:off x="1728" y="1440"/>
                <a:ext cx="864" cy="336"/>
              </a:xfrm>
              <a:prstGeom prst="rect">
                <a:avLst/>
              </a:prstGeom>
              <a:solidFill>
                <a:schemeClr val="accent1"/>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rPr>
                  <a:t>نمو البذار بصمت</a:t>
                </a:r>
                <a:endParaRPr kumimoji="0" lang="en-US" altLang="en-US" sz="14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cxnSp>
            <p:nvCxnSpPr>
              <p:cNvPr id="134160" name="AutoShape 16">
                <a:extLst>
                  <a:ext uri="{FF2B5EF4-FFF2-40B4-BE49-F238E27FC236}">
                    <a16:creationId xmlns:a16="http://schemas.microsoft.com/office/drawing/2014/main" id="{B3355FC7-D238-4E77-B031-5A93B13EB309}"/>
                  </a:ext>
                </a:extLst>
              </p:cNvPr>
              <p:cNvCxnSpPr>
                <a:cxnSpLocks noChangeShapeType="1"/>
                <a:stCxn id="134158" idx="2"/>
                <a:endCxn id="134159" idx="0"/>
              </p:cNvCxnSpPr>
              <p:nvPr/>
            </p:nvCxnSpPr>
            <p:spPr bwMode="auto">
              <a:xfrm>
                <a:off x="2160" y="1296"/>
                <a:ext cx="0" cy="144"/>
              </a:xfrm>
              <a:prstGeom prst="straightConnector1">
                <a:avLst/>
              </a:prstGeom>
              <a:noFill/>
              <a:ln w="9525">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grpSp>
      <p:sp>
        <p:nvSpPr>
          <p:cNvPr id="134161" name="Rectangle 17">
            <a:extLst>
              <a:ext uri="{FF2B5EF4-FFF2-40B4-BE49-F238E27FC236}">
                <a16:creationId xmlns:a16="http://schemas.microsoft.com/office/drawing/2014/main" id="{60E0D67F-AA1A-4D05-8B3C-D2C044C4CF2A}"/>
              </a:ext>
            </a:extLst>
          </p:cNvPr>
          <p:cNvSpPr>
            <a:spLocks noChangeArrowheads="1"/>
          </p:cNvSpPr>
          <p:nvPr/>
        </p:nvSpPr>
        <p:spPr bwMode="auto">
          <a:xfrm>
            <a:off x="685800" y="3352800"/>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u="none" strike="noStrike" kern="1200" cap="none" spc="0" normalizeH="0" baseline="0" noProof="0">
                <a:ln>
                  <a:noFill/>
                </a:ln>
                <a:solidFill>
                  <a:srgbClr val="FFFFFF"/>
                </a:solidFill>
                <a:effectLst/>
                <a:uLnTx/>
                <a:uFillTx/>
                <a:ea typeface="+mn-ea"/>
                <a:cs typeface="+mn-cs"/>
              </a:rPr>
              <a:t>الأمثال الأحادية</a:t>
            </a:r>
            <a:endParaRPr kumimoji="0" lang="en-US" altLang="en-US" sz="2800" b="1" u="none" strike="noStrike" kern="1200" cap="none" spc="0" normalizeH="0" baseline="0" noProof="0">
              <a:ln>
                <a:noFill/>
              </a:ln>
              <a:solidFill>
                <a:srgbClr val="FFFFFF"/>
              </a:solidFill>
              <a:effectLst/>
              <a:uLnTx/>
              <a:uFillTx/>
              <a:ea typeface="+mn-ea"/>
              <a:cs typeface="+mn-cs"/>
            </a:endParaRPr>
          </a:p>
        </p:txBody>
      </p:sp>
      <p:grpSp>
        <p:nvGrpSpPr>
          <p:cNvPr id="134168" name="Group 24">
            <a:extLst>
              <a:ext uri="{FF2B5EF4-FFF2-40B4-BE49-F238E27FC236}">
                <a16:creationId xmlns:a16="http://schemas.microsoft.com/office/drawing/2014/main" id="{5A2EBE80-1F9B-476E-8C9B-3526E9A7E22C}"/>
              </a:ext>
            </a:extLst>
          </p:cNvPr>
          <p:cNvGrpSpPr>
            <a:grpSpLocks/>
          </p:cNvGrpSpPr>
          <p:nvPr/>
        </p:nvGrpSpPr>
        <p:grpSpPr bwMode="auto">
          <a:xfrm>
            <a:off x="3429000" y="4038600"/>
            <a:ext cx="2286000" cy="2438400"/>
            <a:chOff x="2160" y="2544"/>
            <a:chExt cx="1440" cy="1536"/>
          </a:xfrm>
        </p:grpSpPr>
        <p:sp>
          <p:nvSpPr>
            <p:cNvPr id="134166" name="Rectangle 22">
              <a:extLst>
                <a:ext uri="{FF2B5EF4-FFF2-40B4-BE49-F238E27FC236}">
                  <a16:creationId xmlns:a16="http://schemas.microsoft.com/office/drawing/2014/main" id="{CE51F128-FBBC-483A-A3FF-E2B1149D5EA6}"/>
                </a:ext>
              </a:extLst>
            </p:cNvPr>
            <p:cNvSpPr>
              <a:spLocks noChangeArrowheads="1"/>
            </p:cNvSpPr>
            <p:nvPr/>
          </p:nvSpPr>
          <p:spPr bwMode="auto">
            <a:xfrm>
              <a:off x="2160" y="2544"/>
              <a:ext cx="1440" cy="1536"/>
            </a:xfrm>
            <a:prstGeom prst="rect">
              <a:avLst/>
            </a:prstGeom>
            <a:solidFill>
              <a:srgbClr val="C60D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grpSp>
          <p:nvGrpSpPr>
            <p:cNvPr id="134162" name="Group 18">
              <a:extLst>
                <a:ext uri="{FF2B5EF4-FFF2-40B4-BE49-F238E27FC236}">
                  <a16:creationId xmlns:a16="http://schemas.microsoft.com/office/drawing/2014/main" id="{15292FA6-5275-445F-88CF-FFC12DC1F0A4}"/>
                </a:ext>
              </a:extLst>
            </p:cNvPr>
            <p:cNvGrpSpPr>
              <a:grpSpLocks/>
            </p:cNvGrpSpPr>
            <p:nvPr/>
          </p:nvGrpSpPr>
          <p:grpSpPr bwMode="auto">
            <a:xfrm>
              <a:off x="2352" y="2640"/>
              <a:ext cx="1056" cy="1344"/>
              <a:chOff x="2496" y="2640"/>
              <a:chExt cx="768" cy="960"/>
            </a:xfrm>
          </p:grpSpPr>
          <p:sp>
            <p:nvSpPr>
              <p:cNvPr id="134163" name="Rectangle 19">
                <a:extLst>
                  <a:ext uri="{FF2B5EF4-FFF2-40B4-BE49-F238E27FC236}">
                    <a16:creationId xmlns:a16="http://schemas.microsoft.com/office/drawing/2014/main" id="{34811528-98D0-46DA-8D9E-DBAEF70FEEB2}"/>
                  </a:ext>
                </a:extLst>
              </p:cNvPr>
              <p:cNvSpPr>
                <a:spLocks noChangeArrowheads="1"/>
              </p:cNvSpPr>
              <p:nvPr/>
            </p:nvSpPr>
            <p:spPr bwMode="auto">
              <a:xfrm>
                <a:off x="2496" y="2640"/>
                <a:ext cx="768" cy="432"/>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a:ln>
                      <a:noFill/>
                    </a:ln>
                    <a:solidFill>
                      <a:srgbClr val="FFFFFF"/>
                    </a:solidFill>
                    <a:effectLst/>
                    <a:uLnTx/>
                    <a:uFillTx/>
                    <a:latin typeface="Arial" panose="020B0604020202020204" pitchFamily="34" charset="0"/>
                    <a:ea typeface="+mn-ea"/>
                    <a:cs typeface="+mn-cs"/>
                  </a:rPr>
                  <a:t>شخصية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a:ln>
                      <a:noFill/>
                    </a:ln>
                    <a:solidFill>
                      <a:srgbClr val="FFFFFF"/>
                    </a:solidFill>
                    <a:effectLst/>
                    <a:uLnTx/>
                    <a:uFillTx/>
                    <a:latin typeface="Arial" panose="020B0604020202020204" pitchFamily="34" charset="0"/>
                    <a:ea typeface="+mn-ea"/>
                    <a:cs typeface="+mn-cs"/>
                  </a:rPr>
                  <a:t>واحدة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a:ln>
                      <a:noFill/>
                    </a:ln>
                    <a:solidFill>
                      <a:srgbClr val="FFFFFF"/>
                    </a:solidFill>
                    <a:effectLst/>
                    <a:uLnTx/>
                    <a:uFillTx/>
                    <a:latin typeface="Arial" panose="020B0604020202020204" pitchFamily="34" charset="0"/>
                    <a:ea typeface="+mn-ea"/>
                    <a:cs typeface="+mn-cs"/>
                  </a:rPr>
                  <a:t>رئيسية</a:t>
                </a:r>
                <a:endParaRPr kumimoji="0" lang="en-US" altLang="en-US" sz="2000" b="1"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34164" name="Rectangle 20">
                <a:extLst>
                  <a:ext uri="{FF2B5EF4-FFF2-40B4-BE49-F238E27FC236}">
                    <a16:creationId xmlns:a16="http://schemas.microsoft.com/office/drawing/2014/main" id="{584DC96F-9F79-4066-B8E0-257E069532BF}"/>
                  </a:ext>
                </a:extLst>
              </p:cNvPr>
              <p:cNvSpPr>
                <a:spLocks noChangeArrowheads="1"/>
              </p:cNvSpPr>
              <p:nvPr/>
            </p:nvSpPr>
            <p:spPr bwMode="auto">
              <a:xfrm>
                <a:off x="2592" y="3312"/>
                <a:ext cx="567" cy="288"/>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000" b="1" u="none" strike="noStrike" kern="1200" cap="none" spc="0" normalizeH="0" baseline="0" noProof="0">
                    <a:ln>
                      <a:noFill/>
                    </a:ln>
                    <a:solidFill>
                      <a:srgbClr val="000000"/>
                    </a:solidFill>
                    <a:effectLst/>
                    <a:uLnTx/>
                    <a:uFillTx/>
                    <a:latin typeface="Arial" panose="020B0604020202020204" pitchFamily="34" charset="0"/>
                    <a:ea typeface="+mn-ea"/>
                    <a:cs typeface="+mn-cs"/>
                  </a:rPr>
                  <a:t>صياد الكنوز</a:t>
                </a:r>
                <a:endParaRPr kumimoji="0" lang="en-US" altLang="en-US" sz="2000" b="1"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pSp>
      </p:grpSp>
      <p:sp>
        <p:nvSpPr>
          <p:cNvPr id="134169" name="Text Box 25">
            <a:extLst>
              <a:ext uri="{FF2B5EF4-FFF2-40B4-BE49-F238E27FC236}">
                <a16:creationId xmlns:a16="http://schemas.microsoft.com/office/drawing/2014/main" id="{36A735BD-691A-4941-B214-3C1E370A6E91}"/>
              </a:ext>
            </a:extLst>
          </p:cNvPr>
          <p:cNvSpPr txBox="1">
            <a:spLocks noChangeArrowheads="1"/>
          </p:cNvSpPr>
          <p:nvPr/>
        </p:nvSpPr>
        <p:spPr bwMode="auto">
          <a:xfrm>
            <a:off x="4495800" y="6400800"/>
            <a:ext cx="4648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rPr>
              <a:t>بلومبيرغ : يسوع والأناجيل</a:t>
            </a:r>
            <a:endParaRPr kumimoji="0" lang="en-US" altLang="en-US" sz="2400" b="0" i="0" u="none" strike="noStrike" kern="1200" cap="none" spc="0" normalizeH="0" baseline="0" noProof="0" dirty="0">
              <a:ln>
                <a:noFill/>
              </a:ln>
              <a:solidFill>
                <a:srgbClr val="BBE0E3"/>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36317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134167"/>
                                        </p:tgtEl>
                                        <p:attrNameLst>
                                          <p:attrName>style.visibility</p:attrName>
                                        </p:attrNameLst>
                                      </p:cBhvr>
                                      <p:to>
                                        <p:strVal val="visible"/>
                                      </p:to>
                                    </p:set>
                                    <p:anim calcmode="lin" valueType="num">
                                      <p:cBhvr>
                                        <p:cTn id="7" dur="1000" fill="hold"/>
                                        <p:tgtEl>
                                          <p:spTgt spid="134167"/>
                                        </p:tgtEl>
                                        <p:attrNameLst>
                                          <p:attrName>ppt_x</p:attrName>
                                        </p:attrNameLst>
                                      </p:cBhvr>
                                      <p:tavLst>
                                        <p:tav tm="0">
                                          <p:val>
                                            <p:strVal val="#ppt_x-.2"/>
                                          </p:val>
                                        </p:tav>
                                        <p:tav tm="100000">
                                          <p:val>
                                            <p:strVal val="#ppt_x"/>
                                          </p:val>
                                        </p:tav>
                                      </p:tavLst>
                                    </p:anim>
                                    <p:anim calcmode="lin" valueType="num">
                                      <p:cBhvr>
                                        <p:cTn id="8" dur="1000" fill="hold"/>
                                        <p:tgtEl>
                                          <p:spTgt spid="134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34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34161"/>
                                        </p:tgtEl>
                                        <p:attrNameLst>
                                          <p:attrName>style.visibility</p:attrName>
                                        </p:attrNameLst>
                                      </p:cBhvr>
                                      <p:to>
                                        <p:strVal val="visible"/>
                                      </p:to>
                                    </p:set>
                                    <p:animEffect transition="in" filter="fade">
                                      <p:cBhvr>
                                        <p:cTn id="14" dur="2000"/>
                                        <p:tgtEl>
                                          <p:spTgt spid="134161"/>
                                        </p:tgtEl>
                                      </p:cBhvr>
                                    </p:animEffect>
                                  </p:childTnLst>
                                </p:cTn>
                              </p:par>
                            </p:childTnLst>
                          </p:cTn>
                        </p:par>
                        <p:par>
                          <p:cTn id="15" fill="hold" nodeType="afterGroup">
                            <p:stCondLst>
                              <p:cond delay="2000"/>
                            </p:stCondLst>
                            <p:childTnLst>
                              <p:par>
                                <p:cTn id="16" presetID="3" presetClass="entr" presetSubtype="10" fill="hold" nodeType="afterEffect">
                                  <p:stCondLst>
                                    <p:cond delay="0"/>
                                  </p:stCondLst>
                                  <p:childTnLst>
                                    <p:set>
                                      <p:cBhvr>
                                        <p:cTn id="17" dur="1" fill="hold">
                                          <p:stCondLst>
                                            <p:cond delay="0"/>
                                          </p:stCondLst>
                                        </p:cTn>
                                        <p:tgtEl>
                                          <p:spTgt spid="134168"/>
                                        </p:tgtEl>
                                        <p:attrNameLst>
                                          <p:attrName>style.visibility</p:attrName>
                                        </p:attrNameLst>
                                      </p:cBhvr>
                                      <p:to>
                                        <p:strVal val="visible"/>
                                      </p:to>
                                    </p:set>
                                    <p:animEffect transition="in" filter="blinds(horizontal)">
                                      <p:cBhvr>
                                        <p:cTn id="18" dur="500"/>
                                        <p:tgtEl>
                                          <p:spTgt spid="1341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61" grpId="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9026" name="Text Box 2">
            <a:extLst>
              <a:ext uri="{FF2B5EF4-FFF2-40B4-BE49-F238E27FC236}">
                <a16:creationId xmlns:a16="http://schemas.microsoft.com/office/drawing/2014/main" id="{7DFE28EC-9692-4F30-A602-74980C85E926}"/>
              </a:ext>
            </a:extLst>
          </p:cNvPr>
          <p:cNvSpPr txBox="1">
            <a:spLocks noChangeArrowheads="1"/>
          </p:cNvSpPr>
          <p:nvPr/>
        </p:nvSpPr>
        <p:spPr bwMode="auto">
          <a:xfrm>
            <a:off x="6400800" y="6096000"/>
            <a:ext cx="25479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29029" name="Rectangle 5">
            <a:extLst>
              <a:ext uri="{FF2B5EF4-FFF2-40B4-BE49-F238E27FC236}">
                <a16:creationId xmlns:a16="http://schemas.microsoft.com/office/drawing/2014/main" id="{AA195AD7-62F3-4390-BE8B-6BE1DA009354}"/>
              </a:ext>
            </a:extLst>
          </p:cNvPr>
          <p:cNvSpPr>
            <a:spLocks noChangeArrowheads="1"/>
          </p:cNvSpPr>
          <p:nvPr/>
        </p:nvSpPr>
        <p:spPr bwMode="auto">
          <a:xfrm>
            <a:off x="381000" y="1743631"/>
            <a:ext cx="7391400" cy="738664"/>
          </a:xfrm>
          <a:prstGeom prst="rect">
            <a:avLst/>
          </a:prstGeom>
          <a:solidFill>
            <a:schemeClr val="tx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lvl="0" algn="ctr" defTabSz="914400" fontAlgn="base">
              <a:spcBef>
                <a:spcPct val="0"/>
              </a:spcBef>
              <a:spcAft>
                <a:spcPct val="0"/>
              </a:spcAft>
              <a:defRPr/>
            </a:pPr>
            <a:r>
              <a:rPr lang="ar-JO" sz="2400" b="1">
                <a:solidFill>
                  <a:schemeClr val="bg1"/>
                </a:solidFill>
                <a:latin typeface="Arial" panose="020B0604020202020204" pitchFamily="34" charset="0"/>
              </a:rPr>
              <a:t>قارن يسوع المرأة بالمدين الذي غفر له وأعلن غفران خطاياها. الكلمة الأخيرة من المقطع بشكل عام هي إعلان لخلاص المرأة.</a:t>
            </a:r>
            <a:endParaRPr kumimoji="0" lang="en-US" altLang="en-US" sz="2400" b="1" u="none" strike="noStrike" kern="1200" cap="none" spc="0" normalizeH="0" baseline="0" noProof="0">
              <a:ln>
                <a:noFill/>
              </a:ln>
              <a:solidFill>
                <a:schemeClr val="bg1"/>
              </a:solidFill>
              <a:effectLst/>
              <a:uLnTx/>
              <a:uFillTx/>
              <a:latin typeface="Arial" panose="020B0604020202020204" pitchFamily="34" charset="0"/>
              <a:ea typeface="+mn-ea"/>
              <a:cs typeface="Times New Roman" panose="02020603050405020304" pitchFamily="18" charset="0"/>
            </a:endParaRPr>
          </a:p>
        </p:txBody>
      </p:sp>
      <p:sp>
        <p:nvSpPr>
          <p:cNvPr id="129030" name="Rectangle 6">
            <a:extLst>
              <a:ext uri="{FF2B5EF4-FFF2-40B4-BE49-F238E27FC236}">
                <a16:creationId xmlns:a16="http://schemas.microsoft.com/office/drawing/2014/main" id="{0167C5C8-58E1-4EFB-99B4-B5907CBCF99A}"/>
              </a:ext>
            </a:extLst>
          </p:cNvPr>
          <p:cNvSpPr>
            <a:spLocks noChangeArrowheads="1"/>
          </p:cNvSpPr>
          <p:nvPr/>
        </p:nvSpPr>
        <p:spPr bwMode="auto">
          <a:xfrm>
            <a:off x="381000" y="4112181"/>
            <a:ext cx="5638800" cy="738664"/>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tIns="0" bIns="0" anchor="ctr">
            <a:spAutoFit/>
          </a:bodyPr>
          <a:lstStyle/>
          <a:p>
            <a:pPr marL="0" marR="0" lvl="0" indent="0" algn="ctr" defTabSz="914400" rtl="0" eaLnBrk="0" fontAlgn="base" latinLnBrk="0" hangingPunct="0">
              <a:lnSpc>
                <a:spcPct val="100000"/>
              </a:lnSpc>
              <a:spcBef>
                <a:spcPct val="0"/>
              </a:spcBef>
              <a:spcAft>
                <a:spcPct val="0"/>
              </a:spcAft>
              <a:buClrTx/>
              <a:buSzTx/>
              <a:buFont typeface="Wingdings" panose="05000000000000000000" pitchFamily="2" charset="2"/>
              <a:buNone/>
              <a:tabLst/>
              <a:defRPr/>
            </a:pPr>
            <a:r>
              <a:rPr lang="ar-JO" altLang="en-US" sz="2400" b="1">
                <a:solidFill>
                  <a:srgbClr val="FF0000"/>
                </a:solidFill>
                <a:latin typeface="Arial" panose="020B0604020202020204" pitchFamily="34" charset="0"/>
                <a:cs typeface="Times New Roman" panose="02020603050405020304" pitchFamily="18" charset="0"/>
              </a:rPr>
              <a:t>لأنها أحبت كثيراً استخدمت لاحقاً في الفكر الكاثوليكي التقليدي لتبرير البر بالأعمال</a:t>
            </a:r>
            <a:endParaRPr kumimoji="0" lang="en-US" altLang="en-US" sz="2400" b="1" u="none" strike="noStrike" kern="1200" cap="none" spc="0" normalizeH="0" baseline="0" noProof="0">
              <a:ln>
                <a:noFill/>
              </a:ln>
              <a:solidFill>
                <a:srgbClr val="FF0000"/>
              </a:solidFill>
              <a:effectLst/>
              <a:uLnTx/>
              <a:uFillTx/>
              <a:latin typeface="Arial" panose="020B0604020202020204" pitchFamily="34" charset="0"/>
              <a:ea typeface="+mn-ea"/>
              <a:cs typeface="Times New Roman" panose="02020603050405020304" pitchFamily="18" charset="0"/>
            </a:endParaRPr>
          </a:p>
        </p:txBody>
      </p:sp>
      <p:pic>
        <p:nvPicPr>
          <p:cNvPr id="129031" name="Picture 7" descr="woman">
            <a:extLst>
              <a:ext uri="{FF2B5EF4-FFF2-40B4-BE49-F238E27FC236}">
                <a16:creationId xmlns:a16="http://schemas.microsoft.com/office/drawing/2014/main" id="{857AD28D-4109-405E-A0BD-F59FC69A568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34100" y="3429000"/>
            <a:ext cx="2933700" cy="2200275"/>
          </a:xfrm>
          <a:prstGeom prst="rect">
            <a:avLst/>
          </a:prstGeom>
          <a:noFill/>
          <a:extLst>
            <a:ext uri="{909E8E84-426E-40DD-AFC4-6F175D3DCCD1}">
              <a14:hiddenFill xmlns:a14="http://schemas.microsoft.com/office/drawing/2010/main">
                <a:solidFill>
                  <a:srgbClr val="FFFFFF"/>
                </a:solidFill>
              </a14:hiddenFill>
            </a:ext>
          </a:extLst>
        </p:spPr>
      </p:pic>
      <p:sp>
        <p:nvSpPr>
          <p:cNvPr id="129032" name="Rectangle 8">
            <a:extLst>
              <a:ext uri="{FF2B5EF4-FFF2-40B4-BE49-F238E27FC236}">
                <a16:creationId xmlns:a16="http://schemas.microsoft.com/office/drawing/2014/main" id="{263C2DED-E2B6-446D-B87D-15ABD6052201}"/>
              </a:ext>
            </a:extLst>
          </p:cNvPr>
          <p:cNvSpPr>
            <a:spLocks noGrp="1" noChangeArrowheads="1"/>
          </p:cNvSpPr>
          <p:nvPr>
            <p:ph type="title"/>
          </p:nvPr>
        </p:nvSpPr>
        <p:spPr>
          <a:xfrm>
            <a:off x="762000" y="152400"/>
            <a:ext cx="7467600" cy="762000"/>
          </a:xfrm>
          <a:solidFill>
            <a:srgbClr val="FFFF00"/>
          </a:solidFill>
        </p:spPr>
        <p:txBody>
          <a:bodyPr/>
          <a:lstStyle/>
          <a:p>
            <a:r>
              <a:rPr lang="ar-JO" altLang="en-US" sz="2800" b="1">
                <a:solidFill>
                  <a:srgbClr val="000000"/>
                </a:solidFill>
                <a:latin typeface="Rockwell" panose="02060603020205020403" pitchFamily="18" charset="0"/>
              </a:rPr>
              <a:t>خدمة نساء عديدات</a:t>
            </a:r>
            <a:br>
              <a:rPr lang="en-US" altLang="en-US" sz="2800" b="1">
                <a:solidFill>
                  <a:srgbClr val="000000"/>
                </a:solidFill>
                <a:latin typeface="Rockwell" panose="02060603020205020403" pitchFamily="18" charset="0"/>
              </a:rPr>
            </a:br>
            <a:r>
              <a:rPr lang="en-US" altLang="en-US" sz="2800" b="1">
                <a:solidFill>
                  <a:srgbClr val="000000"/>
                </a:solidFill>
                <a:latin typeface="Rockwell" panose="02060603020205020403" pitchFamily="18" charset="0"/>
              </a:rPr>
              <a:t>(</a:t>
            </a:r>
            <a:r>
              <a:rPr lang="ar-JO" altLang="en-US" sz="2800" b="1">
                <a:solidFill>
                  <a:srgbClr val="000000"/>
                </a:solidFill>
                <a:latin typeface="Rockwell" panose="02060603020205020403" pitchFamily="18" charset="0"/>
              </a:rPr>
              <a:t>لوقا 7: 36-8: 3</a:t>
            </a:r>
            <a:r>
              <a:rPr lang="en-US" altLang="en-US" sz="2800" b="1">
                <a:solidFill>
                  <a:srgbClr val="000000"/>
                </a:solidFill>
                <a:latin typeface="Rockwell" panose="02060603020205020403" pitchFamily="18" charset="0"/>
              </a:rPr>
              <a:t>)</a:t>
            </a:r>
          </a:p>
        </p:txBody>
      </p:sp>
    </p:spTree>
    <p:extLst>
      <p:ext uri="{BB962C8B-B14F-4D97-AF65-F5344CB8AC3E}">
        <p14:creationId xmlns:p14="http://schemas.microsoft.com/office/powerpoint/2010/main" val="134092970"/>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29026"/>
                                        </p:tgtEl>
                                        <p:attrNameLst>
                                          <p:attrName>style.visibility</p:attrName>
                                        </p:attrNameLst>
                                      </p:cBhvr>
                                      <p:to>
                                        <p:strVal val="visible"/>
                                      </p:to>
                                    </p:set>
                                    <p:anim calcmode="lin" valueType="num">
                                      <p:cBhvr additive="base">
                                        <p:cTn id="7" dur="500" fill="hold"/>
                                        <p:tgtEl>
                                          <p:spTgt spid="129026"/>
                                        </p:tgtEl>
                                        <p:attrNameLst>
                                          <p:attrName>ppt_x</p:attrName>
                                        </p:attrNameLst>
                                      </p:cBhvr>
                                      <p:tavLst>
                                        <p:tav tm="0">
                                          <p:val>
                                            <p:strVal val="0-#ppt_w/2"/>
                                          </p:val>
                                        </p:tav>
                                        <p:tav tm="100000">
                                          <p:val>
                                            <p:strVal val="#ppt_x"/>
                                          </p:val>
                                        </p:tav>
                                      </p:tavLst>
                                    </p:anim>
                                    <p:anim calcmode="lin" valueType="num">
                                      <p:cBhvr additive="base">
                                        <p:cTn id="8" dur="500" fill="hold"/>
                                        <p:tgtEl>
                                          <p:spTgt spid="1290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8" presetClass="entr" presetSubtype="0" accel="100000" fill="hold" grpId="0" nodeType="clickEffect">
                                  <p:stCondLst>
                                    <p:cond delay="0"/>
                                  </p:stCondLst>
                                  <p:childTnLst>
                                    <p:set>
                                      <p:cBhvr>
                                        <p:cTn id="12" dur="1" fill="hold">
                                          <p:stCondLst>
                                            <p:cond delay="0"/>
                                          </p:stCondLst>
                                        </p:cTn>
                                        <p:tgtEl>
                                          <p:spTgt spid="129030"/>
                                        </p:tgtEl>
                                        <p:attrNameLst>
                                          <p:attrName>style.visibility</p:attrName>
                                        </p:attrNameLst>
                                      </p:cBhvr>
                                      <p:to>
                                        <p:strVal val="visible"/>
                                      </p:to>
                                    </p:set>
                                    <p:anim calcmode="lin" valueType="num">
                                      <p:cBhvr>
                                        <p:cTn id="13" dur="500" fill="hold"/>
                                        <p:tgtEl>
                                          <p:spTgt spid="129030"/>
                                        </p:tgtEl>
                                        <p:attrNameLst>
                                          <p:attrName>ppt_w</p:attrName>
                                        </p:attrNameLst>
                                      </p:cBhvr>
                                      <p:tavLst>
                                        <p:tav tm="0">
                                          <p:val>
                                            <p:strVal val="#ppt_w*2.5"/>
                                          </p:val>
                                        </p:tav>
                                        <p:tav tm="100000">
                                          <p:val>
                                            <p:strVal val="#ppt_w"/>
                                          </p:val>
                                        </p:tav>
                                      </p:tavLst>
                                    </p:anim>
                                    <p:anim calcmode="lin" valueType="num">
                                      <p:cBhvr>
                                        <p:cTn id="14" dur="500" fill="hold"/>
                                        <p:tgtEl>
                                          <p:spTgt spid="129030"/>
                                        </p:tgtEl>
                                        <p:attrNameLst>
                                          <p:attrName>ppt_h</p:attrName>
                                        </p:attrNameLst>
                                      </p:cBhvr>
                                      <p:tavLst>
                                        <p:tav tm="0">
                                          <p:val>
                                            <p:strVal val="#ppt_h*0.01"/>
                                          </p:val>
                                        </p:tav>
                                        <p:tav tm="100000">
                                          <p:val>
                                            <p:strVal val="#ppt_h"/>
                                          </p:val>
                                        </p:tav>
                                      </p:tavLst>
                                    </p:anim>
                                    <p:anim calcmode="lin" valueType="num">
                                      <p:cBhvr>
                                        <p:cTn id="15" dur="500" fill="hold"/>
                                        <p:tgtEl>
                                          <p:spTgt spid="129030"/>
                                        </p:tgtEl>
                                        <p:attrNameLst>
                                          <p:attrName>ppt_x</p:attrName>
                                        </p:attrNameLst>
                                      </p:cBhvr>
                                      <p:tavLst>
                                        <p:tav tm="0">
                                          <p:val>
                                            <p:strVal val="#ppt_x"/>
                                          </p:val>
                                        </p:tav>
                                        <p:tav tm="100000">
                                          <p:val>
                                            <p:strVal val="#ppt_x"/>
                                          </p:val>
                                        </p:tav>
                                      </p:tavLst>
                                    </p:anim>
                                    <p:anim calcmode="lin" valueType="num">
                                      <p:cBhvr>
                                        <p:cTn id="16" dur="500" fill="hold"/>
                                        <p:tgtEl>
                                          <p:spTgt spid="129030"/>
                                        </p:tgtEl>
                                        <p:attrNameLst>
                                          <p:attrName>ppt_y</p:attrName>
                                        </p:attrNameLst>
                                      </p:cBhvr>
                                      <p:tavLst>
                                        <p:tav tm="0">
                                          <p:val>
                                            <p:strVal val="#ppt_h+1"/>
                                          </p:val>
                                        </p:tav>
                                        <p:tav tm="100000">
                                          <p:val>
                                            <p:strVal val="#ppt_y"/>
                                          </p:val>
                                        </p:tav>
                                      </p:tavLst>
                                    </p:anim>
                                    <p:animEffect transition="in" filter="fade">
                                      <p:cBhvr>
                                        <p:cTn id="17" dur="500"/>
                                        <p:tgtEl>
                                          <p:spTgt spid="129030"/>
                                        </p:tgtEl>
                                      </p:cBhvr>
                                    </p:animEffect>
                                  </p:childTnLst>
                                </p:cTn>
                              </p:par>
                            </p:childTnLst>
                          </p:cTn>
                        </p:par>
                        <p:par>
                          <p:cTn id="18" fill="hold" nodeType="afterGroup">
                            <p:stCondLst>
                              <p:cond delay="500"/>
                            </p:stCondLst>
                            <p:childTnLst>
                              <p:par>
                                <p:cTn id="19" presetID="29" presetClass="entr" presetSubtype="0" fill="hold" nodeType="afterEffect">
                                  <p:stCondLst>
                                    <p:cond delay="0"/>
                                  </p:stCondLst>
                                  <p:childTnLst>
                                    <p:set>
                                      <p:cBhvr>
                                        <p:cTn id="20" dur="1" fill="hold">
                                          <p:stCondLst>
                                            <p:cond delay="0"/>
                                          </p:stCondLst>
                                        </p:cTn>
                                        <p:tgtEl>
                                          <p:spTgt spid="129031"/>
                                        </p:tgtEl>
                                        <p:attrNameLst>
                                          <p:attrName>style.visibility</p:attrName>
                                        </p:attrNameLst>
                                      </p:cBhvr>
                                      <p:to>
                                        <p:strVal val="visible"/>
                                      </p:to>
                                    </p:set>
                                    <p:anim calcmode="lin" valueType="num">
                                      <p:cBhvr>
                                        <p:cTn id="21" dur="1000" fill="hold"/>
                                        <p:tgtEl>
                                          <p:spTgt spid="129031"/>
                                        </p:tgtEl>
                                        <p:attrNameLst>
                                          <p:attrName>ppt_x</p:attrName>
                                        </p:attrNameLst>
                                      </p:cBhvr>
                                      <p:tavLst>
                                        <p:tav tm="0">
                                          <p:val>
                                            <p:strVal val="#ppt_x-.2"/>
                                          </p:val>
                                        </p:tav>
                                        <p:tav tm="100000">
                                          <p:val>
                                            <p:strVal val="#ppt_x"/>
                                          </p:val>
                                        </p:tav>
                                      </p:tavLst>
                                    </p:anim>
                                    <p:anim calcmode="lin" valueType="num">
                                      <p:cBhvr>
                                        <p:cTn id="22" dur="1000" fill="hold"/>
                                        <p:tgtEl>
                                          <p:spTgt spid="129031"/>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290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026" grpId="0" animBg="1" autoUpdateAnimBg="0"/>
      <p:bldP spid="129030"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82" name="Rectangle 54">
            <a:extLst>
              <a:ext uri="{FF2B5EF4-FFF2-40B4-BE49-F238E27FC236}">
                <a16:creationId xmlns:a16="http://schemas.microsoft.com/office/drawing/2014/main" id="{CAC03CCE-4F83-474D-A5F5-A291DED5E63D}"/>
              </a:ext>
            </a:extLst>
          </p:cNvPr>
          <p:cNvSpPr>
            <a:spLocks noGrp="1" noChangeArrowheads="1"/>
          </p:cNvSpPr>
          <p:nvPr>
            <p:ph type="title" idx="4294967295"/>
          </p:nvPr>
        </p:nvSpPr>
        <p:spPr>
          <a:xfrm>
            <a:off x="457200" y="3175"/>
            <a:ext cx="8458200" cy="1139825"/>
          </a:xfrm>
        </p:spPr>
        <p:txBody>
          <a:bodyPr/>
          <a:lstStyle/>
          <a:p>
            <a:r>
              <a:rPr lang="ar-JO" altLang="en-US" sz="5400">
                <a:solidFill>
                  <a:srgbClr val="FFFF00"/>
                </a:solidFill>
                <a:latin typeface="Forte" panose="03060902040502070203" pitchFamily="66" charset="0"/>
              </a:rPr>
              <a:t>التاريخية</a:t>
            </a:r>
            <a:endParaRPr lang="en-US" altLang="en-US" sz="5400">
              <a:solidFill>
                <a:srgbClr val="FFFF00"/>
              </a:solidFill>
              <a:latin typeface="Forte" panose="03060902040502070203" pitchFamily="66" charset="0"/>
            </a:endParaRPr>
          </a:p>
        </p:txBody>
      </p:sp>
      <p:sp>
        <p:nvSpPr>
          <p:cNvPr id="73783" name="Text Box 55">
            <a:extLst>
              <a:ext uri="{FF2B5EF4-FFF2-40B4-BE49-F238E27FC236}">
                <a16:creationId xmlns:a16="http://schemas.microsoft.com/office/drawing/2014/main" id="{17488239-A93A-4DD2-BF13-D22299AEFA62}"/>
              </a:ext>
            </a:extLst>
          </p:cNvPr>
          <p:cNvSpPr txBox="1">
            <a:spLocks noChangeArrowheads="1"/>
          </p:cNvSpPr>
          <p:nvPr/>
        </p:nvSpPr>
        <p:spPr bwMode="auto">
          <a:xfrm>
            <a:off x="119063" y="3352800"/>
            <a:ext cx="2014537"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الأمثال</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73785" name="AutoShape 57">
            <a:extLst>
              <a:ext uri="{FF2B5EF4-FFF2-40B4-BE49-F238E27FC236}">
                <a16:creationId xmlns:a16="http://schemas.microsoft.com/office/drawing/2014/main" id="{5158FF06-7169-4A63-8182-52BA4B29FBEB}"/>
              </a:ext>
            </a:extLst>
          </p:cNvPr>
          <p:cNvSpPr>
            <a:spLocks noChangeArrowheads="1"/>
          </p:cNvSpPr>
          <p:nvPr/>
        </p:nvSpPr>
        <p:spPr bwMode="auto">
          <a:xfrm>
            <a:off x="1576388" y="1295400"/>
            <a:ext cx="4862512" cy="1955800"/>
          </a:xfrm>
          <a:prstGeom prst="cloudCallout">
            <a:avLst>
              <a:gd name="adj1" fmla="val -59597"/>
              <a:gd name="adj2" fmla="val 46347"/>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lvl="0" algn="ctr" defTabSz="914400" fontAlgn="base">
              <a:spcBef>
                <a:spcPct val="0"/>
              </a:spcBef>
              <a:spcAft>
                <a:spcPct val="0"/>
              </a:spcAft>
              <a:defRPr/>
            </a:pPr>
            <a:r>
              <a:rPr lang="ar-JO" sz="2800" b="1">
                <a:latin typeface="Arial" panose="020B0604020202020204" pitchFamily="34" charset="0"/>
              </a:rPr>
              <a:t>تشكل جوهر </a:t>
            </a:r>
          </a:p>
          <a:p>
            <a:pPr lvl="0" algn="ctr" defTabSz="914400" fontAlgn="base">
              <a:spcBef>
                <a:spcPct val="0"/>
              </a:spcBef>
              <a:spcAft>
                <a:spcPct val="0"/>
              </a:spcAft>
              <a:defRPr/>
            </a:pPr>
            <a:r>
              <a:rPr lang="ar-JO" sz="2800" b="1">
                <a:latin typeface="Arial" panose="020B0604020202020204" pitchFamily="34" charset="0"/>
              </a:rPr>
              <a:t>تعليم يسوع</a:t>
            </a: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73786" name="AutoShape 58">
            <a:extLst>
              <a:ext uri="{FF2B5EF4-FFF2-40B4-BE49-F238E27FC236}">
                <a16:creationId xmlns:a16="http://schemas.microsoft.com/office/drawing/2014/main" id="{4E523394-10CF-43F3-A028-2793B6E7EA2D}"/>
              </a:ext>
            </a:extLst>
          </p:cNvPr>
          <p:cNvSpPr>
            <a:spLocks noChangeArrowheads="1"/>
          </p:cNvSpPr>
          <p:nvPr/>
        </p:nvSpPr>
        <p:spPr bwMode="auto">
          <a:xfrm>
            <a:off x="1676400" y="4800600"/>
            <a:ext cx="4572000" cy="1600200"/>
          </a:xfrm>
          <a:prstGeom prst="cloudCallout">
            <a:avLst>
              <a:gd name="adj1" fmla="val -63093"/>
              <a:gd name="adj2" fmla="val -89088"/>
            </a:avLst>
          </a:prstGeom>
          <a:solidFill>
            <a:schemeClr val="bg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توضح</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800" b="1">
                <a:solidFill>
                  <a:srgbClr val="FFFFFF"/>
                </a:solidFill>
                <a:latin typeface="Times New Roman" panose="02020603050405020304" pitchFamily="18" charset="0"/>
              </a:rPr>
              <a:t>ملكوت الله</a:t>
            </a:r>
            <a:endParaRPr kumimoji="0" lang="en-US" altLang="en-US" sz="2800" b="1"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pic>
        <p:nvPicPr>
          <p:cNvPr id="73787" name="Picture 59" descr="NTMSO004">
            <a:extLst>
              <a:ext uri="{FF2B5EF4-FFF2-40B4-BE49-F238E27FC236}">
                <a16:creationId xmlns:a16="http://schemas.microsoft.com/office/drawing/2014/main" id="{957D6AE6-4585-4506-8505-97B137A7D0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295400"/>
            <a:ext cx="2925763" cy="2117725"/>
          </a:xfrm>
          <a:prstGeom prst="rect">
            <a:avLst/>
          </a:prstGeom>
          <a:noFill/>
          <a:extLst>
            <a:ext uri="{909E8E84-426E-40DD-AFC4-6F175D3DCCD1}">
              <a14:hiddenFill xmlns:a14="http://schemas.microsoft.com/office/drawing/2010/main">
                <a:solidFill>
                  <a:srgbClr val="FFFFFF"/>
                </a:solidFill>
              </a14:hiddenFill>
            </a:ext>
          </a:extLst>
        </p:spPr>
      </p:pic>
      <p:pic>
        <p:nvPicPr>
          <p:cNvPr id="73788" name="Picture 60" descr="07 Kingdom">
            <a:extLst>
              <a:ext uri="{FF2B5EF4-FFF2-40B4-BE49-F238E27FC236}">
                <a16:creationId xmlns:a16="http://schemas.microsoft.com/office/drawing/2014/main" id="{E9FDF93F-4E97-4F88-B716-D93E160B9C5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4267200"/>
            <a:ext cx="2971800" cy="2228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2413454"/>
      </p:ext>
    </p:extLst>
  </p:cSld>
  <p:clrMapOvr>
    <a:masterClrMapping/>
  </p:clrMapOvr>
  <p:transition spd="med">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83"/>
                                        </p:tgtEl>
                                        <p:attrNameLst>
                                          <p:attrName>style.visibility</p:attrName>
                                        </p:attrNameLst>
                                      </p:cBhvr>
                                      <p:to>
                                        <p:strVal val="visible"/>
                                      </p:to>
                                    </p:set>
                                    <p:anim calcmode="lin" valueType="num">
                                      <p:cBhvr additive="base">
                                        <p:cTn id="7" dur="500" fill="hold"/>
                                        <p:tgtEl>
                                          <p:spTgt spid="73783"/>
                                        </p:tgtEl>
                                        <p:attrNameLst>
                                          <p:attrName>ppt_x</p:attrName>
                                        </p:attrNameLst>
                                      </p:cBhvr>
                                      <p:tavLst>
                                        <p:tav tm="0">
                                          <p:val>
                                            <p:strVal val="0-#ppt_w/2"/>
                                          </p:val>
                                        </p:tav>
                                        <p:tav tm="100000">
                                          <p:val>
                                            <p:strVal val="#ppt_x"/>
                                          </p:val>
                                        </p:tav>
                                      </p:tavLst>
                                    </p:anim>
                                    <p:anim calcmode="lin" valueType="num">
                                      <p:cBhvr additive="base">
                                        <p:cTn id="8" dur="500" fill="hold"/>
                                        <p:tgtEl>
                                          <p:spTgt spid="7378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3785"/>
                                        </p:tgtEl>
                                        <p:attrNameLst>
                                          <p:attrName>style.visibility</p:attrName>
                                        </p:attrNameLst>
                                      </p:cBhvr>
                                      <p:to>
                                        <p:strVal val="visible"/>
                                      </p:to>
                                    </p:set>
                                    <p:animEffect transition="in" filter="fade">
                                      <p:cBhvr>
                                        <p:cTn id="13" dur="2000"/>
                                        <p:tgtEl>
                                          <p:spTgt spid="73785"/>
                                        </p:tgtEl>
                                      </p:cBhvr>
                                    </p:animEffect>
                                  </p:childTnLst>
                                </p:cTn>
                              </p:par>
                            </p:childTnLst>
                          </p:cTn>
                        </p:par>
                        <p:par>
                          <p:cTn id="14" fill="hold" nodeType="afterGroup">
                            <p:stCondLst>
                              <p:cond delay="2000"/>
                            </p:stCondLst>
                            <p:childTnLst>
                              <p:par>
                                <p:cTn id="15" presetID="29" presetClass="entr" presetSubtype="0" fill="hold" nodeType="afterEffect">
                                  <p:stCondLst>
                                    <p:cond delay="0"/>
                                  </p:stCondLst>
                                  <p:childTnLst>
                                    <p:set>
                                      <p:cBhvr>
                                        <p:cTn id="16" dur="1" fill="hold">
                                          <p:stCondLst>
                                            <p:cond delay="0"/>
                                          </p:stCondLst>
                                        </p:cTn>
                                        <p:tgtEl>
                                          <p:spTgt spid="73787"/>
                                        </p:tgtEl>
                                        <p:attrNameLst>
                                          <p:attrName>style.visibility</p:attrName>
                                        </p:attrNameLst>
                                      </p:cBhvr>
                                      <p:to>
                                        <p:strVal val="visible"/>
                                      </p:to>
                                    </p:set>
                                    <p:anim calcmode="lin" valueType="num">
                                      <p:cBhvr>
                                        <p:cTn id="17" dur="1000" fill="hold"/>
                                        <p:tgtEl>
                                          <p:spTgt spid="73787"/>
                                        </p:tgtEl>
                                        <p:attrNameLst>
                                          <p:attrName>ppt_x</p:attrName>
                                        </p:attrNameLst>
                                      </p:cBhvr>
                                      <p:tavLst>
                                        <p:tav tm="0">
                                          <p:val>
                                            <p:strVal val="#ppt_x-.2"/>
                                          </p:val>
                                        </p:tav>
                                        <p:tav tm="100000">
                                          <p:val>
                                            <p:strVal val="#ppt_x"/>
                                          </p:val>
                                        </p:tav>
                                      </p:tavLst>
                                    </p:anim>
                                    <p:anim calcmode="lin" valueType="num">
                                      <p:cBhvr>
                                        <p:cTn id="18" dur="1000" fill="hold"/>
                                        <p:tgtEl>
                                          <p:spTgt spid="73787"/>
                                        </p:tgtEl>
                                        <p:attrNameLst>
                                          <p:attrName>ppt_y</p:attrName>
                                        </p:attrNameLst>
                                      </p:cBhvr>
                                      <p:tavLst>
                                        <p:tav tm="0">
                                          <p:val>
                                            <p:strVal val="#ppt_y"/>
                                          </p:val>
                                        </p:tav>
                                        <p:tav tm="100000">
                                          <p:val>
                                            <p:strVal val="#ppt_y"/>
                                          </p:val>
                                        </p:tav>
                                      </p:tavLst>
                                    </p:anim>
                                    <p:animEffect transition="in" filter="wipe(right)" prLst="gradientSize: 0.1">
                                      <p:cBhvr>
                                        <p:cTn id="19" dur="1000"/>
                                        <p:tgtEl>
                                          <p:spTgt spid="7378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3786"/>
                                        </p:tgtEl>
                                        <p:attrNameLst>
                                          <p:attrName>style.visibility</p:attrName>
                                        </p:attrNameLst>
                                      </p:cBhvr>
                                      <p:to>
                                        <p:strVal val="visible"/>
                                      </p:to>
                                    </p:set>
                                    <p:animEffect transition="in" filter="fade">
                                      <p:cBhvr>
                                        <p:cTn id="24" dur="2000"/>
                                        <p:tgtEl>
                                          <p:spTgt spid="73786"/>
                                        </p:tgtEl>
                                      </p:cBhvr>
                                    </p:animEffect>
                                  </p:childTnLst>
                                </p:cTn>
                              </p:par>
                            </p:childTnLst>
                          </p:cTn>
                        </p:par>
                        <p:par>
                          <p:cTn id="25" fill="hold" nodeType="afterGroup">
                            <p:stCondLst>
                              <p:cond delay="2000"/>
                            </p:stCondLst>
                            <p:childTnLst>
                              <p:par>
                                <p:cTn id="26" presetID="29" presetClass="entr" presetSubtype="0" fill="hold" nodeType="afterEffect">
                                  <p:stCondLst>
                                    <p:cond delay="0"/>
                                  </p:stCondLst>
                                  <p:childTnLst>
                                    <p:set>
                                      <p:cBhvr>
                                        <p:cTn id="27" dur="1" fill="hold">
                                          <p:stCondLst>
                                            <p:cond delay="0"/>
                                          </p:stCondLst>
                                        </p:cTn>
                                        <p:tgtEl>
                                          <p:spTgt spid="73788"/>
                                        </p:tgtEl>
                                        <p:attrNameLst>
                                          <p:attrName>style.visibility</p:attrName>
                                        </p:attrNameLst>
                                      </p:cBhvr>
                                      <p:to>
                                        <p:strVal val="visible"/>
                                      </p:to>
                                    </p:set>
                                    <p:anim calcmode="lin" valueType="num">
                                      <p:cBhvr>
                                        <p:cTn id="28" dur="1000" fill="hold"/>
                                        <p:tgtEl>
                                          <p:spTgt spid="73788"/>
                                        </p:tgtEl>
                                        <p:attrNameLst>
                                          <p:attrName>ppt_x</p:attrName>
                                        </p:attrNameLst>
                                      </p:cBhvr>
                                      <p:tavLst>
                                        <p:tav tm="0">
                                          <p:val>
                                            <p:strVal val="#ppt_x-.2"/>
                                          </p:val>
                                        </p:tav>
                                        <p:tav tm="100000">
                                          <p:val>
                                            <p:strVal val="#ppt_x"/>
                                          </p:val>
                                        </p:tav>
                                      </p:tavLst>
                                    </p:anim>
                                    <p:anim calcmode="lin" valueType="num">
                                      <p:cBhvr>
                                        <p:cTn id="29" dur="1000" fill="hold"/>
                                        <p:tgtEl>
                                          <p:spTgt spid="73788"/>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37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83" grpId="0" animBg="1" autoUpdateAnimBg="0"/>
      <p:bldP spid="73785" grpId="0" animBg="1"/>
      <p:bldP spid="73786"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BAEF0BF2-A044-413D-806F-767940194609}"/>
              </a:ext>
            </a:extLst>
          </p:cNvPr>
          <p:cNvSpPr>
            <a:spLocks noGrp="1" noChangeArrowheads="1"/>
          </p:cNvSpPr>
          <p:nvPr>
            <p:ph type="title" idx="4294967295"/>
          </p:nvPr>
        </p:nvSpPr>
        <p:spPr>
          <a:xfrm>
            <a:off x="457200" y="79375"/>
            <a:ext cx="8458200" cy="1139825"/>
          </a:xfrm>
        </p:spPr>
        <p:txBody>
          <a:bodyPr/>
          <a:lstStyle/>
          <a:p>
            <a:r>
              <a:rPr lang="ar-JO" altLang="en-US" b="1">
                <a:solidFill>
                  <a:schemeClr val="tx1"/>
                </a:solidFill>
                <a:effectLst>
                  <a:outerShdw blurRad="38100" dist="38100" dir="2700000" algn="tl">
                    <a:srgbClr val="010199"/>
                  </a:outerShdw>
                </a:effectLst>
                <a:latin typeface="Georgia" panose="02040502050405020303" pitchFamily="18" charset="0"/>
              </a:rPr>
              <a:t>التمايزات اللاهوتية</a:t>
            </a:r>
            <a:endParaRPr lang="en-US" altLang="en-US" b="1">
              <a:solidFill>
                <a:schemeClr val="tx1"/>
              </a:solidFill>
              <a:effectLst>
                <a:outerShdw blurRad="38100" dist="38100" dir="2700000" algn="tl">
                  <a:srgbClr val="010199"/>
                </a:outerShdw>
              </a:effectLst>
              <a:latin typeface="Georgia" panose="02040502050405020303" pitchFamily="18" charset="0"/>
            </a:endParaRPr>
          </a:p>
        </p:txBody>
      </p:sp>
      <p:sp>
        <p:nvSpPr>
          <p:cNvPr id="142344" name="Text Box 8">
            <a:extLst>
              <a:ext uri="{FF2B5EF4-FFF2-40B4-BE49-F238E27FC236}">
                <a16:creationId xmlns:a16="http://schemas.microsoft.com/office/drawing/2014/main" id="{D7D4349C-7999-4E11-A562-E5C1AD47494E}"/>
              </a:ext>
            </a:extLst>
          </p:cNvPr>
          <p:cNvSpPr txBox="1">
            <a:spLocks noChangeArrowheads="1"/>
          </p:cNvSpPr>
          <p:nvPr/>
        </p:nvSpPr>
        <p:spPr bwMode="auto">
          <a:xfrm>
            <a:off x="338138"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5" name="Text Box 9">
            <a:extLst>
              <a:ext uri="{FF2B5EF4-FFF2-40B4-BE49-F238E27FC236}">
                <a16:creationId xmlns:a16="http://schemas.microsoft.com/office/drawing/2014/main" id="{E379B1AD-A312-4661-AE7C-4619727836CE}"/>
              </a:ext>
            </a:extLst>
          </p:cNvPr>
          <p:cNvSpPr txBox="1">
            <a:spLocks noChangeArrowheads="1"/>
          </p:cNvSpPr>
          <p:nvPr/>
        </p:nvSpPr>
        <p:spPr bwMode="auto">
          <a:xfrm>
            <a:off x="32766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6" name="Text Box 10">
            <a:extLst>
              <a:ext uri="{FF2B5EF4-FFF2-40B4-BE49-F238E27FC236}">
                <a16:creationId xmlns:a16="http://schemas.microsoft.com/office/drawing/2014/main" id="{8B256B89-E94B-445C-B0D7-D2100BBCB2A4}"/>
              </a:ext>
            </a:extLst>
          </p:cNvPr>
          <p:cNvSpPr txBox="1">
            <a:spLocks noChangeArrowheads="1"/>
          </p:cNvSpPr>
          <p:nvPr/>
        </p:nvSpPr>
        <p:spPr bwMode="auto">
          <a:xfrm>
            <a:off x="6248400" y="1600200"/>
            <a:ext cx="2514600"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2347" name="Text Box 11">
            <a:extLst>
              <a:ext uri="{FF2B5EF4-FFF2-40B4-BE49-F238E27FC236}">
                <a16:creationId xmlns:a16="http://schemas.microsoft.com/office/drawing/2014/main" id="{B64B03AB-BA56-4AEC-9456-AB1DFB62509C}"/>
              </a:ext>
            </a:extLst>
          </p:cNvPr>
          <p:cNvSpPr txBox="1">
            <a:spLocks noChangeArrowheads="1"/>
          </p:cNvSpPr>
          <p:nvPr/>
        </p:nvSpPr>
        <p:spPr bwMode="auto">
          <a:xfrm>
            <a:off x="338138"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إن فهم المثل </a:t>
            </a:r>
          </a:p>
          <a:p>
            <a:pPr lvl="0" algn="ctr" defTabSz="914400" fontAlgn="base">
              <a:spcBef>
                <a:spcPct val="0"/>
              </a:spcBef>
              <a:spcAft>
                <a:spcPct val="0"/>
              </a:spcAft>
              <a:defRPr/>
            </a:pPr>
            <a:r>
              <a:rPr lang="ar-JO" sz="2800" b="1">
                <a:latin typeface="Arial" panose="020B0604020202020204" pitchFamily="34" charset="0"/>
              </a:rPr>
              <a:t>هو المفتاح </a:t>
            </a:r>
          </a:p>
          <a:p>
            <a:pPr lvl="0" algn="ctr" defTabSz="914400" fontAlgn="base">
              <a:spcBef>
                <a:spcPct val="0"/>
              </a:spcBef>
              <a:spcAft>
                <a:spcPct val="0"/>
              </a:spcAft>
              <a:defRPr/>
            </a:pPr>
            <a:r>
              <a:rPr lang="ar-JO" sz="2800" b="1">
                <a:latin typeface="Arial" panose="020B0604020202020204" pitchFamily="34" charset="0"/>
              </a:rPr>
              <a:t>لتمييز معنى </a:t>
            </a:r>
          </a:p>
          <a:p>
            <a:pPr lvl="0" algn="ctr" defTabSz="914400" fontAlgn="base">
              <a:spcBef>
                <a:spcPct val="0"/>
              </a:spcBef>
              <a:spcAft>
                <a:spcPct val="0"/>
              </a:spcAft>
              <a:defRPr/>
            </a:pPr>
            <a:r>
              <a:rPr lang="ar-JO" sz="2800" b="1">
                <a:latin typeface="Arial" panose="020B0604020202020204" pitchFamily="34" charset="0"/>
              </a:rPr>
              <a:t>الإنجيل</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8" name="Text Box 12">
            <a:extLst>
              <a:ext uri="{FF2B5EF4-FFF2-40B4-BE49-F238E27FC236}">
                <a16:creationId xmlns:a16="http://schemas.microsoft.com/office/drawing/2014/main" id="{21CE7277-E5BD-46B0-9646-CEF07F8B628D}"/>
              </a:ext>
            </a:extLst>
          </p:cNvPr>
          <p:cNvSpPr txBox="1">
            <a:spLocks noChangeArrowheads="1"/>
          </p:cNvSpPr>
          <p:nvPr/>
        </p:nvSpPr>
        <p:spPr bwMode="auto">
          <a:xfrm>
            <a:off x="32766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الانتقال من </a:t>
            </a:r>
          </a:p>
          <a:p>
            <a:pPr lvl="0" algn="ctr" defTabSz="914400" fontAlgn="base">
              <a:spcBef>
                <a:spcPct val="0"/>
              </a:spcBef>
              <a:spcAft>
                <a:spcPct val="0"/>
              </a:spcAft>
              <a:defRPr/>
            </a:pPr>
            <a:r>
              <a:rPr lang="ar-JO" sz="2800" b="1">
                <a:latin typeface="Arial" panose="020B0604020202020204" pitchFamily="34" charset="0"/>
              </a:rPr>
              <a:t>إعلان يسوع </a:t>
            </a:r>
          </a:p>
          <a:p>
            <a:pPr lvl="0" algn="ctr" defTabSz="914400" fontAlgn="base">
              <a:spcBef>
                <a:spcPct val="0"/>
              </a:spcBef>
              <a:spcAft>
                <a:spcPct val="0"/>
              </a:spcAft>
              <a:defRPr/>
            </a:pPr>
            <a:r>
              <a:rPr lang="ar-JO" sz="2800" b="1">
                <a:latin typeface="Arial" panose="020B0604020202020204" pitchFamily="34" charset="0"/>
              </a:rPr>
              <a:t>عن نفسه </a:t>
            </a:r>
          </a:p>
          <a:p>
            <a:pPr lvl="0" algn="ctr" defTabSz="914400" fontAlgn="base">
              <a:spcBef>
                <a:spcPct val="0"/>
              </a:spcBef>
              <a:spcAft>
                <a:spcPct val="0"/>
              </a:spcAft>
              <a:defRPr/>
            </a:pPr>
            <a:r>
              <a:rPr lang="ar-JO" sz="2800" b="1">
                <a:latin typeface="Arial" panose="020B0604020202020204" pitchFamily="34" charset="0"/>
              </a:rPr>
              <a:t>لإسرائيل</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2349" name="Text Box 13">
            <a:extLst>
              <a:ext uri="{FF2B5EF4-FFF2-40B4-BE49-F238E27FC236}">
                <a16:creationId xmlns:a16="http://schemas.microsoft.com/office/drawing/2014/main" id="{A0200645-52B4-4E8E-975B-09C3ABF85F62}"/>
              </a:ext>
            </a:extLst>
          </p:cNvPr>
          <p:cNvSpPr txBox="1">
            <a:spLocks noChangeArrowheads="1"/>
          </p:cNvSpPr>
          <p:nvPr/>
        </p:nvSpPr>
        <p:spPr bwMode="auto">
          <a:xfrm>
            <a:off x="6248400" y="2209800"/>
            <a:ext cx="2514600" cy="1815882"/>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كيفية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سماع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و طاعة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 كلمة الله</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2351" name="Picture 15" descr="ISCAA008">
            <a:extLst>
              <a:ext uri="{FF2B5EF4-FFF2-40B4-BE49-F238E27FC236}">
                <a16:creationId xmlns:a16="http://schemas.microsoft.com/office/drawing/2014/main" id="{B4036B7A-9590-47FA-A4FA-81A04E97FD3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4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2347"/>
                                        </p:tgtEl>
                                        <p:attrNameLst>
                                          <p:attrName>style.visibility</p:attrName>
                                        </p:attrNameLst>
                                      </p:cBhvr>
                                      <p:to>
                                        <p:strVal val="visible"/>
                                      </p:to>
                                    </p:set>
                                    <p:animEffect transition="in" filter="fade">
                                      <p:cBhvr>
                                        <p:cTn id="7" dur="1000"/>
                                        <p:tgtEl>
                                          <p:spTgt spid="142347"/>
                                        </p:tgtEl>
                                      </p:cBhvr>
                                    </p:animEffect>
                                    <p:anim calcmode="lin" valueType="num">
                                      <p:cBhvr>
                                        <p:cTn id="8" dur="1000" fill="hold"/>
                                        <p:tgtEl>
                                          <p:spTgt spid="142347"/>
                                        </p:tgtEl>
                                        <p:attrNameLst>
                                          <p:attrName>ppt_x</p:attrName>
                                        </p:attrNameLst>
                                      </p:cBhvr>
                                      <p:tavLst>
                                        <p:tav tm="0">
                                          <p:val>
                                            <p:strVal val="#ppt_x"/>
                                          </p:val>
                                        </p:tav>
                                        <p:tav tm="100000">
                                          <p:val>
                                            <p:strVal val="#ppt_x"/>
                                          </p:val>
                                        </p:tav>
                                      </p:tavLst>
                                    </p:anim>
                                    <p:anim calcmode="lin" valueType="num">
                                      <p:cBhvr>
                                        <p:cTn id="9" dur="1000" fill="hold"/>
                                        <p:tgtEl>
                                          <p:spTgt spid="14234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2344"/>
                                        </p:tgtEl>
                                        <p:attrNameLst>
                                          <p:attrName>style.visibility</p:attrName>
                                        </p:attrNameLst>
                                      </p:cBhvr>
                                      <p:to>
                                        <p:strVal val="visible"/>
                                      </p:to>
                                    </p:set>
                                    <p:animEffect transition="in" filter="fade">
                                      <p:cBhvr>
                                        <p:cTn id="12" dur="1000"/>
                                        <p:tgtEl>
                                          <p:spTgt spid="142344"/>
                                        </p:tgtEl>
                                      </p:cBhvr>
                                    </p:animEffect>
                                    <p:anim calcmode="lin" valueType="num">
                                      <p:cBhvr>
                                        <p:cTn id="13" dur="1000" fill="hold"/>
                                        <p:tgtEl>
                                          <p:spTgt spid="142344"/>
                                        </p:tgtEl>
                                        <p:attrNameLst>
                                          <p:attrName>ppt_x</p:attrName>
                                        </p:attrNameLst>
                                      </p:cBhvr>
                                      <p:tavLst>
                                        <p:tav tm="0">
                                          <p:val>
                                            <p:strVal val="#ppt_x"/>
                                          </p:val>
                                        </p:tav>
                                        <p:tav tm="100000">
                                          <p:val>
                                            <p:strVal val="#ppt_x"/>
                                          </p:val>
                                        </p:tav>
                                      </p:tavLst>
                                    </p:anim>
                                    <p:anim calcmode="lin" valueType="num">
                                      <p:cBhvr>
                                        <p:cTn id="14" dur="1000" fill="hold"/>
                                        <p:tgtEl>
                                          <p:spTgt spid="142344"/>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2345"/>
                                        </p:tgtEl>
                                        <p:attrNameLst>
                                          <p:attrName>style.visibility</p:attrName>
                                        </p:attrNameLst>
                                      </p:cBhvr>
                                      <p:to>
                                        <p:strVal val="visible"/>
                                      </p:to>
                                    </p:set>
                                    <p:anim calcmode="lin" valueType="num">
                                      <p:cBhvr>
                                        <p:cTn id="19" dur="1000" fill="hold"/>
                                        <p:tgtEl>
                                          <p:spTgt spid="142345"/>
                                        </p:tgtEl>
                                        <p:attrNameLst>
                                          <p:attrName>ppt_x</p:attrName>
                                        </p:attrNameLst>
                                      </p:cBhvr>
                                      <p:tavLst>
                                        <p:tav tm="0">
                                          <p:val>
                                            <p:strVal val="#ppt_x-.2"/>
                                          </p:val>
                                        </p:tav>
                                        <p:tav tm="100000">
                                          <p:val>
                                            <p:strVal val="#ppt_x"/>
                                          </p:val>
                                        </p:tav>
                                      </p:tavLst>
                                    </p:anim>
                                    <p:anim calcmode="lin" valueType="num">
                                      <p:cBhvr>
                                        <p:cTn id="20" dur="1000" fill="hold"/>
                                        <p:tgtEl>
                                          <p:spTgt spid="142345"/>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2345"/>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2348"/>
                                        </p:tgtEl>
                                        <p:attrNameLst>
                                          <p:attrName>style.visibility</p:attrName>
                                        </p:attrNameLst>
                                      </p:cBhvr>
                                      <p:to>
                                        <p:strVal val="visible"/>
                                      </p:to>
                                    </p:set>
                                    <p:anim calcmode="lin" valueType="num">
                                      <p:cBhvr>
                                        <p:cTn id="24" dur="1000" fill="hold"/>
                                        <p:tgtEl>
                                          <p:spTgt spid="142348"/>
                                        </p:tgtEl>
                                        <p:attrNameLst>
                                          <p:attrName>ppt_x</p:attrName>
                                        </p:attrNameLst>
                                      </p:cBhvr>
                                      <p:tavLst>
                                        <p:tav tm="0">
                                          <p:val>
                                            <p:strVal val="#ppt_x-.2"/>
                                          </p:val>
                                        </p:tav>
                                        <p:tav tm="100000">
                                          <p:val>
                                            <p:strVal val="#ppt_x"/>
                                          </p:val>
                                        </p:tav>
                                      </p:tavLst>
                                    </p:anim>
                                    <p:anim calcmode="lin" valueType="num">
                                      <p:cBhvr>
                                        <p:cTn id="25" dur="1000" fill="hold"/>
                                        <p:tgtEl>
                                          <p:spTgt spid="142348"/>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2348"/>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2346"/>
                                        </p:tgtEl>
                                        <p:attrNameLst>
                                          <p:attrName>style.visibility</p:attrName>
                                        </p:attrNameLst>
                                      </p:cBhvr>
                                      <p:to>
                                        <p:strVal val="visible"/>
                                      </p:to>
                                    </p:set>
                                    <p:animEffect transition="in" filter="fade">
                                      <p:cBhvr>
                                        <p:cTn id="31" dur="1000"/>
                                        <p:tgtEl>
                                          <p:spTgt spid="142346"/>
                                        </p:tgtEl>
                                      </p:cBhvr>
                                    </p:animEffect>
                                    <p:anim calcmode="lin" valueType="num">
                                      <p:cBhvr>
                                        <p:cTn id="32" dur="1000" fill="hold"/>
                                        <p:tgtEl>
                                          <p:spTgt spid="142346"/>
                                        </p:tgtEl>
                                        <p:attrNameLst>
                                          <p:attrName>ppt_x</p:attrName>
                                        </p:attrNameLst>
                                      </p:cBhvr>
                                      <p:tavLst>
                                        <p:tav tm="0">
                                          <p:val>
                                            <p:strVal val="#ppt_x"/>
                                          </p:val>
                                        </p:tav>
                                        <p:tav tm="100000">
                                          <p:val>
                                            <p:strVal val="#ppt_x"/>
                                          </p:val>
                                        </p:tav>
                                      </p:tavLst>
                                    </p:anim>
                                    <p:anim calcmode="lin" valueType="num">
                                      <p:cBhvr>
                                        <p:cTn id="33" dur="1000" fill="hold"/>
                                        <p:tgtEl>
                                          <p:spTgt spid="14234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2349"/>
                                        </p:tgtEl>
                                        <p:attrNameLst>
                                          <p:attrName>style.visibility</p:attrName>
                                        </p:attrNameLst>
                                      </p:cBhvr>
                                      <p:to>
                                        <p:strVal val="visible"/>
                                      </p:to>
                                    </p:set>
                                    <p:animEffect transition="in" filter="fade">
                                      <p:cBhvr>
                                        <p:cTn id="36" dur="1000"/>
                                        <p:tgtEl>
                                          <p:spTgt spid="142349"/>
                                        </p:tgtEl>
                                      </p:cBhvr>
                                    </p:animEffect>
                                    <p:anim calcmode="lin" valueType="num">
                                      <p:cBhvr>
                                        <p:cTn id="37" dur="1000" fill="hold"/>
                                        <p:tgtEl>
                                          <p:spTgt spid="142349"/>
                                        </p:tgtEl>
                                        <p:attrNameLst>
                                          <p:attrName>ppt_x</p:attrName>
                                        </p:attrNameLst>
                                      </p:cBhvr>
                                      <p:tavLst>
                                        <p:tav tm="0">
                                          <p:val>
                                            <p:strVal val="#ppt_x"/>
                                          </p:val>
                                        </p:tav>
                                        <p:tav tm="100000">
                                          <p:val>
                                            <p:strVal val="#ppt_x"/>
                                          </p:val>
                                        </p:tav>
                                      </p:tavLst>
                                    </p:anim>
                                    <p:anim calcmode="lin" valueType="num">
                                      <p:cBhvr>
                                        <p:cTn id="38" dur="1000" fill="hold"/>
                                        <p:tgtEl>
                                          <p:spTgt spid="1423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44" grpId="0" animBg="1"/>
      <p:bldP spid="142345" grpId="0" animBg="1"/>
      <p:bldP spid="142346" grpId="0" animBg="1"/>
      <p:bldP spid="142347" grpId="0" animBg="1"/>
      <p:bldP spid="142348" grpId="0" animBg="1"/>
      <p:bldP spid="142349"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F3EFF16-3678-4D0C-A760-FA68449FA7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ظ. معجزات المسيح</a:t>
            </a:r>
            <a:endParaRPr kumimoji="0" lang="en-US" sz="60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مقاطع</a:t>
            </a:r>
            <a:endParaRPr lang="en-US"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2852936"/>
            <a:ext cx="9144000" cy="2232248"/>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خلاصة</a:t>
            </a:r>
            <a:endParaRPr kumimoji="0" lang="en-US" sz="3200" b="1" u="none" strike="noStrike" kern="0" cap="none" spc="0" normalizeH="0" baseline="0" noProof="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80000434"/>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Picture 1" descr="John 20 27 caravaggio-thoma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27013"/>
            <a:ext cx="9144000" cy="6630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9508" name="Rectangle 4"/>
          <p:cNvSpPr>
            <a:spLocks noGrp="1" noChangeArrowheads="1"/>
          </p:cNvSpPr>
          <p:nvPr>
            <p:ph type="title"/>
          </p:nvPr>
        </p:nvSpPr>
        <p:spPr>
          <a:xfrm>
            <a:off x="15875" y="6089650"/>
            <a:ext cx="9128125" cy="749300"/>
          </a:xfrm>
          <a:solidFill>
            <a:schemeClr val="tx1"/>
          </a:solidFill>
          <a:effectLst>
            <a:outerShdw blurRad="63500" dist="53882" dir="2700000" algn="ctr" rotWithShape="0">
              <a:srgbClr val="000000">
                <a:alpha val="74998"/>
              </a:srgbClr>
            </a:outerShdw>
          </a:effectLst>
        </p:spPr>
        <p:txBody>
          <a:bodyPr/>
          <a:lstStyle/>
          <a:p>
            <a:pPr eaLnBrk="1" hangingPunct="1"/>
            <a:r>
              <a:rPr lang="ar-JO" sz="3200" b="1">
                <a:solidFill>
                  <a:schemeClr val="bg1"/>
                </a:solidFill>
                <a:effectLst>
                  <a:outerShdw blurRad="38100" dist="38100" dir="2700000" algn="tl">
                    <a:srgbClr val="DDDDDD"/>
                  </a:outerShdw>
                </a:effectLst>
                <a:latin typeface="Tahoma" charset="0"/>
                <a:ea typeface="ＭＳ Ｐゴシック" charset="0"/>
              </a:rPr>
              <a:t>لماذا كتب يوحنا عن معجزات يسوع؟</a:t>
            </a:r>
            <a:endParaRPr lang="en-US" sz="3200">
              <a:solidFill>
                <a:schemeClr val="bg1"/>
              </a:solidFill>
              <a:effectLst>
                <a:outerShdw blurRad="38100" dist="38100" dir="2700000" algn="tl">
                  <a:srgbClr val="DDDDDD"/>
                </a:outerShdw>
              </a:effectLst>
              <a:latin typeface="Tahoma" charset="0"/>
              <a:ea typeface="ＭＳ Ｐゴシック" charset="0"/>
            </a:endParaRPr>
          </a:p>
        </p:txBody>
      </p:sp>
      <p:sp>
        <p:nvSpPr>
          <p:cNvPr id="149509" name="Rectangle 5"/>
          <p:cNvSpPr>
            <a:spLocks noChangeArrowheads="1"/>
          </p:cNvSpPr>
          <p:nvPr/>
        </p:nvSpPr>
        <p:spPr bwMode="auto">
          <a:xfrm>
            <a:off x="4054475" y="7178675"/>
            <a:ext cx="5486400" cy="2514600"/>
          </a:xfrm>
          <a:prstGeom prst="rect">
            <a:avLst/>
          </a:prstGeom>
          <a:gradFill rotWithShape="1">
            <a:gsLst>
              <a:gs pos="0">
                <a:srgbClr val="000099"/>
              </a:gs>
              <a:gs pos="100000">
                <a:srgbClr val="000099">
                  <a:gamma/>
                  <a:shade val="46275"/>
                  <a:invGamma/>
                </a:srgbClr>
              </a:gs>
            </a:gsLst>
            <a:lin ang="5400000" scaled="1"/>
          </a:gradFill>
          <a:ln>
            <a:noFill/>
          </a:ln>
          <a:effectLst>
            <a:outerShdw blurRad="63500" dist="53882"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FFCC66"/>
              </a:buClr>
              <a:buSzPct val="80000"/>
              <a:buFont typeface="Wingdings" charset="0"/>
              <a:buNone/>
              <a:tabLst/>
              <a:defRPr/>
            </a:pPr>
            <a:r>
              <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rPr>
              <a:t>T</a:t>
            </a:r>
            <a:r>
              <a:rPr kumimoji="0" lang="en-US" sz="2800" b="0" i="0" u="none" strike="noStrike" kern="1200" cap="none" spc="0" normalizeH="0" baseline="0" noProof="0">
                <a:ln>
                  <a:noFill/>
                </a:ln>
                <a:solidFill>
                  <a:srgbClr val="FFFFFF"/>
                </a:solidFill>
                <a:effectLst/>
                <a:uLnTx/>
                <a:uFillTx/>
                <a:latin typeface="Tahoma" charset="0"/>
                <a:ea typeface="ＭＳ Ｐゴシック" charset="0"/>
              </a:rPr>
              <a:t>hese [signs] are written so that you may believe that Jesus is the Christ, the Son of God, and that by believing you may have life in his name (John 20:31).</a:t>
            </a:r>
            <a:endParaRPr kumimoji="0" lang="en-US" sz="2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charset="0"/>
              <a:ea typeface="ＭＳ Ｐゴシック" charset="0"/>
            </a:endParaRPr>
          </a:p>
        </p:txBody>
      </p:sp>
      <p:sp>
        <p:nvSpPr>
          <p:cNvPr id="149506" name="Rectangle 2"/>
          <p:cNvSpPr>
            <a:spLocks noGrp="1" noChangeArrowheads="1"/>
          </p:cNvSpPr>
          <p:nvPr>
            <p:ph type="body" idx="1"/>
          </p:nvPr>
        </p:nvSpPr>
        <p:spPr>
          <a:xfrm>
            <a:off x="0" y="0"/>
            <a:ext cx="9144000" cy="1268413"/>
          </a:xfrm>
          <a:solidFill>
            <a:srgbClr val="000000"/>
          </a:solidFill>
          <a:effectLst>
            <a:outerShdw blurRad="63500" dist="53882" dir="2700000" algn="ctr" rotWithShape="0">
              <a:srgbClr val="000000">
                <a:alpha val="74998"/>
              </a:srgbClr>
            </a:outerShdw>
          </a:effectLst>
        </p:spPr>
        <p:txBody>
          <a:bodyPr/>
          <a:lstStyle/>
          <a:p>
            <a:pPr marL="990600" indent="-990600" algn="r" eaLnBrk="1" hangingPunct="1">
              <a:buFont typeface="Wingdings" charset="0"/>
              <a:buNone/>
              <a:defRPr/>
            </a:pPr>
            <a:r>
              <a:rPr lang="ar-JO" sz="3600" b="1">
                <a:effectLst/>
                <a:cs typeface="+mn-cs"/>
              </a:rPr>
              <a:t>3. كل معجزات المسيح لتحضرنا إلى </a:t>
            </a:r>
            <a:r>
              <a:rPr lang="ar-JO" sz="3600" b="1">
                <a:solidFill>
                  <a:srgbClr val="FFFF00"/>
                </a:solidFill>
                <a:effectLst/>
                <a:cs typeface="+mn-cs"/>
              </a:rPr>
              <a:t>الإيمان</a:t>
            </a:r>
            <a:r>
              <a:rPr lang="ar-JO" sz="3600" b="1">
                <a:effectLst/>
                <a:cs typeface="+mn-cs"/>
              </a:rPr>
              <a:t> بشخصه </a:t>
            </a:r>
          </a:p>
          <a:p>
            <a:pPr marL="990600" indent="-990600" algn="r" eaLnBrk="1" hangingPunct="1">
              <a:buFont typeface="Wingdings" charset="0"/>
              <a:buNone/>
              <a:defRPr/>
            </a:pPr>
            <a:r>
              <a:rPr lang="ar-JO" sz="3600" b="1">
                <a:effectLst/>
                <a:cs typeface="+mn-cs"/>
              </a:rPr>
              <a:t>(20: 30-31)</a:t>
            </a:r>
            <a:r>
              <a:rPr lang="en-US" sz="3600" b="1">
                <a:effectLst/>
                <a:cs typeface="+mn-cs"/>
              </a:rPr>
              <a:t> </a:t>
            </a:r>
          </a:p>
        </p:txBody>
      </p:sp>
    </p:spTree>
    <p:extLst>
      <p:ext uri="{BB962C8B-B14F-4D97-AF65-F5344CB8AC3E}">
        <p14:creationId xmlns:p14="http://schemas.microsoft.com/office/powerpoint/2010/main" val="10205441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950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4950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49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09" grpId="0" animBg="1" autoUpdateAnimBg="0"/>
      <p:bldP spid="149506" grpId="0" build="p"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923512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a:extLst>
              <a:ext uri="{FF2B5EF4-FFF2-40B4-BE49-F238E27FC236}">
                <a16:creationId xmlns:a16="http://schemas.microsoft.com/office/drawing/2014/main" id="{FA3324E1-445C-4E48-81F1-2CE67122A5BA}"/>
              </a:ext>
            </a:extLst>
          </p:cNvPr>
          <p:cNvSpPr>
            <a:spLocks noGrp="1" noChangeArrowheads="1"/>
          </p:cNvSpPr>
          <p:nvPr>
            <p:ph type="title" idx="4294967295"/>
          </p:nvPr>
        </p:nvSpPr>
        <p:spPr/>
        <p:txBody>
          <a:bodyPr/>
          <a:lstStyle/>
          <a:p>
            <a:r>
              <a:rPr lang="ar-JO" altLang="en-US" sz="4000" b="1">
                <a:latin typeface="Arial Black" panose="020B0A04020102020204" pitchFamily="34" charset="0"/>
              </a:rPr>
              <a:t>المعجزات</a:t>
            </a:r>
            <a:br>
              <a:rPr lang="en-US" altLang="en-US" sz="4000" b="1">
                <a:latin typeface="Arial Black" panose="020B0A04020102020204" pitchFamily="34" charset="0"/>
              </a:rPr>
            </a:br>
            <a:r>
              <a:rPr lang="ar-JO" altLang="en-US" sz="4000"/>
              <a:t>اعتبارات الخلفية</a:t>
            </a:r>
            <a:endParaRPr lang="en-US" altLang="en-US" sz="4000"/>
          </a:p>
        </p:txBody>
      </p:sp>
      <p:pic>
        <p:nvPicPr>
          <p:cNvPr id="54282" name="Picture 10" descr="PMDMP001">
            <a:extLst>
              <a:ext uri="{FF2B5EF4-FFF2-40B4-BE49-F238E27FC236}">
                <a16:creationId xmlns:a16="http://schemas.microsoft.com/office/drawing/2014/main" id="{360E647B-0145-439E-8929-AE412F66E62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133600"/>
            <a:ext cx="2794000" cy="4000500"/>
          </a:xfrm>
          <a:prstGeom prst="rect">
            <a:avLst/>
          </a:prstGeom>
          <a:noFill/>
          <a:extLst>
            <a:ext uri="{909E8E84-426E-40DD-AFC4-6F175D3DCCD1}">
              <a14:hiddenFill xmlns:a14="http://schemas.microsoft.com/office/drawing/2010/main">
                <a:solidFill>
                  <a:srgbClr val="FFFFFF"/>
                </a:solidFill>
              </a14:hiddenFill>
            </a:ext>
          </a:extLst>
        </p:spPr>
      </p:pic>
      <p:grpSp>
        <p:nvGrpSpPr>
          <p:cNvPr id="54286" name="Group 14">
            <a:extLst>
              <a:ext uri="{FF2B5EF4-FFF2-40B4-BE49-F238E27FC236}">
                <a16:creationId xmlns:a16="http://schemas.microsoft.com/office/drawing/2014/main" id="{F06772D0-D39E-42BF-93C3-23DB96963547}"/>
              </a:ext>
            </a:extLst>
          </p:cNvPr>
          <p:cNvGrpSpPr>
            <a:grpSpLocks/>
          </p:cNvGrpSpPr>
          <p:nvPr/>
        </p:nvGrpSpPr>
        <p:grpSpPr bwMode="auto">
          <a:xfrm>
            <a:off x="304800" y="1600200"/>
            <a:ext cx="4038600" cy="4876800"/>
            <a:chOff x="192" y="1008"/>
            <a:chExt cx="2544" cy="3072"/>
          </a:xfrm>
        </p:grpSpPr>
        <p:pic>
          <p:nvPicPr>
            <p:cNvPr id="54281" name="Picture 9" descr="j0335112">
              <a:extLst>
                <a:ext uri="{FF2B5EF4-FFF2-40B4-BE49-F238E27FC236}">
                  <a16:creationId xmlns:a16="http://schemas.microsoft.com/office/drawing/2014/main" id="{B1F684D3-A858-41FE-AE63-FF4E6156A4A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 y="1968"/>
              <a:ext cx="2112" cy="2112"/>
            </a:xfrm>
            <a:prstGeom prst="rect">
              <a:avLst/>
            </a:prstGeom>
            <a:noFill/>
            <a:extLst>
              <a:ext uri="{909E8E84-426E-40DD-AFC4-6F175D3DCCD1}">
                <a14:hiddenFill xmlns:a14="http://schemas.microsoft.com/office/drawing/2010/main">
                  <a:solidFill>
                    <a:srgbClr val="FFFFFF"/>
                  </a:solidFill>
                </a14:hiddenFill>
              </a:ext>
            </a:extLst>
          </p:spPr>
        </p:pic>
        <p:pic>
          <p:nvPicPr>
            <p:cNvPr id="54284" name="Picture 12" descr="IS1CR198">
              <a:extLst>
                <a:ext uri="{FF2B5EF4-FFF2-40B4-BE49-F238E27FC236}">
                  <a16:creationId xmlns:a16="http://schemas.microsoft.com/office/drawing/2014/main" id="{D440BE6B-1004-4D66-B74E-965F614070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2" y="1008"/>
              <a:ext cx="1376" cy="18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59833958"/>
      </p:ext>
    </p:extLst>
  </p:cSld>
  <p:clrMapOvr>
    <a:masterClrMapping/>
  </p:clrMapOvr>
  <p:transition spd="med">
    <p:split orient="vert"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4286"/>
                                        </p:tgtEl>
                                        <p:attrNameLst>
                                          <p:attrName>style.visibility</p:attrName>
                                        </p:attrNameLst>
                                      </p:cBhvr>
                                      <p:to>
                                        <p:strVal val="visible"/>
                                      </p:to>
                                    </p:set>
                                    <p:anim calcmode="lin" valueType="num">
                                      <p:cBhvr>
                                        <p:cTn id="7" dur="1000" fill="hold"/>
                                        <p:tgtEl>
                                          <p:spTgt spid="54286"/>
                                        </p:tgtEl>
                                        <p:attrNameLst>
                                          <p:attrName>ppt_w</p:attrName>
                                        </p:attrNameLst>
                                      </p:cBhvr>
                                      <p:tavLst>
                                        <p:tav tm="0">
                                          <p:val>
                                            <p:fltVal val="0"/>
                                          </p:val>
                                        </p:tav>
                                        <p:tav tm="100000">
                                          <p:val>
                                            <p:strVal val="#ppt_w"/>
                                          </p:val>
                                        </p:tav>
                                      </p:tavLst>
                                    </p:anim>
                                    <p:anim calcmode="lin" valueType="num">
                                      <p:cBhvr>
                                        <p:cTn id="8" dur="1000" fill="hold"/>
                                        <p:tgtEl>
                                          <p:spTgt spid="54286"/>
                                        </p:tgtEl>
                                        <p:attrNameLst>
                                          <p:attrName>ppt_h</p:attrName>
                                        </p:attrNameLst>
                                      </p:cBhvr>
                                      <p:tavLst>
                                        <p:tav tm="0">
                                          <p:val>
                                            <p:fltVal val="0"/>
                                          </p:val>
                                        </p:tav>
                                        <p:tav tm="100000">
                                          <p:val>
                                            <p:strVal val="#ppt_h"/>
                                          </p:val>
                                        </p:tav>
                                      </p:tavLst>
                                    </p:anim>
                                    <p:animEffect transition="in" filter="fade">
                                      <p:cBhvr>
                                        <p:cTn id="9" dur="1000"/>
                                        <p:tgtEl>
                                          <p:spTgt spid="5428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0" presetClass="entr" presetSubtype="0" fill="hold" nodeType="clickEffect">
                                  <p:stCondLst>
                                    <p:cond delay="0"/>
                                  </p:stCondLst>
                                  <p:childTnLst>
                                    <p:set>
                                      <p:cBhvr>
                                        <p:cTn id="13" dur="1" fill="hold">
                                          <p:stCondLst>
                                            <p:cond delay="0"/>
                                          </p:stCondLst>
                                        </p:cTn>
                                        <p:tgtEl>
                                          <p:spTgt spid="54282"/>
                                        </p:tgtEl>
                                        <p:attrNameLst>
                                          <p:attrName>style.visibility</p:attrName>
                                        </p:attrNameLst>
                                      </p:cBhvr>
                                      <p:to>
                                        <p:strVal val="visible"/>
                                      </p:to>
                                    </p:set>
                                    <p:animEffect transition="in" filter="fade">
                                      <p:cBhvr>
                                        <p:cTn id="14" dur="2000"/>
                                        <p:tgtEl>
                                          <p:spTgt spid="54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2DADEB5B-9DB9-4057-AA09-2C0940C7887A}"/>
              </a:ext>
            </a:extLst>
          </p:cNvPr>
          <p:cNvSpPr>
            <a:spLocks noGrp="1" noChangeArrowheads="1"/>
          </p:cNvSpPr>
          <p:nvPr>
            <p:ph type="title" idx="4294967295"/>
          </p:nvPr>
        </p:nvSpPr>
        <p:spPr/>
        <p:txBody>
          <a:bodyPr/>
          <a:lstStyle/>
          <a:p>
            <a:r>
              <a:rPr lang="ar-JO" altLang="en-US" sz="4000" b="1">
                <a:latin typeface="Arial Black" panose="020B0A04020102020204" pitchFamily="34" charset="0"/>
              </a:rPr>
              <a:t>المعجزات</a:t>
            </a:r>
            <a:br>
              <a:rPr lang="en-US" altLang="en-US" sz="4000" b="1">
                <a:latin typeface="Arial Black" panose="020B0A04020102020204" pitchFamily="34" charset="0"/>
              </a:rPr>
            </a:br>
            <a:r>
              <a:rPr lang="ar-JO" altLang="en-US" sz="4000"/>
              <a:t>اعتبارات خلفية</a:t>
            </a:r>
            <a:endParaRPr lang="en-US" altLang="en-US" sz="4000"/>
          </a:p>
        </p:txBody>
      </p:sp>
      <p:sp>
        <p:nvSpPr>
          <p:cNvPr id="143367" name="WordArt 7">
            <a:extLst>
              <a:ext uri="{FF2B5EF4-FFF2-40B4-BE49-F238E27FC236}">
                <a16:creationId xmlns:a16="http://schemas.microsoft.com/office/drawing/2014/main" id="{9F320E7A-625A-409E-A1DB-162FFB7C304F}"/>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ملكوت الله</a:t>
            </a:r>
            <a:endPar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3368" name="Picture 8" descr="NCHSO006">
            <a:extLst>
              <a:ext uri="{FF2B5EF4-FFF2-40B4-BE49-F238E27FC236}">
                <a16:creationId xmlns:a16="http://schemas.microsoft.com/office/drawing/2014/main" id="{C5D4A580-19F7-41AD-9512-2F758E64CF2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1925638"/>
            <a:ext cx="4800600" cy="3484562"/>
          </a:xfrm>
          <a:prstGeom prst="rect">
            <a:avLst/>
          </a:prstGeom>
          <a:noFill/>
          <a:extLst>
            <a:ext uri="{909E8E84-426E-40DD-AFC4-6F175D3DCCD1}">
              <a14:hiddenFill xmlns:a14="http://schemas.microsoft.com/office/drawing/2010/main">
                <a:solidFill>
                  <a:srgbClr val="FFFFFF"/>
                </a:solidFill>
              </a14:hiddenFill>
            </a:ext>
          </a:extLst>
        </p:spPr>
      </p:pic>
      <p:pic>
        <p:nvPicPr>
          <p:cNvPr id="143366" name="Picture 6" descr="The New Jerusalem">
            <a:extLst>
              <a:ext uri="{FF2B5EF4-FFF2-40B4-BE49-F238E27FC236}">
                <a16:creationId xmlns:a16="http://schemas.microsoft.com/office/drawing/2014/main" id="{717B46E9-AFE5-4504-BA36-C37C928A1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spTree>
    <p:extLst>
      <p:ext uri="{BB962C8B-B14F-4D97-AF65-F5344CB8AC3E}">
        <p14:creationId xmlns:p14="http://schemas.microsoft.com/office/powerpoint/2010/main" val="32045533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43366"/>
                                        </p:tgtEl>
                                        <p:attrNameLst>
                                          <p:attrName>style.visibility</p:attrName>
                                        </p:attrNameLst>
                                      </p:cBhvr>
                                      <p:to>
                                        <p:strVal val="visible"/>
                                      </p:to>
                                    </p:set>
                                    <p:animEffect transition="in" filter="box(out)">
                                      <p:cBhvr>
                                        <p:cTn id="7" dur="2000"/>
                                        <p:tgtEl>
                                          <p:spTgt spid="143366"/>
                                        </p:tgtEl>
                                      </p:cBhvr>
                                    </p:animEffect>
                                  </p:childTnLst>
                                </p:cTn>
                              </p:par>
                              <p:par>
                                <p:cTn id="8" presetID="10" presetClass="entr" presetSubtype="0" fill="hold" nodeType="withEffect">
                                  <p:stCondLst>
                                    <p:cond delay="0"/>
                                  </p:stCondLst>
                                  <p:childTnLst>
                                    <p:set>
                                      <p:cBhvr>
                                        <p:cTn id="9" dur="1" fill="hold">
                                          <p:stCondLst>
                                            <p:cond delay="0"/>
                                          </p:stCondLst>
                                        </p:cTn>
                                        <p:tgtEl>
                                          <p:spTgt spid="143367"/>
                                        </p:tgtEl>
                                        <p:attrNameLst>
                                          <p:attrName>style.visibility</p:attrName>
                                        </p:attrNameLst>
                                      </p:cBhvr>
                                      <p:to>
                                        <p:strVal val="visible"/>
                                      </p:to>
                                    </p:set>
                                    <p:animEffect transition="in" filter="fade">
                                      <p:cBhvr>
                                        <p:cTn id="10" dur="2000"/>
                                        <p:tgtEl>
                                          <p:spTgt spid="143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0051" name="Rectangle 3">
            <a:extLst>
              <a:ext uri="{FF2B5EF4-FFF2-40B4-BE49-F238E27FC236}">
                <a16:creationId xmlns:a16="http://schemas.microsoft.com/office/drawing/2014/main" id="{D34772AC-8086-45B1-9E9C-EE5A7AE18DDB}"/>
              </a:ext>
            </a:extLst>
          </p:cNvPr>
          <p:cNvSpPr>
            <a:spLocks noGrp="1" noChangeArrowheads="1"/>
          </p:cNvSpPr>
          <p:nvPr>
            <p:ph type="title"/>
          </p:nvPr>
        </p:nvSpPr>
        <p:spPr>
          <a:xfrm>
            <a:off x="1905000" y="304800"/>
            <a:ext cx="5257800" cy="1143000"/>
          </a:xfrm>
          <a:solidFill>
            <a:srgbClr val="FFFF00"/>
          </a:solidFill>
        </p:spPr>
        <p:txBody>
          <a:bodyPr/>
          <a:lstStyle/>
          <a:p>
            <a:r>
              <a:rPr lang="ar-JO" altLang="en-US" sz="6000">
                <a:solidFill>
                  <a:srgbClr val="FF0000"/>
                </a:solidFill>
                <a:latin typeface="Alan Den" charset="0"/>
              </a:rPr>
              <a:t>تاريخية</a:t>
            </a:r>
            <a:endParaRPr lang="en-US" altLang="en-US" sz="6000">
              <a:solidFill>
                <a:srgbClr val="FF0000"/>
              </a:solidFill>
              <a:latin typeface="BATAVIA" pitchFamily="2" charset="2"/>
            </a:endParaRPr>
          </a:p>
        </p:txBody>
      </p:sp>
      <p:sp>
        <p:nvSpPr>
          <p:cNvPr id="130053" name="WordArt 5">
            <a:extLst>
              <a:ext uri="{FF2B5EF4-FFF2-40B4-BE49-F238E27FC236}">
                <a16:creationId xmlns:a16="http://schemas.microsoft.com/office/drawing/2014/main" id="{1E39B9F3-FBD5-42EB-9857-A16BD25DBAFA}"/>
              </a:ext>
            </a:extLst>
          </p:cNvPr>
          <p:cNvSpPr>
            <a:spLocks noChangeArrowheads="1" noChangeShapeType="1" noTextEdit="1"/>
          </p:cNvSpPr>
          <p:nvPr/>
        </p:nvSpPr>
        <p:spPr bwMode="auto">
          <a:xfrm>
            <a:off x="1981200" y="5791200"/>
            <a:ext cx="5334000" cy="7239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rPr>
              <a:t>ملكوت الله</a:t>
            </a:r>
            <a:endParaRPr kumimoji="0" lang="en-GB" sz="3600" b="0" i="0" u="none" strike="noStrike" kern="10" cap="none" spc="0" normalizeH="0" baseline="0" noProof="0">
              <a:ln w="19050">
                <a:solidFill>
                  <a:srgbClr val="99CCFF"/>
                </a:solidFill>
                <a:round/>
                <a:headEnd/>
                <a:tailEnd/>
              </a:ln>
              <a:solidFill>
                <a:srgbClr val="0066CC"/>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30054" name="Picture 6" descr="The New Jerusalem">
            <a:extLst>
              <a:ext uri="{FF2B5EF4-FFF2-40B4-BE49-F238E27FC236}">
                <a16:creationId xmlns:a16="http://schemas.microsoft.com/office/drawing/2014/main" id="{DE906AA1-75A1-4EF8-BC20-D59D85FD3FA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7400" y="1828800"/>
            <a:ext cx="5029200" cy="37338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chemeClr val="hlink">
                    <a:alpha val="50000"/>
                  </a:schemeClr>
                </a:solidFill>
              </a14:hiddenFill>
            </a:ext>
          </a:extLst>
        </p:spPr>
      </p:pic>
      <p:pic>
        <p:nvPicPr>
          <p:cNvPr id="130055" name="Picture 7" descr="PHFJS019">
            <a:extLst>
              <a:ext uri="{FF2B5EF4-FFF2-40B4-BE49-F238E27FC236}">
                <a16:creationId xmlns:a16="http://schemas.microsoft.com/office/drawing/2014/main" id="{2CA9E6ED-5939-4A55-8256-E056C44E60B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2362200"/>
            <a:ext cx="2259013"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469589"/>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130054"/>
                                        </p:tgtEl>
                                        <p:attrNameLst>
                                          <p:attrName>style.visibility</p:attrName>
                                        </p:attrNameLst>
                                      </p:cBhvr>
                                      <p:to>
                                        <p:strVal val="visible"/>
                                      </p:to>
                                    </p:set>
                                    <p:animEffect transition="in" filter="box(out)">
                                      <p:cBhvr>
                                        <p:cTn id="7" dur="2000"/>
                                        <p:tgtEl>
                                          <p:spTgt spid="130054"/>
                                        </p:tgtEl>
                                      </p:cBhvr>
                                    </p:animEffect>
                                  </p:childTnLst>
                                </p:cTn>
                              </p:par>
                              <p:par>
                                <p:cTn id="8" presetID="10" presetClass="entr" presetSubtype="0" fill="hold" nodeType="withEffect">
                                  <p:stCondLst>
                                    <p:cond delay="0"/>
                                  </p:stCondLst>
                                  <p:childTnLst>
                                    <p:set>
                                      <p:cBhvr>
                                        <p:cTn id="9" dur="1" fill="hold">
                                          <p:stCondLst>
                                            <p:cond delay="0"/>
                                          </p:stCondLst>
                                        </p:cTn>
                                        <p:tgtEl>
                                          <p:spTgt spid="130053"/>
                                        </p:tgtEl>
                                        <p:attrNameLst>
                                          <p:attrName>style.visibility</p:attrName>
                                        </p:attrNameLst>
                                      </p:cBhvr>
                                      <p:to>
                                        <p:strVal val="visible"/>
                                      </p:to>
                                    </p:set>
                                    <p:animEffect transition="in" filter="fade">
                                      <p:cBhvr>
                                        <p:cTn id="10" dur="2000"/>
                                        <p:tgtEl>
                                          <p:spTgt spid="13005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130055"/>
                                        </p:tgtEl>
                                        <p:attrNameLst>
                                          <p:attrName>style.visibility</p:attrName>
                                        </p:attrNameLst>
                                      </p:cBhvr>
                                      <p:to>
                                        <p:strVal val="visible"/>
                                      </p:to>
                                    </p:set>
                                    <p:animEffect transition="in" filter="fade">
                                      <p:cBhvr>
                                        <p:cTn id="15" dur="2000"/>
                                        <p:tgtEl>
                                          <p:spTgt spid="1300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25FCB3F0-2E7B-4833-B581-D3D13DFE6229}"/>
              </a:ext>
            </a:extLst>
          </p:cNvPr>
          <p:cNvSpPr>
            <a:spLocks noGrp="1" noChangeArrowheads="1"/>
          </p:cNvSpPr>
          <p:nvPr>
            <p:ph type="title"/>
          </p:nvPr>
        </p:nvSpPr>
        <p:spPr>
          <a:xfrm>
            <a:off x="381000" y="228600"/>
            <a:ext cx="8458200" cy="1447800"/>
          </a:xfrm>
          <a:solidFill>
            <a:srgbClr val="FFFF00"/>
          </a:solidFill>
        </p:spPr>
        <p:txBody>
          <a:bodyPr/>
          <a:lstStyle/>
          <a:p>
            <a:r>
              <a:rPr lang="ar-JO" altLang="en-US">
                <a:solidFill>
                  <a:srgbClr val="FF0000"/>
                </a:solidFill>
                <a:latin typeface="Alan Den" charset="0"/>
              </a:rPr>
              <a:t>لكل إنجيل خاصيته اللاهوتية</a:t>
            </a:r>
            <a:endParaRPr lang="en-US" altLang="en-US">
              <a:solidFill>
                <a:srgbClr val="FF0000"/>
              </a:solidFill>
              <a:latin typeface="BATAVIA" pitchFamily="2" charset="2"/>
            </a:endParaRPr>
          </a:p>
        </p:txBody>
      </p:sp>
      <p:sp>
        <p:nvSpPr>
          <p:cNvPr id="144390" name="Text Box 6">
            <a:extLst>
              <a:ext uri="{FF2B5EF4-FFF2-40B4-BE49-F238E27FC236}">
                <a16:creationId xmlns:a16="http://schemas.microsoft.com/office/drawing/2014/main" id="{F337CCD5-E2A1-448D-9B3F-DB06A7E88552}"/>
              </a:ext>
            </a:extLst>
          </p:cNvPr>
          <p:cNvSpPr txBox="1">
            <a:spLocks noChangeArrowheads="1"/>
          </p:cNvSpPr>
          <p:nvPr/>
        </p:nvSpPr>
        <p:spPr bwMode="auto">
          <a:xfrm>
            <a:off x="914400" y="18288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1" name="Text Box 7">
            <a:extLst>
              <a:ext uri="{FF2B5EF4-FFF2-40B4-BE49-F238E27FC236}">
                <a16:creationId xmlns:a16="http://schemas.microsoft.com/office/drawing/2014/main" id="{AFE9FF75-12C4-472C-815C-98ED7FC2F73D}"/>
              </a:ext>
            </a:extLst>
          </p:cNvPr>
          <p:cNvSpPr txBox="1">
            <a:spLocks noChangeArrowheads="1"/>
          </p:cNvSpPr>
          <p:nvPr/>
        </p:nvSpPr>
        <p:spPr bwMode="auto">
          <a:xfrm>
            <a:off x="914400" y="39624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2" name="Text Box 8">
            <a:extLst>
              <a:ext uri="{FF2B5EF4-FFF2-40B4-BE49-F238E27FC236}">
                <a16:creationId xmlns:a16="http://schemas.microsoft.com/office/drawing/2014/main" id="{98BCB272-3B4A-4C14-A46B-B86914C0DB03}"/>
              </a:ext>
            </a:extLst>
          </p:cNvPr>
          <p:cNvSpPr txBox="1">
            <a:spLocks noChangeArrowheads="1"/>
          </p:cNvSpPr>
          <p:nvPr/>
        </p:nvSpPr>
        <p:spPr bwMode="auto">
          <a:xfrm>
            <a:off x="3733800" y="2239963"/>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3" name="Text Box 9">
            <a:extLst>
              <a:ext uri="{FF2B5EF4-FFF2-40B4-BE49-F238E27FC236}">
                <a16:creationId xmlns:a16="http://schemas.microsoft.com/office/drawing/2014/main" id="{AB65CCE5-F3D6-49EE-A5A6-2B21F88C38D5}"/>
              </a:ext>
            </a:extLst>
          </p:cNvPr>
          <p:cNvSpPr txBox="1">
            <a:spLocks noChangeArrowheads="1"/>
          </p:cNvSpPr>
          <p:nvPr/>
        </p:nvSpPr>
        <p:spPr bwMode="auto">
          <a:xfrm>
            <a:off x="914400" y="2438400"/>
            <a:ext cx="2014538" cy="446276"/>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3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يختص بعلم المسيح</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endParaRPr>
          </a:p>
        </p:txBody>
      </p:sp>
      <p:sp>
        <p:nvSpPr>
          <p:cNvPr id="144394" name="Text Box 10">
            <a:extLst>
              <a:ext uri="{FF2B5EF4-FFF2-40B4-BE49-F238E27FC236}">
                <a16:creationId xmlns:a16="http://schemas.microsoft.com/office/drawing/2014/main" id="{67F1822A-91D0-43DD-895B-9FAFE9CE877F}"/>
              </a:ext>
            </a:extLst>
          </p:cNvPr>
          <p:cNvSpPr txBox="1">
            <a:spLocks noChangeArrowheads="1"/>
          </p:cNvSpPr>
          <p:nvPr/>
        </p:nvSpPr>
        <p:spPr bwMode="auto">
          <a:xfrm>
            <a:off x="914400" y="4572000"/>
            <a:ext cx="2014538" cy="523220"/>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New Roman" panose="02020603050405020304" pitchFamily="18" charset="0"/>
                <a:ea typeface="SimSun" panose="02010600030101010101" pitchFamily="2" charset="-122"/>
                <a:cs typeface="+mn-cs"/>
              </a:rPr>
              <a:t>المسيا المتألم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44395" name="Text Box 11">
            <a:extLst>
              <a:ext uri="{FF2B5EF4-FFF2-40B4-BE49-F238E27FC236}">
                <a16:creationId xmlns:a16="http://schemas.microsoft.com/office/drawing/2014/main" id="{B8A41297-C98A-4A39-83CF-F3B14D358719}"/>
              </a:ext>
            </a:extLst>
          </p:cNvPr>
          <p:cNvSpPr txBox="1">
            <a:spLocks noChangeArrowheads="1"/>
          </p:cNvSpPr>
          <p:nvPr/>
        </p:nvSpPr>
        <p:spPr bwMode="auto">
          <a:xfrm>
            <a:off x="3733800" y="2849563"/>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uLnTx/>
                <a:uFillTx/>
                <a:latin typeface="Times" panose="02020603050405020304" pitchFamily="18" charset="0"/>
                <a:ea typeface="SimSun" panose="02010600030101010101" pitchFamily="2" charset="-122"/>
                <a:cs typeface="+mn-cs"/>
              </a:rPr>
              <a:t>نظرة ساحرة والتركيز على قوة الشيطان</a:t>
            </a:r>
            <a:endParaRPr kumimoji="0" lang="en-US" altLang="en-US" sz="2800" b="0" i="0" u="none" strike="noStrike" kern="1200" cap="none" spc="0" normalizeH="0" baseline="0" noProof="0" dirty="0">
              <a:ln>
                <a:noFill/>
              </a:ln>
              <a:solidFill>
                <a:srgbClr val="FFFFFF"/>
              </a:solidFill>
              <a:effectLst/>
              <a:uLnTx/>
              <a:uFillTx/>
              <a:latin typeface="Times" panose="02020603050405020304" pitchFamily="18" charset="0"/>
              <a:ea typeface="+mn-ea"/>
              <a:cs typeface="+mn-cs"/>
            </a:endParaRPr>
          </a:p>
        </p:txBody>
      </p:sp>
      <p:sp>
        <p:nvSpPr>
          <p:cNvPr id="144396" name="Text Box 12">
            <a:extLst>
              <a:ext uri="{FF2B5EF4-FFF2-40B4-BE49-F238E27FC236}">
                <a16:creationId xmlns:a16="http://schemas.microsoft.com/office/drawing/2014/main" id="{BB4A1572-3B89-4EB3-832D-FD1C657FD053}"/>
              </a:ext>
            </a:extLst>
          </p:cNvPr>
          <p:cNvSpPr txBox="1">
            <a:spLocks noChangeArrowheads="1"/>
          </p:cNvSpPr>
          <p:nvPr/>
        </p:nvSpPr>
        <p:spPr bwMode="auto">
          <a:xfrm>
            <a:off x="6367463" y="22860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يوحنا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44397" name="Text Box 13">
            <a:extLst>
              <a:ext uri="{FF2B5EF4-FFF2-40B4-BE49-F238E27FC236}">
                <a16:creationId xmlns:a16="http://schemas.microsoft.com/office/drawing/2014/main" id="{41C96AF0-457A-4C4D-B1FD-D703B8ADF88E}"/>
              </a:ext>
            </a:extLst>
          </p:cNvPr>
          <p:cNvSpPr txBox="1">
            <a:spLocks noChangeArrowheads="1"/>
          </p:cNvSpPr>
          <p:nvPr/>
        </p:nvSpPr>
        <p:spPr bwMode="auto">
          <a:xfrm>
            <a:off x="6367463" y="2895600"/>
            <a:ext cx="2014537" cy="954107"/>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علامات لتشجيع الإيمان</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44398" name="Picture 14" descr="ISCBG022">
            <a:extLst>
              <a:ext uri="{FF2B5EF4-FFF2-40B4-BE49-F238E27FC236}">
                <a16:creationId xmlns:a16="http://schemas.microsoft.com/office/drawing/2014/main" id="{7EBA1C0E-19F2-4D47-8AF0-76E73FABF28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4600" y="4800600"/>
            <a:ext cx="2540000" cy="1870075"/>
          </a:xfrm>
          <a:prstGeom prst="rect">
            <a:avLst/>
          </a:prstGeom>
          <a:noFill/>
          <a:extLst>
            <a:ext uri="{909E8E84-426E-40DD-AFC4-6F175D3DCCD1}">
              <a14:hiddenFill xmlns:a14="http://schemas.microsoft.com/office/drawing/2010/main">
                <a:solidFill>
                  <a:srgbClr val="FFFFFF"/>
                </a:solidFill>
              </a14:hiddenFill>
            </a:ext>
          </a:extLst>
        </p:spPr>
      </p:pic>
      <p:sp>
        <p:nvSpPr>
          <p:cNvPr id="144399" name="Rectangle 15">
            <a:extLst>
              <a:ext uri="{FF2B5EF4-FFF2-40B4-BE49-F238E27FC236}">
                <a16:creationId xmlns:a16="http://schemas.microsoft.com/office/drawing/2014/main" id="{43B37044-2078-46CA-B3D3-7383E3B5DF10}"/>
              </a:ext>
            </a:extLst>
          </p:cNvPr>
          <p:cNvSpPr>
            <a:spLocks noChangeArrowheads="1"/>
          </p:cNvSpPr>
          <p:nvPr/>
        </p:nvSpPr>
        <p:spPr bwMode="auto">
          <a:xfrm rot="-1269509">
            <a:off x="467219" y="3207302"/>
            <a:ext cx="8440386" cy="156966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tabLst>
                <a:tab pos="457200" algn="l"/>
              </a:tabLst>
              <a:defRPr sz="2400">
                <a:solidFill>
                  <a:schemeClr val="tx1"/>
                </a:solidFill>
                <a:latin typeface="Arial" panose="020B0604020202020204" pitchFamily="34" charset="0"/>
              </a:defRPr>
            </a:lvl1pPr>
            <a:lvl2pPr>
              <a:tabLst>
                <a:tab pos="457200" algn="l"/>
              </a:tabLst>
              <a:defRPr sz="2400">
                <a:solidFill>
                  <a:schemeClr val="tx1"/>
                </a:solidFill>
                <a:latin typeface="Arial" panose="020B0604020202020204" pitchFamily="34" charset="0"/>
              </a:defRPr>
            </a:lvl2pPr>
            <a:lvl3pPr>
              <a:tabLst>
                <a:tab pos="457200" algn="l"/>
              </a:tabLst>
              <a:defRPr sz="2400">
                <a:solidFill>
                  <a:schemeClr val="tx1"/>
                </a:solidFill>
                <a:latin typeface="Arial" panose="020B0604020202020204" pitchFamily="34" charset="0"/>
              </a:defRPr>
            </a:lvl3pPr>
            <a:lvl4pPr>
              <a:tabLst>
                <a:tab pos="457200" algn="l"/>
              </a:tabLst>
              <a:defRPr sz="2400">
                <a:solidFill>
                  <a:schemeClr val="tx1"/>
                </a:solidFill>
                <a:latin typeface="Arial" panose="020B0604020202020204" pitchFamily="34" charset="0"/>
              </a:defRPr>
            </a:lvl4pPr>
            <a:lvl5pPr>
              <a:tabLst>
                <a:tab pos="457200" algn="l"/>
              </a:tabLst>
              <a:defRPr sz="2400">
                <a:solidFill>
                  <a:schemeClr val="tx1"/>
                </a:solidFill>
                <a:latin typeface="Arial" panose="020B0604020202020204" pitchFamily="34" charset="0"/>
              </a:defRPr>
            </a:lvl5pPr>
            <a:lvl6pPr fontAlgn="base">
              <a:spcBef>
                <a:spcPct val="0"/>
              </a:spcBef>
              <a:spcAft>
                <a:spcPct val="0"/>
              </a:spcAft>
              <a:tabLst>
                <a:tab pos="457200" algn="l"/>
              </a:tabLst>
              <a:defRPr sz="2400">
                <a:solidFill>
                  <a:schemeClr val="tx1"/>
                </a:solidFill>
                <a:latin typeface="Arial" panose="020B0604020202020204" pitchFamily="34" charset="0"/>
              </a:defRPr>
            </a:lvl6pPr>
            <a:lvl7pPr fontAlgn="base">
              <a:spcBef>
                <a:spcPct val="0"/>
              </a:spcBef>
              <a:spcAft>
                <a:spcPct val="0"/>
              </a:spcAft>
              <a:tabLst>
                <a:tab pos="457200" algn="l"/>
              </a:tabLst>
              <a:defRPr sz="2400">
                <a:solidFill>
                  <a:schemeClr val="tx1"/>
                </a:solidFill>
                <a:latin typeface="Arial" panose="020B0604020202020204" pitchFamily="34" charset="0"/>
              </a:defRPr>
            </a:lvl7pPr>
            <a:lvl8pPr fontAlgn="base">
              <a:spcBef>
                <a:spcPct val="0"/>
              </a:spcBef>
              <a:spcAft>
                <a:spcPct val="0"/>
              </a:spcAft>
              <a:tabLst>
                <a:tab pos="457200" algn="l"/>
              </a:tabLst>
              <a:defRPr sz="2400">
                <a:solidFill>
                  <a:schemeClr val="tx1"/>
                </a:solidFill>
                <a:latin typeface="Arial" panose="020B0604020202020204" pitchFamily="34" charset="0"/>
              </a:defRPr>
            </a:lvl8pPr>
            <a:lvl9pPr fontAlgn="base">
              <a:spcBef>
                <a:spcPct val="0"/>
              </a:spcBef>
              <a:spcAft>
                <a:spcPct val="0"/>
              </a:spcAft>
              <a:tabLst>
                <a:tab pos="457200" algn="l"/>
              </a:tabLst>
              <a:defRPr sz="2400">
                <a:solidFill>
                  <a:schemeClr val="tx1"/>
                </a:solidFill>
                <a:latin typeface="Arial" panose="020B0604020202020204" pitchFamily="34" charset="0"/>
              </a:defRPr>
            </a:lvl9pPr>
          </a:lstStyle>
          <a:p>
            <a:pPr lvl="1" algn="ctr" defTabSz="914400" fontAlgn="base">
              <a:spcBef>
                <a:spcPct val="0"/>
              </a:spcBef>
              <a:spcAft>
                <a:spcPct val="0"/>
              </a:spcAft>
              <a:defRPr/>
            </a:pPr>
            <a:r>
              <a:rPr lang="ar-JO" sz="3200" b="1">
                <a:solidFill>
                  <a:schemeClr val="bg1"/>
                </a:solidFill>
              </a:rPr>
              <a:t>التركيز الأساسي هو </a:t>
            </a:r>
            <a:r>
              <a:rPr lang="ar-JO" sz="3200" b="1">
                <a:solidFill>
                  <a:srgbClr val="FFFF00"/>
                </a:solidFill>
              </a:rPr>
              <a:t>مسيحي</a:t>
            </a:r>
            <a:r>
              <a:rPr lang="ar-JO" sz="3200" b="1">
                <a:solidFill>
                  <a:schemeClr val="bg1"/>
                </a:solidFill>
              </a:rPr>
              <a:t> لإثبات أن يسوع هو المسيح الإلهي وأن ملكوت الله يخترق الآن التاريخ البشري بقوة جديدة.</a:t>
            </a:r>
            <a:endParaRPr kumimoji="0" lang="en-US" altLang="en-US" sz="3200" b="1" i="1" u="none" strike="noStrike" kern="1200" cap="none" spc="0" normalizeH="0" baseline="0" noProof="0">
              <a:ln>
                <a:noFill/>
              </a:ln>
              <a:solidFill>
                <a:schemeClr val="bg1"/>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875879243"/>
      </p:ext>
    </p:extLst>
  </p:cSld>
  <p:clrMapOvr>
    <a:masterClrMapping/>
  </p:clrMapOvr>
  <p:transition spd="med">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4393"/>
                                        </p:tgtEl>
                                        <p:attrNameLst>
                                          <p:attrName>style.visibility</p:attrName>
                                        </p:attrNameLst>
                                      </p:cBhvr>
                                      <p:to>
                                        <p:strVal val="visible"/>
                                      </p:to>
                                    </p:set>
                                    <p:animEffect transition="in" filter="fade">
                                      <p:cBhvr>
                                        <p:cTn id="7" dur="1000"/>
                                        <p:tgtEl>
                                          <p:spTgt spid="144393"/>
                                        </p:tgtEl>
                                      </p:cBhvr>
                                    </p:animEffect>
                                    <p:anim calcmode="lin" valueType="num">
                                      <p:cBhvr>
                                        <p:cTn id="8" dur="1000" fill="hold"/>
                                        <p:tgtEl>
                                          <p:spTgt spid="144393"/>
                                        </p:tgtEl>
                                        <p:attrNameLst>
                                          <p:attrName>ppt_x</p:attrName>
                                        </p:attrNameLst>
                                      </p:cBhvr>
                                      <p:tavLst>
                                        <p:tav tm="0">
                                          <p:val>
                                            <p:strVal val="#ppt_x"/>
                                          </p:val>
                                        </p:tav>
                                        <p:tav tm="100000">
                                          <p:val>
                                            <p:strVal val="#ppt_x"/>
                                          </p:val>
                                        </p:tav>
                                      </p:tavLst>
                                    </p:anim>
                                    <p:anim calcmode="lin" valueType="num">
                                      <p:cBhvr>
                                        <p:cTn id="9" dur="1000" fill="hold"/>
                                        <p:tgtEl>
                                          <p:spTgt spid="14439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4390"/>
                                        </p:tgtEl>
                                        <p:attrNameLst>
                                          <p:attrName>style.visibility</p:attrName>
                                        </p:attrNameLst>
                                      </p:cBhvr>
                                      <p:to>
                                        <p:strVal val="visible"/>
                                      </p:to>
                                    </p:set>
                                    <p:animEffect transition="in" filter="fade">
                                      <p:cBhvr>
                                        <p:cTn id="12" dur="1000"/>
                                        <p:tgtEl>
                                          <p:spTgt spid="144390"/>
                                        </p:tgtEl>
                                      </p:cBhvr>
                                    </p:animEffect>
                                    <p:anim calcmode="lin" valueType="num">
                                      <p:cBhvr>
                                        <p:cTn id="13" dur="1000" fill="hold"/>
                                        <p:tgtEl>
                                          <p:spTgt spid="144390"/>
                                        </p:tgtEl>
                                        <p:attrNameLst>
                                          <p:attrName>ppt_x</p:attrName>
                                        </p:attrNameLst>
                                      </p:cBhvr>
                                      <p:tavLst>
                                        <p:tav tm="0">
                                          <p:val>
                                            <p:strVal val="#ppt_x"/>
                                          </p:val>
                                        </p:tav>
                                        <p:tav tm="100000">
                                          <p:val>
                                            <p:strVal val="#ppt_x"/>
                                          </p:val>
                                        </p:tav>
                                      </p:tavLst>
                                    </p:anim>
                                    <p:anim calcmode="lin" valueType="num">
                                      <p:cBhvr>
                                        <p:cTn id="14" dur="1000" fill="hold"/>
                                        <p:tgtEl>
                                          <p:spTgt spid="14439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44391"/>
                                        </p:tgtEl>
                                        <p:attrNameLst>
                                          <p:attrName>style.visibility</p:attrName>
                                        </p:attrNameLst>
                                      </p:cBhvr>
                                      <p:to>
                                        <p:strVal val="visible"/>
                                      </p:to>
                                    </p:set>
                                    <p:anim calcmode="lin" valueType="num">
                                      <p:cBhvr>
                                        <p:cTn id="19" dur="1000" fill="hold"/>
                                        <p:tgtEl>
                                          <p:spTgt spid="144391"/>
                                        </p:tgtEl>
                                        <p:attrNameLst>
                                          <p:attrName>ppt_x</p:attrName>
                                        </p:attrNameLst>
                                      </p:cBhvr>
                                      <p:tavLst>
                                        <p:tav tm="0">
                                          <p:val>
                                            <p:strVal val="#ppt_x-.2"/>
                                          </p:val>
                                        </p:tav>
                                        <p:tav tm="100000">
                                          <p:val>
                                            <p:strVal val="#ppt_x"/>
                                          </p:val>
                                        </p:tav>
                                      </p:tavLst>
                                    </p:anim>
                                    <p:anim calcmode="lin" valueType="num">
                                      <p:cBhvr>
                                        <p:cTn id="20" dur="1000" fill="hold"/>
                                        <p:tgtEl>
                                          <p:spTgt spid="144391"/>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44391"/>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44394"/>
                                        </p:tgtEl>
                                        <p:attrNameLst>
                                          <p:attrName>style.visibility</p:attrName>
                                        </p:attrNameLst>
                                      </p:cBhvr>
                                      <p:to>
                                        <p:strVal val="visible"/>
                                      </p:to>
                                    </p:set>
                                    <p:anim calcmode="lin" valueType="num">
                                      <p:cBhvr>
                                        <p:cTn id="24" dur="1000" fill="hold"/>
                                        <p:tgtEl>
                                          <p:spTgt spid="144394"/>
                                        </p:tgtEl>
                                        <p:attrNameLst>
                                          <p:attrName>ppt_x</p:attrName>
                                        </p:attrNameLst>
                                      </p:cBhvr>
                                      <p:tavLst>
                                        <p:tav tm="0">
                                          <p:val>
                                            <p:strVal val="#ppt_x-.2"/>
                                          </p:val>
                                        </p:tav>
                                        <p:tav tm="100000">
                                          <p:val>
                                            <p:strVal val="#ppt_x"/>
                                          </p:val>
                                        </p:tav>
                                      </p:tavLst>
                                    </p:anim>
                                    <p:anim calcmode="lin" valueType="num">
                                      <p:cBhvr>
                                        <p:cTn id="25" dur="1000" fill="hold"/>
                                        <p:tgtEl>
                                          <p:spTgt spid="144394"/>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4439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44392"/>
                                        </p:tgtEl>
                                        <p:attrNameLst>
                                          <p:attrName>style.visibility</p:attrName>
                                        </p:attrNameLst>
                                      </p:cBhvr>
                                      <p:to>
                                        <p:strVal val="visible"/>
                                      </p:to>
                                    </p:set>
                                    <p:animEffect transition="in" filter="fade">
                                      <p:cBhvr>
                                        <p:cTn id="31" dur="1000"/>
                                        <p:tgtEl>
                                          <p:spTgt spid="144392"/>
                                        </p:tgtEl>
                                      </p:cBhvr>
                                    </p:animEffect>
                                    <p:anim calcmode="lin" valueType="num">
                                      <p:cBhvr>
                                        <p:cTn id="32" dur="1000" fill="hold"/>
                                        <p:tgtEl>
                                          <p:spTgt spid="144392"/>
                                        </p:tgtEl>
                                        <p:attrNameLst>
                                          <p:attrName>ppt_x</p:attrName>
                                        </p:attrNameLst>
                                      </p:cBhvr>
                                      <p:tavLst>
                                        <p:tav tm="0">
                                          <p:val>
                                            <p:strVal val="#ppt_x"/>
                                          </p:val>
                                        </p:tav>
                                        <p:tav tm="100000">
                                          <p:val>
                                            <p:strVal val="#ppt_x"/>
                                          </p:val>
                                        </p:tav>
                                      </p:tavLst>
                                    </p:anim>
                                    <p:anim calcmode="lin" valueType="num">
                                      <p:cBhvr>
                                        <p:cTn id="33" dur="1000" fill="hold"/>
                                        <p:tgtEl>
                                          <p:spTgt spid="144392"/>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44395"/>
                                        </p:tgtEl>
                                        <p:attrNameLst>
                                          <p:attrName>style.visibility</p:attrName>
                                        </p:attrNameLst>
                                      </p:cBhvr>
                                      <p:to>
                                        <p:strVal val="visible"/>
                                      </p:to>
                                    </p:set>
                                    <p:animEffect transition="in" filter="fade">
                                      <p:cBhvr>
                                        <p:cTn id="36" dur="1000"/>
                                        <p:tgtEl>
                                          <p:spTgt spid="144395"/>
                                        </p:tgtEl>
                                      </p:cBhvr>
                                    </p:animEffect>
                                    <p:anim calcmode="lin" valueType="num">
                                      <p:cBhvr>
                                        <p:cTn id="37" dur="1000" fill="hold"/>
                                        <p:tgtEl>
                                          <p:spTgt spid="144395"/>
                                        </p:tgtEl>
                                        <p:attrNameLst>
                                          <p:attrName>ppt_x</p:attrName>
                                        </p:attrNameLst>
                                      </p:cBhvr>
                                      <p:tavLst>
                                        <p:tav tm="0">
                                          <p:val>
                                            <p:strVal val="#ppt_x"/>
                                          </p:val>
                                        </p:tav>
                                        <p:tav tm="100000">
                                          <p:val>
                                            <p:strVal val="#ppt_x"/>
                                          </p:val>
                                        </p:tav>
                                      </p:tavLst>
                                    </p:anim>
                                    <p:anim calcmode="lin" valueType="num">
                                      <p:cBhvr>
                                        <p:cTn id="38" dur="1000" fill="hold"/>
                                        <p:tgtEl>
                                          <p:spTgt spid="144395"/>
                                        </p:tgtEl>
                                        <p:attrNameLst>
                                          <p:attrName>ppt_y</p:attrName>
                                        </p:attrNameLst>
                                      </p:cBhvr>
                                      <p:tavLst>
                                        <p:tav tm="0">
                                          <p:val>
                                            <p:strVal val="#ppt_y-.1"/>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44396"/>
                                        </p:tgtEl>
                                        <p:attrNameLst>
                                          <p:attrName>style.visibility</p:attrName>
                                        </p:attrNameLst>
                                      </p:cBhvr>
                                      <p:to>
                                        <p:strVal val="visible"/>
                                      </p:to>
                                    </p:set>
                                    <p:anim calcmode="lin" valueType="num">
                                      <p:cBhvr additive="base">
                                        <p:cTn id="43" dur="500" fill="hold"/>
                                        <p:tgtEl>
                                          <p:spTgt spid="144396"/>
                                        </p:tgtEl>
                                        <p:attrNameLst>
                                          <p:attrName>ppt_x</p:attrName>
                                        </p:attrNameLst>
                                      </p:cBhvr>
                                      <p:tavLst>
                                        <p:tav tm="0">
                                          <p:val>
                                            <p:strVal val="#ppt_x"/>
                                          </p:val>
                                        </p:tav>
                                        <p:tav tm="100000">
                                          <p:val>
                                            <p:strVal val="#ppt_x"/>
                                          </p:val>
                                        </p:tav>
                                      </p:tavLst>
                                    </p:anim>
                                    <p:anim calcmode="lin" valueType="num">
                                      <p:cBhvr additive="base">
                                        <p:cTn id="44" dur="500" fill="hold"/>
                                        <p:tgtEl>
                                          <p:spTgt spid="14439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44397"/>
                                        </p:tgtEl>
                                        <p:attrNameLst>
                                          <p:attrName>style.visibility</p:attrName>
                                        </p:attrNameLst>
                                      </p:cBhvr>
                                      <p:to>
                                        <p:strVal val="visible"/>
                                      </p:to>
                                    </p:set>
                                    <p:anim calcmode="lin" valueType="num">
                                      <p:cBhvr additive="base">
                                        <p:cTn id="47" dur="500" fill="hold"/>
                                        <p:tgtEl>
                                          <p:spTgt spid="144397"/>
                                        </p:tgtEl>
                                        <p:attrNameLst>
                                          <p:attrName>ppt_x</p:attrName>
                                        </p:attrNameLst>
                                      </p:cBhvr>
                                      <p:tavLst>
                                        <p:tav tm="0">
                                          <p:val>
                                            <p:strVal val="#ppt_x"/>
                                          </p:val>
                                        </p:tav>
                                        <p:tav tm="100000">
                                          <p:val>
                                            <p:strVal val="#ppt_x"/>
                                          </p:val>
                                        </p:tav>
                                      </p:tavLst>
                                    </p:anim>
                                    <p:anim calcmode="lin" valueType="num">
                                      <p:cBhvr additive="base">
                                        <p:cTn id="48" dur="500" fill="hold"/>
                                        <p:tgtEl>
                                          <p:spTgt spid="144397"/>
                                        </p:tgtEl>
                                        <p:attrNameLst>
                                          <p:attrName>ppt_y</p:attrName>
                                        </p:attrNameLst>
                                      </p:cBhvr>
                                      <p:tavLst>
                                        <p:tav tm="0">
                                          <p:val>
                                            <p:strVal val="1+#ppt_h/2"/>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23" presetClass="entr" presetSubtype="16" fill="hold" grpId="0" nodeType="clickEffect">
                                  <p:stCondLst>
                                    <p:cond delay="0"/>
                                  </p:stCondLst>
                                  <p:childTnLst>
                                    <p:set>
                                      <p:cBhvr>
                                        <p:cTn id="52" dur="1" fill="hold">
                                          <p:stCondLst>
                                            <p:cond delay="0"/>
                                          </p:stCondLst>
                                        </p:cTn>
                                        <p:tgtEl>
                                          <p:spTgt spid="144399"/>
                                        </p:tgtEl>
                                        <p:attrNameLst>
                                          <p:attrName>style.visibility</p:attrName>
                                        </p:attrNameLst>
                                      </p:cBhvr>
                                      <p:to>
                                        <p:strVal val="visible"/>
                                      </p:to>
                                    </p:set>
                                    <p:anim calcmode="lin" valueType="num">
                                      <p:cBhvr>
                                        <p:cTn id="53" dur="1000" fill="hold"/>
                                        <p:tgtEl>
                                          <p:spTgt spid="144399"/>
                                        </p:tgtEl>
                                        <p:attrNameLst>
                                          <p:attrName>ppt_w</p:attrName>
                                        </p:attrNameLst>
                                      </p:cBhvr>
                                      <p:tavLst>
                                        <p:tav tm="0">
                                          <p:val>
                                            <p:fltVal val="0"/>
                                          </p:val>
                                        </p:tav>
                                        <p:tav tm="100000">
                                          <p:val>
                                            <p:strVal val="#ppt_w"/>
                                          </p:val>
                                        </p:tav>
                                      </p:tavLst>
                                    </p:anim>
                                    <p:anim calcmode="lin" valueType="num">
                                      <p:cBhvr>
                                        <p:cTn id="54" dur="1000" fill="hold"/>
                                        <p:tgtEl>
                                          <p:spTgt spid="1443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4390" grpId="0" animBg="1"/>
      <p:bldP spid="144391" grpId="0" animBg="1"/>
      <p:bldP spid="144392" grpId="0" animBg="1"/>
      <p:bldP spid="144393" grpId="0" animBg="1"/>
      <p:bldP spid="144394" grpId="0" animBg="1"/>
      <p:bldP spid="144395" grpId="0" animBg="1"/>
      <p:bldP spid="144396" grpId="0" animBg="1"/>
      <p:bldP spid="144397" grpId="0" animBg="1"/>
      <p:bldP spid="144399" grpId="0" animBg="1"/>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8003" name="Rectangle 3">
            <a:extLst>
              <a:ext uri="{FF2B5EF4-FFF2-40B4-BE49-F238E27FC236}">
                <a16:creationId xmlns:a16="http://schemas.microsoft.com/office/drawing/2014/main" id="{83907381-6E5D-4D06-89D0-6860296BF528}"/>
              </a:ext>
            </a:extLst>
          </p:cNvPr>
          <p:cNvSpPr>
            <a:spLocks noGrp="1" noChangeArrowheads="1"/>
          </p:cNvSpPr>
          <p:nvPr>
            <p:ph type="title"/>
          </p:nvPr>
        </p:nvSpPr>
        <p:spPr>
          <a:xfrm>
            <a:off x="381000" y="0"/>
            <a:ext cx="8229600" cy="1143000"/>
          </a:xfrm>
        </p:spPr>
        <p:txBody>
          <a:bodyPr/>
          <a:lstStyle/>
          <a:p>
            <a:r>
              <a:rPr lang="ar-JO" altLang="en-US" sz="4800">
                <a:latin typeface="Eras Bold ITC" panose="020B0907030504020204" pitchFamily="34" charset="0"/>
              </a:rPr>
              <a:t>الإنسحاب من الجليل</a:t>
            </a:r>
            <a:endParaRPr lang="en-US" altLang="en-US" sz="4800">
              <a:latin typeface="Eras Bold ITC" panose="020B0907030504020204" pitchFamily="34" charset="0"/>
            </a:endParaRPr>
          </a:p>
        </p:txBody>
      </p:sp>
      <p:sp>
        <p:nvSpPr>
          <p:cNvPr id="128005" name="Rectangle 5">
            <a:extLst>
              <a:ext uri="{FF2B5EF4-FFF2-40B4-BE49-F238E27FC236}">
                <a16:creationId xmlns:a16="http://schemas.microsoft.com/office/drawing/2014/main" id="{5A26020B-F811-47A6-82A7-2E5D0A6B0263}"/>
              </a:ext>
            </a:extLst>
          </p:cNvPr>
          <p:cNvSpPr>
            <a:spLocks noChangeArrowheads="1"/>
          </p:cNvSpPr>
          <p:nvPr/>
        </p:nvSpPr>
        <p:spPr bwMode="auto">
          <a:xfrm>
            <a:off x="633412" y="1293168"/>
            <a:ext cx="3501859"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فترة الخدمة الرئيسية الثالثة</a:t>
            </a:r>
            <a:endPar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28006" name="WordArt 6">
            <a:extLst>
              <a:ext uri="{FF2B5EF4-FFF2-40B4-BE49-F238E27FC236}">
                <a16:creationId xmlns:a16="http://schemas.microsoft.com/office/drawing/2014/main" id="{81706A17-933D-45A9-89C7-7AB267D8F65E}"/>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28007" name="Picture 7" descr="Cruxifiction">
            <a:extLst>
              <a:ext uri="{FF2B5EF4-FFF2-40B4-BE49-F238E27FC236}">
                <a16:creationId xmlns:a16="http://schemas.microsoft.com/office/drawing/2014/main" id="{C20CE1D4-E9E0-4AD9-965F-600768B9D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grpSp>
        <p:nvGrpSpPr>
          <p:cNvPr id="128015" name="Group 15">
            <a:extLst>
              <a:ext uri="{FF2B5EF4-FFF2-40B4-BE49-F238E27FC236}">
                <a16:creationId xmlns:a16="http://schemas.microsoft.com/office/drawing/2014/main" id="{6E47D440-0A00-4BBE-9AB0-00D622291DEB}"/>
              </a:ext>
            </a:extLst>
          </p:cNvPr>
          <p:cNvGrpSpPr>
            <a:grpSpLocks/>
          </p:cNvGrpSpPr>
          <p:nvPr/>
        </p:nvGrpSpPr>
        <p:grpSpPr bwMode="auto">
          <a:xfrm>
            <a:off x="5181600" y="1295400"/>
            <a:ext cx="3733800" cy="5257800"/>
            <a:chOff x="3321" y="816"/>
            <a:chExt cx="2167" cy="3312"/>
          </a:xfrm>
        </p:grpSpPr>
        <p:pic>
          <p:nvPicPr>
            <p:cNvPr id="128009" name="Picture 9" descr="MIMPI013">
              <a:extLst>
                <a:ext uri="{FF2B5EF4-FFF2-40B4-BE49-F238E27FC236}">
                  <a16:creationId xmlns:a16="http://schemas.microsoft.com/office/drawing/2014/main" id="{93BC1385-1415-4741-A70C-1347B5330BB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21" y="816"/>
              <a:ext cx="2167" cy="331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8010" name="Text Box 10">
              <a:extLst>
                <a:ext uri="{FF2B5EF4-FFF2-40B4-BE49-F238E27FC236}">
                  <a16:creationId xmlns:a16="http://schemas.microsoft.com/office/drawing/2014/main" id="{6C24FD80-195A-4316-822C-854AECFAB317}"/>
                </a:ext>
              </a:extLst>
            </p:cNvPr>
            <p:cNvSpPr txBox="1">
              <a:spLocks noChangeArrowheads="1"/>
            </p:cNvSpPr>
            <p:nvPr/>
          </p:nvSpPr>
          <p:spPr bwMode="auto">
            <a:xfrm>
              <a:off x="3891" y="1536"/>
              <a:ext cx="669" cy="288"/>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الجليل</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sp>
          <p:nvSpPr>
            <p:cNvPr id="128011" name="Text Box 11">
              <a:extLst>
                <a:ext uri="{FF2B5EF4-FFF2-40B4-BE49-F238E27FC236}">
                  <a16:creationId xmlns:a16="http://schemas.microsoft.com/office/drawing/2014/main" id="{C774CF28-5406-4072-A2E2-89A9C3188D18}"/>
                </a:ext>
              </a:extLst>
            </p:cNvPr>
            <p:cNvSpPr txBox="1">
              <a:spLocks noChangeArrowheads="1"/>
            </p:cNvSpPr>
            <p:nvPr/>
          </p:nvSpPr>
          <p:spPr bwMode="auto">
            <a:xfrm>
              <a:off x="3504" y="2736"/>
              <a:ext cx="912" cy="291"/>
            </a:xfrm>
            <a:prstGeom prst="rect">
              <a:avLst/>
            </a:prstGeom>
            <a:solidFill>
              <a:srgbClr val="00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rPr>
                <a:t>أورشليم</a:t>
              </a: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mn-ea"/>
                <a:cs typeface="+mn-cs"/>
              </a:endParaRPr>
            </a:p>
          </p:txBody>
        </p:sp>
      </p:grpSp>
      <p:sp>
        <p:nvSpPr>
          <p:cNvPr id="128014" name="Line 14">
            <a:extLst>
              <a:ext uri="{FF2B5EF4-FFF2-40B4-BE49-F238E27FC236}">
                <a16:creationId xmlns:a16="http://schemas.microsoft.com/office/drawing/2014/main" id="{46BF1935-4B8F-4E26-90FC-7CE5ED27EFE2}"/>
              </a:ext>
            </a:extLst>
          </p:cNvPr>
          <p:cNvSpPr>
            <a:spLocks noChangeShapeType="1"/>
          </p:cNvSpPr>
          <p:nvPr/>
        </p:nvSpPr>
        <p:spPr bwMode="auto">
          <a:xfrm flipH="1">
            <a:off x="6324600" y="2895600"/>
            <a:ext cx="609600" cy="1447800"/>
          </a:xfrm>
          <a:prstGeom prst="line">
            <a:avLst/>
          </a:prstGeom>
          <a:noFill/>
          <a:ln w="571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40258887"/>
      </p:ext>
    </p:extLst>
  </p:cSld>
  <p:clrMapOvr>
    <a:masterClrMapping/>
  </p:clrMapOvr>
  <p:transition spd="med">
    <p:pull dir="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8015"/>
                                        </p:tgtEl>
                                        <p:attrNameLst>
                                          <p:attrName>style.visibility</p:attrName>
                                        </p:attrNameLst>
                                      </p:cBhvr>
                                      <p:to>
                                        <p:strVal val="visible"/>
                                      </p:to>
                                    </p:set>
                                    <p:animEffect transition="in" filter="fade">
                                      <p:cBhvr>
                                        <p:cTn id="7" dur="2000"/>
                                        <p:tgtEl>
                                          <p:spTgt spid="128015"/>
                                        </p:tgtEl>
                                      </p:cBhvr>
                                    </p:animEffect>
                                  </p:childTnLst>
                                </p:cTn>
                              </p:par>
                            </p:childTnLst>
                          </p:cTn>
                        </p:par>
                        <p:par>
                          <p:cTn id="8" fill="hold" nodeType="afterGroup">
                            <p:stCondLst>
                              <p:cond delay="2000"/>
                            </p:stCondLst>
                            <p:childTnLst>
                              <p:par>
                                <p:cTn id="9" presetID="42" presetClass="entr" presetSubtype="0" fill="hold" nodeType="afterEffect">
                                  <p:stCondLst>
                                    <p:cond delay="0"/>
                                  </p:stCondLst>
                                  <p:childTnLst>
                                    <p:set>
                                      <p:cBhvr>
                                        <p:cTn id="10" dur="1" fill="hold">
                                          <p:stCondLst>
                                            <p:cond delay="0"/>
                                          </p:stCondLst>
                                        </p:cTn>
                                        <p:tgtEl>
                                          <p:spTgt spid="128014"/>
                                        </p:tgtEl>
                                        <p:attrNameLst>
                                          <p:attrName>style.visibility</p:attrName>
                                        </p:attrNameLst>
                                      </p:cBhvr>
                                      <p:to>
                                        <p:strVal val="visible"/>
                                      </p:to>
                                    </p:set>
                                    <p:animEffect transition="in" filter="fade">
                                      <p:cBhvr>
                                        <p:cTn id="11" dur="1000"/>
                                        <p:tgtEl>
                                          <p:spTgt spid="128014"/>
                                        </p:tgtEl>
                                      </p:cBhvr>
                                    </p:animEffect>
                                    <p:anim calcmode="lin" valueType="num">
                                      <p:cBhvr>
                                        <p:cTn id="12" dur="1000" fill="hold"/>
                                        <p:tgtEl>
                                          <p:spTgt spid="128014"/>
                                        </p:tgtEl>
                                        <p:attrNameLst>
                                          <p:attrName>ppt_x</p:attrName>
                                        </p:attrNameLst>
                                      </p:cBhvr>
                                      <p:tavLst>
                                        <p:tav tm="0">
                                          <p:val>
                                            <p:strVal val="#ppt_x"/>
                                          </p:val>
                                        </p:tav>
                                        <p:tav tm="100000">
                                          <p:val>
                                            <p:strVal val="#ppt_x"/>
                                          </p:val>
                                        </p:tav>
                                      </p:tavLst>
                                    </p:anim>
                                    <p:anim calcmode="lin" valueType="num">
                                      <p:cBhvr>
                                        <p:cTn id="13" dur="1000" fill="hold"/>
                                        <p:tgtEl>
                                          <p:spTgt spid="128014"/>
                                        </p:tgtEl>
                                        <p:attrNameLst>
                                          <p:attrName>ppt_y</p:attrName>
                                        </p:attrNameLst>
                                      </p:cBhvr>
                                      <p:tavLst>
                                        <p:tav tm="0">
                                          <p:val>
                                            <p:strVal val="#ppt_y+.1"/>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9" presetClass="entr" presetSubtype="0" fill="hold" grpId="0" nodeType="clickEffect">
                                  <p:stCondLst>
                                    <p:cond delay="0"/>
                                  </p:stCondLst>
                                  <p:childTnLst>
                                    <p:set>
                                      <p:cBhvr>
                                        <p:cTn id="17" dur="1" fill="hold">
                                          <p:stCondLst>
                                            <p:cond delay="0"/>
                                          </p:stCondLst>
                                        </p:cTn>
                                        <p:tgtEl>
                                          <p:spTgt spid="128005"/>
                                        </p:tgtEl>
                                        <p:attrNameLst>
                                          <p:attrName>style.visibility</p:attrName>
                                        </p:attrNameLst>
                                      </p:cBhvr>
                                      <p:to>
                                        <p:strVal val="visible"/>
                                      </p:to>
                                    </p:set>
                                    <p:anim calcmode="lin" valueType="num">
                                      <p:cBhvr>
                                        <p:cTn id="18" dur="1000" fill="hold"/>
                                        <p:tgtEl>
                                          <p:spTgt spid="128005"/>
                                        </p:tgtEl>
                                        <p:attrNameLst>
                                          <p:attrName>ppt_x</p:attrName>
                                        </p:attrNameLst>
                                      </p:cBhvr>
                                      <p:tavLst>
                                        <p:tav tm="0">
                                          <p:val>
                                            <p:strVal val="#ppt_x-.2"/>
                                          </p:val>
                                        </p:tav>
                                        <p:tav tm="100000">
                                          <p:val>
                                            <p:strVal val="#ppt_x"/>
                                          </p:val>
                                        </p:tav>
                                      </p:tavLst>
                                    </p:anim>
                                    <p:anim calcmode="lin" valueType="num">
                                      <p:cBhvr>
                                        <p:cTn id="19" dur="1000" fill="hold"/>
                                        <p:tgtEl>
                                          <p:spTgt spid="128005"/>
                                        </p:tgtEl>
                                        <p:attrNameLst>
                                          <p:attrName>ppt_y</p:attrName>
                                        </p:attrNameLst>
                                      </p:cBhvr>
                                      <p:tavLst>
                                        <p:tav tm="0">
                                          <p:val>
                                            <p:strVal val="#ppt_y"/>
                                          </p:val>
                                        </p:tav>
                                        <p:tav tm="100000">
                                          <p:val>
                                            <p:strVal val="#ppt_y"/>
                                          </p:val>
                                        </p:tav>
                                      </p:tavLst>
                                    </p:anim>
                                    <p:animEffect transition="in" filter="wipe(right)" prLst="gradientSize: 0.1">
                                      <p:cBhvr>
                                        <p:cTn id="20" dur="1000"/>
                                        <p:tgtEl>
                                          <p:spTgt spid="128005"/>
                                        </p:tgtEl>
                                      </p:cBhvr>
                                    </p:animEffect>
                                  </p:childTnLst>
                                </p:cTn>
                              </p:par>
                            </p:childTnLst>
                          </p:cTn>
                        </p:par>
                        <p:par>
                          <p:cTn id="21" fill="hold" nodeType="afterGroup">
                            <p:stCondLst>
                              <p:cond delay="1000"/>
                            </p:stCondLst>
                            <p:childTnLst>
                              <p:par>
                                <p:cTn id="22" presetID="23" presetClass="entr" presetSubtype="16" fill="hold" nodeType="afterEffect">
                                  <p:stCondLst>
                                    <p:cond delay="0"/>
                                  </p:stCondLst>
                                  <p:childTnLst>
                                    <p:set>
                                      <p:cBhvr>
                                        <p:cTn id="23" dur="1" fill="hold">
                                          <p:stCondLst>
                                            <p:cond delay="0"/>
                                          </p:stCondLst>
                                        </p:cTn>
                                        <p:tgtEl>
                                          <p:spTgt spid="128006"/>
                                        </p:tgtEl>
                                        <p:attrNameLst>
                                          <p:attrName>style.visibility</p:attrName>
                                        </p:attrNameLst>
                                      </p:cBhvr>
                                      <p:to>
                                        <p:strVal val="visible"/>
                                      </p:to>
                                    </p:set>
                                    <p:anim calcmode="lin" valueType="num">
                                      <p:cBhvr>
                                        <p:cTn id="24" dur="500" fill="hold"/>
                                        <p:tgtEl>
                                          <p:spTgt spid="128006"/>
                                        </p:tgtEl>
                                        <p:attrNameLst>
                                          <p:attrName>ppt_w</p:attrName>
                                        </p:attrNameLst>
                                      </p:cBhvr>
                                      <p:tavLst>
                                        <p:tav tm="0">
                                          <p:val>
                                            <p:fltVal val="0"/>
                                          </p:val>
                                        </p:tav>
                                        <p:tav tm="100000">
                                          <p:val>
                                            <p:strVal val="#ppt_w"/>
                                          </p:val>
                                        </p:tav>
                                      </p:tavLst>
                                    </p:anim>
                                    <p:anim calcmode="lin" valueType="num">
                                      <p:cBhvr>
                                        <p:cTn id="25" dur="500" fill="hold"/>
                                        <p:tgtEl>
                                          <p:spTgt spid="128006"/>
                                        </p:tgtEl>
                                        <p:attrNameLst>
                                          <p:attrName>ppt_h</p:attrName>
                                        </p:attrNameLst>
                                      </p:cBhvr>
                                      <p:tavLst>
                                        <p:tav tm="0">
                                          <p:val>
                                            <p:fltVal val="0"/>
                                          </p:val>
                                        </p:tav>
                                        <p:tav tm="100000">
                                          <p:val>
                                            <p:strVal val="#ppt_h"/>
                                          </p:val>
                                        </p:tav>
                                      </p:tavLst>
                                    </p:anim>
                                  </p:childTnLst>
                                </p:cTn>
                              </p:par>
                              <p:par>
                                <p:cTn id="26" presetID="10" presetClass="entr" presetSubtype="0" fill="hold" nodeType="withEffect">
                                  <p:stCondLst>
                                    <p:cond delay="0"/>
                                  </p:stCondLst>
                                  <p:childTnLst>
                                    <p:set>
                                      <p:cBhvr>
                                        <p:cTn id="27" dur="1" fill="hold">
                                          <p:stCondLst>
                                            <p:cond delay="0"/>
                                          </p:stCondLst>
                                        </p:cTn>
                                        <p:tgtEl>
                                          <p:spTgt spid="128007"/>
                                        </p:tgtEl>
                                        <p:attrNameLst>
                                          <p:attrName>style.visibility</p:attrName>
                                        </p:attrNameLst>
                                      </p:cBhvr>
                                      <p:to>
                                        <p:strVal val="visible"/>
                                      </p:to>
                                    </p:set>
                                    <p:animEffect transition="in" filter="fade">
                                      <p:cBhvr>
                                        <p:cTn id="28" dur="2000"/>
                                        <p:tgtEl>
                                          <p:spTgt spid="128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8005" grpId="0" animBg="1"/>
    </p:bldLst>
  </p:timing>
</p:sld>
</file>

<file path=ppt/slides/slide22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129AE5E-CE58-4F28-A605-6A24D1B2F895}"/>
              </a:ext>
            </a:extLst>
          </p:cNvPr>
          <p:cNvSpPr>
            <a:spLocks noGrp="1" noChangeArrowheads="1"/>
          </p:cNvSpPr>
          <p:nvPr>
            <p:ph type="title"/>
          </p:nvPr>
        </p:nvSpPr>
        <p:spPr>
          <a:xfrm>
            <a:off x="381000" y="0"/>
            <a:ext cx="8229600" cy="1143000"/>
          </a:xfrm>
        </p:spPr>
        <p:txBody>
          <a:bodyPr/>
          <a:lstStyle/>
          <a:p>
            <a:r>
              <a:rPr lang="ar-JO" altLang="en-US" sz="4800">
                <a:latin typeface="Eras Bold ITC" panose="020B0907030504020204" pitchFamily="34" charset="0"/>
              </a:rPr>
              <a:t>الإنسحاب من الجليل</a:t>
            </a:r>
            <a:endParaRPr lang="en-US" altLang="en-US" sz="4800">
              <a:latin typeface="Eras Bold ITC" panose="020B0907030504020204" pitchFamily="34" charset="0"/>
            </a:endParaRPr>
          </a:p>
        </p:txBody>
      </p:sp>
      <p:sp>
        <p:nvSpPr>
          <p:cNvPr id="147459" name="Rectangle 3">
            <a:extLst>
              <a:ext uri="{FF2B5EF4-FFF2-40B4-BE49-F238E27FC236}">
                <a16:creationId xmlns:a16="http://schemas.microsoft.com/office/drawing/2014/main" id="{4B2EDCE5-5341-4E87-8E76-2DB97BFF0A5A}"/>
              </a:ext>
            </a:extLst>
          </p:cNvPr>
          <p:cNvSpPr>
            <a:spLocks noChangeArrowheads="1"/>
          </p:cNvSpPr>
          <p:nvPr/>
        </p:nvSpPr>
        <p:spPr bwMode="auto">
          <a:xfrm>
            <a:off x="633413" y="1293168"/>
            <a:ext cx="2901756"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فترة الخدمة الرئيسية الثالثة</a:t>
            </a:r>
            <a:endPar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47460" name="WordArt 4">
            <a:extLst>
              <a:ext uri="{FF2B5EF4-FFF2-40B4-BE49-F238E27FC236}">
                <a16:creationId xmlns:a16="http://schemas.microsoft.com/office/drawing/2014/main" id="{BB7848A9-E004-48D8-97CC-D1E85551272B}"/>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rPr>
              <a:t>الرفض</a:t>
            </a:r>
            <a:endPar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7461" name="Picture 5" descr="Cruxifiction">
            <a:extLst>
              <a:ext uri="{FF2B5EF4-FFF2-40B4-BE49-F238E27FC236}">
                <a16:creationId xmlns:a16="http://schemas.microsoft.com/office/drawing/2014/main" id="{83B64B9A-91B6-4447-B857-75492EA7ED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7467" name="Rectangle 11">
            <a:extLst>
              <a:ext uri="{FF2B5EF4-FFF2-40B4-BE49-F238E27FC236}">
                <a16:creationId xmlns:a16="http://schemas.microsoft.com/office/drawing/2014/main" id="{E783799F-5365-4D69-B2A0-A5741A9D700A}"/>
              </a:ext>
            </a:extLst>
          </p:cNvPr>
          <p:cNvSpPr>
            <a:spLocks noChangeArrowheads="1"/>
          </p:cNvSpPr>
          <p:nvPr/>
        </p:nvSpPr>
        <p:spPr bwMode="auto">
          <a:xfrm>
            <a:off x="5105400" y="2362200"/>
            <a:ext cx="3810000" cy="685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a:ln>
                  <a:noFill/>
                </a:ln>
                <a:solidFill>
                  <a:srgbClr val="0033CC"/>
                </a:solidFill>
                <a:effectLst/>
                <a:uLnTx/>
                <a:uFillTx/>
                <a:latin typeface="acme secret agent" charset="0"/>
                <a:ea typeface="+mn-ea"/>
                <a:cs typeface="+mn-cs"/>
              </a:rPr>
              <a:t>الإنسحاب</a:t>
            </a:r>
            <a:endParaRPr kumimoji="0" lang="en-US" altLang="en-US" sz="4400" b="0" i="0" u="none" strike="noStrike" kern="1200" cap="none" spc="0" normalizeH="0" baseline="0" noProof="0">
              <a:ln>
                <a:noFill/>
              </a:ln>
              <a:solidFill>
                <a:srgbClr val="0033CC"/>
              </a:solidFill>
              <a:effectLst/>
              <a:uLnTx/>
              <a:uFillTx/>
              <a:latin typeface="ELLIS" pitchFamily="2" charset="2"/>
              <a:ea typeface="+mn-ea"/>
              <a:cs typeface="+mn-cs"/>
            </a:endParaRPr>
          </a:p>
        </p:txBody>
      </p:sp>
      <p:pic>
        <p:nvPicPr>
          <p:cNvPr id="147468" name="Picture 12" descr="CPLCL001">
            <a:extLst>
              <a:ext uri="{FF2B5EF4-FFF2-40B4-BE49-F238E27FC236}">
                <a16:creationId xmlns:a16="http://schemas.microsoft.com/office/drawing/2014/main" id="{742345E2-F7C2-4B56-956C-6A722F47C26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62600" y="3124200"/>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2428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147468"/>
                                        </p:tgtEl>
                                        <p:attrNameLst>
                                          <p:attrName>style.visibility</p:attrName>
                                        </p:attrNameLst>
                                      </p:cBhvr>
                                      <p:to>
                                        <p:strVal val="visible"/>
                                      </p:to>
                                    </p:set>
                                    <p:animEffect transition="in" filter="fade">
                                      <p:cBhvr>
                                        <p:cTn id="7" dur="1000"/>
                                        <p:tgtEl>
                                          <p:spTgt spid="147468"/>
                                        </p:tgtEl>
                                      </p:cBhvr>
                                    </p:animEffect>
                                    <p:anim calcmode="lin" valueType="num">
                                      <p:cBhvr>
                                        <p:cTn id="8" dur="1000" fill="hold"/>
                                        <p:tgtEl>
                                          <p:spTgt spid="147468"/>
                                        </p:tgtEl>
                                        <p:attrNameLst>
                                          <p:attrName>ppt_x</p:attrName>
                                        </p:attrNameLst>
                                      </p:cBhvr>
                                      <p:tavLst>
                                        <p:tav tm="0">
                                          <p:val>
                                            <p:strVal val="#ppt_x"/>
                                          </p:val>
                                        </p:tav>
                                        <p:tav tm="100000">
                                          <p:val>
                                            <p:strVal val="#ppt_x"/>
                                          </p:val>
                                        </p:tav>
                                      </p:tavLst>
                                    </p:anim>
                                    <p:anim calcmode="lin" valueType="num">
                                      <p:cBhvr>
                                        <p:cTn id="9" dur="1000" fill="hold"/>
                                        <p:tgtEl>
                                          <p:spTgt spid="147468"/>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47467"/>
                                        </p:tgtEl>
                                        <p:attrNameLst>
                                          <p:attrName>style.visibility</p:attrName>
                                        </p:attrNameLst>
                                      </p:cBhvr>
                                      <p:to>
                                        <p:strVal val="visible"/>
                                      </p:to>
                                    </p:set>
                                    <p:animEffect transition="in" filter="fade">
                                      <p:cBhvr>
                                        <p:cTn id="12" dur="1000"/>
                                        <p:tgtEl>
                                          <p:spTgt spid="147467"/>
                                        </p:tgtEl>
                                      </p:cBhvr>
                                    </p:animEffect>
                                    <p:anim calcmode="lin" valueType="num">
                                      <p:cBhvr>
                                        <p:cTn id="13" dur="1000" fill="hold"/>
                                        <p:tgtEl>
                                          <p:spTgt spid="147467"/>
                                        </p:tgtEl>
                                        <p:attrNameLst>
                                          <p:attrName>ppt_x</p:attrName>
                                        </p:attrNameLst>
                                      </p:cBhvr>
                                      <p:tavLst>
                                        <p:tav tm="0">
                                          <p:val>
                                            <p:strVal val="#ppt_x"/>
                                          </p:val>
                                        </p:tav>
                                        <p:tav tm="100000">
                                          <p:val>
                                            <p:strVal val="#ppt_x"/>
                                          </p:val>
                                        </p:tav>
                                      </p:tavLst>
                                    </p:anim>
                                    <p:anim calcmode="lin" valueType="num">
                                      <p:cBhvr>
                                        <p:cTn id="14" dur="1000" fill="hold"/>
                                        <p:tgtEl>
                                          <p:spTgt spid="1474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467" grpId="0" animBg="1"/>
    </p:bldLst>
  </p:timing>
</p:sld>
</file>

<file path=ppt/slides/slide22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40A6A264-9A19-4EC8-AF8E-9410D96A14C2}"/>
              </a:ext>
            </a:extLst>
          </p:cNvPr>
          <p:cNvSpPr>
            <a:spLocks noGrp="1" noChangeArrowheads="1"/>
          </p:cNvSpPr>
          <p:nvPr>
            <p:ph type="title"/>
          </p:nvPr>
        </p:nvSpPr>
        <p:spPr>
          <a:xfrm>
            <a:off x="381000" y="0"/>
            <a:ext cx="8229600" cy="1143000"/>
          </a:xfrm>
        </p:spPr>
        <p:txBody>
          <a:bodyPr/>
          <a:lstStyle/>
          <a:p>
            <a:r>
              <a:rPr lang="ar-JO" altLang="en-US" sz="4800">
                <a:latin typeface="Eras Bold ITC" panose="020B0907030504020204" pitchFamily="34" charset="0"/>
              </a:rPr>
              <a:t>الإنسحاب من الجليل</a:t>
            </a:r>
            <a:endParaRPr lang="en-US" altLang="en-US" sz="4800">
              <a:latin typeface="Eras Bold ITC" panose="020B0907030504020204" pitchFamily="34" charset="0"/>
            </a:endParaRPr>
          </a:p>
        </p:txBody>
      </p:sp>
      <p:sp>
        <p:nvSpPr>
          <p:cNvPr id="148483" name="Rectangle 3">
            <a:extLst>
              <a:ext uri="{FF2B5EF4-FFF2-40B4-BE49-F238E27FC236}">
                <a16:creationId xmlns:a16="http://schemas.microsoft.com/office/drawing/2014/main" id="{ABD94F6D-2512-4439-B941-866F6FBC83E9}"/>
              </a:ext>
            </a:extLst>
          </p:cNvPr>
          <p:cNvSpPr>
            <a:spLocks noChangeArrowheads="1"/>
          </p:cNvSpPr>
          <p:nvPr/>
        </p:nvSpPr>
        <p:spPr bwMode="auto">
          <a:xfrm>
            <a:off x="633413" y="1293168"/>
            <a:ext cx="2901756" cy="46166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a:ln>
                  <a:noFill/>
                </a:ln>
                <a:solidFill>
                  <a:srgbClr val="0000FF"/>
                </a:solidFill>
                <a:effectLst/>
                <a:uLnTx/>
                <a:uFillTx/>
                <a:latin typeface="Arial" panose="020B0604020202020204" pitchFamily="34" charset="0"/>
                <a:ea typeface="+mn-ea"/>
                <a:cs typeface="Times New Roman" panose="02020603050405020304" pitchFamily="18" charset="0"/>
              </a:rPr>
              <a:t>فترة الخدمة الرئيسية الثالثة</a:t>
            </a:r>
            <a:endParaRPr kumimoji="0" lang="en-US" altLang="en-US" sz="2400" b="1" i="0" u="none" strike="noStrike" kern="1200" cap="none" spc="0" normalizeH="0" baseline="0" noProof="0">
              <a:ln>
                <a:noFill/>
              </a:ln>
              <a:solidFill>
                <a:srgbClr val="0000FF"/>
              </a:solidFill>
              <a:effectLst/>
              <a:uLnTx/>
              <a:uFillTx/>
              <a:latin typeface="Times New Roman" panose="02020603050405020304" pitchFamily="18" charset="0"/>
              <a:ea typeface="+mn-ea"/>
              <a:cs typeface="+mn-cs"/>
            </a:endParaRPr>
          </a:p>
        </p:txBody>
      </p:sp>
      <p:sp>
        <p:nvSpPr>
          <p:cNvPr id="148484" name="WordArt 4">
            <a:extLst>
              <a:ext uri="{FF2B5EF4-FFF2-40B4-BE49-F238E27FC236}">
                <a16:creationId xmlns:a16="http://schemas.microsoft.com/office/drawing/2014/main" id="{CA0BC99D-2F4E-4C03-87E1-62C37C6B5BC6}"/>
              </a:ext>
            </a:extLst>
          </p:cNvPr>
          <p:cNvSpPr>
            <a:spLocks noChangeArrowheads="1" noChangeShapeType="1" noTextEdit="1"/>
          </p:cNvSpPr>
          <p:nvPr/>
        </p:nvSpPr>
        <p:spPr bwMode="auto">
          <a:xfrm>
            <a:off x="609600" y="1905000"/>
            <a:ext cx="4267200" cy="1524000"/>
          </a:xfrm>
          <a:prstGeom prst="rect">
            <a:avLst/>
          </a:prstGeom>
        </p:spPr>
        <p:txBody>
          <a:bodyPr wrap="none" fromWordArt="1">
            <a:prstTxWarp prst="textInflateTop">
              <a:avLst>
                <a:gd name="adj" fmla="val 31917"/>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kern="10">
                <a:ln w="19050">
                  <a:solidFill>
                    <a:srgbClr val="99CCFF"/>
                  </a:solidFill>
                  <a:round/>
                  <a:headEnd/>
                  <a:tailEnd/>
                </a:ln>
                <a:solidFill>
                  <a:srgbClr val="FF0000"/>
                </a:solidFill>
                <a:effectLst>
                  <a:outerShdw dist="35921" dir="2700000" algn="ctr" rotWithShape="0">
                    <a:srgbClr val="990000"/>
                  </a:outerShdw>
                </a:effectLst>
                <a:latin typeface="Impact" panose="020B0806030902050204" pitchFamily="34" charset="0"/>
              </a:rPr>
              <a:t>الرفض</a:t>
            </a:r>
            <a:endParaRPr kumimoji="0" lang="en-GB" sz="3600" b="0" i="0" u="none" strike="noStrike" kern="10" cap="none" spc="0" normalizeH="0" baseline="0" noProof="0">
              <a:ln w="19050">
                <a:solidFill>
                  <a:srgbClr val="99CCFF"/>
                </a:solidFill>
                <a:round/>
                <a:headEnd/>
                <a:tailEnd/>
              </a:ln>
              <a:solidFill>
                <a:srgbClr val="FF0000"/>
              </a:solidFill>
              <a:effectLst>
                <a:outerShdw dist="35921" dir="2700000" algn="ctr" rotWithShape="0">
                  <a:srgbClr val="990000"/>
                </a:outerShdw>
              </a:effectLst>
              <a:uLnTx/>
              <a:uFillTx/>
              <a:latin typeface="Impact" panose="020B0806030902050204" pitchFamily="34" charset="0"/>
              <a:ea typeface="+mn-ea"/>
              <a:cs typeface="+mn-cs"/>
            </a:endParaRPr>
          </a:p>
        </p:txBody>
      </p:sp>
      <p:pic>
        <p:nvPicPr>
          <p:cNvPr id="148485" name="Picture 5" descr="Cruxifiction">
            <a:extLst>
              <a:ext uri="{FF2B5EF4-FFF2-40B4-BE49-F238E27FC236}">
                <a16:creationId xmlns:a16="http://schemas.microsoft.com/office/drawing/2014/main" id="{3D332B23-B84D-4A47-A882-AA2FCE27AB5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800" y="3581400"/>
            <a:ext cx="4038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148488" name="Rectangle 8">
            <a:extLst>
              <a:ext uri="{FF2B5EF4-FFF2-40B4-BE49-F238E27FC236}">
                <a16:creationId xmlns:a16="http://schemas.microsoft.com/office/drawing/2014/main" id="{6533B04C-5D6E-45BF-833C-A237BFA7C0D9}"/>
              </a:ext>
            </a:extLst>
          </p:cNvPr>
          <p:cNvSpPr>
            <a:spLocks noChangeArrowheads="1"/>
          </p:cNvSpPr>
          <p:nvPr/>
        </p:nvSpPr>
        <p:spPr bwMode="auto">
          <a:xfrm>
            <a:off x="5334000" y="3657600"/>
            <a:ext cx="3276600" cy="2819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defRPr>
            </a:lvl1pPr>
            <a:lvl2pPr algn="ctr">
              <a:defRPr sz="4400">
                <a:solidFill>
                  <a:schemeClr val="tx2"/>
                </a:solidFill>
                <a:latin typeface="Arial" panose="020B0604020202020204" pitchFamily="34" charset="0"/>
              </a:defRPr>
            </a:lvl2pPr>
            <a:lvl3pPr algn="ctr">
              <a:defRPr sz="4400">
                <a:solidFill>
                  <a:schemeClr val="tx2"/>
                </a:solidFill>
                <a:latin typeface="Arial" panose="020B0604020202020204" pitchFamily="34" charset="0"/>
              </a:defRPr>
            </a:lvl3pPr>
            <a:lvl4pPr algn="ctr">
              <a:defRPr sz="4400">
                <a:solidFill>
                  <a:schemeClr val="tx2"/>
                </a:solidFill>
                <a:latin typeface="Arial" panose="020B0604020202020204" pitchFamily="34" charset="0"/>
              </a:defRPr>
            </a:lvl4pPr>
            <a:lvl5pPr algn="ctr">
              <a:defRPr sz="4400">
                <a:solidFill>
                  <a:schemeClr val="tx2"/>
                </a:solidFill>
                <a:latin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defRPr>
            </a:lvl9pPr>
          </a:lstStyle>
          <a:p>
            <a:pPr lvl="0" defTabSz="914400" fontAlgn="base">
              <a:spcBef>
                <a:spcPct val="0"/>
              </a:spcBef>
              <a:spcAft>
                <a:spcPct val="0"/>
              </a:spcAft>
              <a:defRPr/>
            </a:pPr>
            <a:r>
              <a:rPr lang="ar-JO" b="1">
                <a:solidFill>
                  <a:schemeClr val="accent2"/>
                </a:solidFill>
              </a:rPr>
              <a:t>اعتراف </a:t>
            </a:r>
          </a:p>
          <a:p>
            <a:pPr lvl="0" defTabSz="914400" fontAlgn="base">
              <a:spcBef>
                <a:spcPct val="0"/>
              </a:spcBef>
              <a:spcAft>
                <a:spcPct val="0"/>
              </a:spcAft>
              <a:defRPr/>
            </a:pPr>
            <a:r>
              <a:rPr lang="ar-JO" b="1">
                <a:solidFill>
                  <a:schemeClr val="accent2"/>
                </a:solidFill>
              </a:rPr>
              <a:t>بطرس </a:t>
            </a:r>
          </a:p>
          <a:p>
            <a:pPr lvl="0" defTabSz="914400" fontAlgn="base">
              <a:spcBef>
                <a:spcPct val="0"/>
              </a:spcBef>
              <a:spcAft>
                <a:spcPct val="0"/>
              </a:spcAft>
              <a:defRPr/>
            </a:pPr>
            <a:r>
              <a:rPr lang="ar-JO" b="1">
                <a:solidFill>
                  <a:schemeClr val="accent2"/>
                </a:solidFill>
              </a:rPr>
              <a:t>وعواقبه</a:t>
            </a:r>
            <a:endParaRPr kumimoji="0" lang="en-US" altLang="en-US" sz="4400" b="0" i="0" u="none" strike="noStrike" kern="1200" cap="none" spc="0" normalizeH="0" baseline="0" noProof="0">
              <a:ln>
                <a:noFill/>
              </a:ln>
              <a:solidFill>
                <a:schemeClr val="accent2"/>
              </a:solidFill>
              <a:effectLst/>
              <a:uLnTx/>
              <a:uFillTx/>
              <a:latin typeface="ELLIS" pitchFamily="2" charset="2"/>
              <a:ea typeface="+mn-ea"/>
              <a:cs typeface="+mn-cs"/>
            </a:endParaRPr>
          </a:p>
        </p:txBody>
      </p:sp>
      <p:grpSp>
        <p:nvGrpSpPr>
          <p:cNvPr id="148489" name="Group 9">
            <a:extLst>
              <a:ext uri="{FF2B5EF4-FFF2-40B4-BE49-F238E27FC236}">
                <a16:creationId xmlns:a16="http://schemas.microsoft.com/office/drawing/2014/main" id="{81EF830C-F73B-4B32-BFB7-C9D697FDA957}"/>
              </a:ext>
            </a:extLst>
          </p:cNvPr>
          <p:cNvGrpSpPr>
            <a:grpSpLocks/>
          </p:cNvGrpSpPr>
          <p:nvPr/>
        </p:nvGrpSpPr>
        <p:grpSpPr bwMode="auto">
          <a:xfrm>
            <a:off x="5867400" y="1676400"/>
            <a:ext cx="2286000" cy="2133600"/>
            <a:chOff x="1632" y="816"/>
            <a:chExt cx="1152" cy="1104"/>
          </a:xfrm>
        </p:grpSpPr>
        <p:pic>
          <p:nvPicPr>
            <p:cNvPr id="148490" name="Picture 10" descr="Disciples">
              <a:extLst>
                <a:ext uri="{FF2B5EF4-FFF2-40B4-BE49-F238E27FC236}">
                  <a16:creationId xmlns:a16="http://schemas.microsoft.com/office/drawing/2014/main" id="{99A35E24-644C-41DD-805D-918E8A279E1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70338" t="25662" b="53807"/>
            <a:stretch>
              <a:fillRect/>
            </a:stretch>
          </p:blipFill>
          <p:spPr bwMode="auto">
            <a:xfrm>
              <a:off x="1728" y="816"/>
              <a:ext cx="980" cy="960"/>
            </a:xfrm>
            <a:prstGeom prst="rect">
              <a:avLst/>
            </a:prstGeom>
            <a:noFill/>
            <a:extLst>
              <a:ext uri="{909E8E84-426E-40DD-AFC4-6F175D3DCCD1}">
                <a14:hiddenFill xmlns:a14="http://schemas.microsoft.com/office/drawing/2010/main">
                  <a:solidFill>
                    <a:srgbClr val="FFFFFF"/>
                  </a:solidFill>
                </a14:hiddenFill>
              </a:ext>
            </a:extLst>
          </p:spPr>
        </p:pic>
        <p:sp>
          <p:nvSpPr>
            <p:cNvPr id="148491" name="Rectangle 11">
              <a:extLst>
                <a:ext uri="{FF2B5EF4-FFF2-40B4-BE49-F238E27FC236}">
                  <a16:creationId xmlns:a16="http://schemas.microsoft.com/office/drawing/2014/main" id="{3992119B-53D2-4AB9-9DA2-79BB65F07B80}"/>
                </a:ext>
              </a:extLst>
            </p:cNvPr>
            <p:cNvSpPr>
              <a:spLocks noChangeArrowheads="1"/>
            </p:cNvSpPr>
            <p:nvPr/>
          </p:nvSpPr>
          <p:spPr bwMode="auto">
            <a:xfrm>
              <a:off x="1632" y="1632"/>
              <a:ext cx="115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fontAlgn="base">
                <a:spcBef>
                  <a:spcPct val="20000"/>
                </a:spcBef>
                <a:spcAft>
                  <a:spcPct val="0"/>
                </a:spcAft>
                <a:buChar char="»"/>
                <a:defRPr sz="2000">
                  <a:solidFill>
                    <a:schemeClr val="tx1"/>
                  </a:solidFill>
                  <a:latin typeface="Arial" panose="020B0604020202020204" pitchFamily="34" charset="0"/>
                </a:defRPr>
              </a:lvl6pPr>
              <a:lvl7pPr marL="2971800" indent="-228600" fontAlgn="base">
                <a:spcBef>
                  <a:spcPct val="20000"/>
                </a:spcBef>
                <a:spcAft>
                  <a:spcPct val="0"/>
                </a:spcAft>
                <a:buChar char="»"/>
                <a:defRPr sz="2000">
                  <a:solidFill>
                    <a:schemeClr val="tx1"/>
                  </a:solidFill>
                  <a:latin typeface="Arial" panose="020B0604020202020204" pitchFamily="34" charset="0"/>
                </a:defRPr>
              </a:lvl7pPr>
              <a:lvl8pPr marL="3429000" indent="-228600" fontAlgn="base">
                <a:spcBef>
                  <a:spcPct val="20000"/>
                </a:spcBef>
                <a:spcAft>
                  <a:spcPct val="0"/>
                </a:spcAft>
                <a:buChar char="»"/>
                <a:defRPr sz="2000">
                  <a:solidFill>
                    <a:schemeClr val="tx1"/>
                  </a:solidFill>
                  <a:latin typeface="Arial" panose="020B0604020202020204" pitchFamily="34" charset="0"/>
                </a:defRPr>
              </a:lvl8pPr>
              <a:lvl9pPr marL="3886200" indent="-228600" fontAlgn="base">
                <a:spcBef>
                  <a:spcPct val="20000"/>
                </a:spcBef>
                <a:spcAft>
                  <a:spcPct val="0"/>
                </a:spcAft>
                <a:buChar char="»"/>
                <a:defRPr sz="2000">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endParaRPr kumimoji="0" lang="en-US" altLang="en-US" sz="2000" b="1" u="none" strike="noStrike" kern="1200" cap="none" spc="0" normalizeH="0" baseline="0" noProof="0">
                <a:ln>
                  <a:noFill/>
                </a:ln>
                <a:solidFill>
                  <a:srgbClr val="000000"/>
                </a:solidFill>
                <a:effectLst/>
                <a:uLnTx/>
                <a:uFillTx/>
                <a:ea typeface="+mn-ea"/>
                <a:cs typeface="+mn-cs"/>
              </a:endParaRPr>
            </a:p>
          </p:txBody>
        </p:sp>
      </p:grpSp>
    </p:spTree>
    <p:extLst>
      <p:ext uri="{BB962C8B-B14F-4D97-AF65-F5344CB8AC3E}">
        <p14:creationId xmlns:p14="http://schemas.microsoft.com/office/powerpoint/2010/main" val="304439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8488"/>
                                        </p:tgtEl>
                                        <p:attrNameLst>
                                          <p:attrName>style.visibility</p:attrName>
                                        </p:attrNameLst>
                                      </p:cBhvr>
                                      <p:to>
                                        <p:strVal val="visible"/>
                                      </p:to>
                                    </p:set>
                                    <p:animEffect transition="in" filter="fade">
                                      <p:cBhvr>
                                        <p:cTn id="7" dur="2000"/>
                                        <p:tgtEl>
                                          <p:spTgt spid="148488"/>
                                        </p:tgtEl>
                                      </p:cBhvr>
                                    </p:animEffect>
                                  </p:childTnLst>
                                </p:cTn>
                              </p:par>
                              <p:par>
                                <p:cTn id="8" presetID="10" presetClass="entr" presetSubtype="0" fill="hold" nodeType="withEffect">
                                  <p:stCondLst>
                                    <p:cond delay="0"/>
                                  </p:stCondLst>
                                  <p:childTnLst>
                                    <p:set>
                                      <p:cBhvr>
                                        <p:cTn id="9" dur="1" fill="hold">
                                          <p:stCondLst>
                                            <p:cond delay="0"/>
                                          </p:stCondLst>
                                        </p:cTn>
                                        <p:tgtEl>
                                          <p:spTgt spid="148489"/>
                                        </p:tgtEl>
                                        <p:attrNameLst>
                                          <p:attrName>style.visibility</p:attrName>
                                        </p:attrNameLst>
                                      </p:cBhvr>
                                      <p:to>
                                        <p:strVal val="visible"/>
                                      </p:to>
                                    </p:set>
                                    <p:animEffect transition="in" filter="fade">
                                      <p:cBhvr>
                                        <p:cTn id="10" dur="2000"/>
                                        <p:tgtEl>
                                          <p:spTgt spid="148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488" grpId="0" animBg="1"/>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2D748392-CF3E-4F20-A34D-BDD849E7812B}"/>
              </a:ext>
            </a:extLst>
          </p:cNvPr>
          <p:cNvSpPr>
            <a:spLocks noGrp="1" noChangeArrowheads="1"/>
          </p:cNvSpPr>
          <p:nvPr>
            <p:ph type="title" idx="4294967295"/>
          </p:nvPr>
        </p:nvSpPr>
        <p:spPr>
          <a:xfrm>
            <a:off x="457200" y="79375"/>
            <a:ext cx="8458200" cy="1139825"/>
          </a:xfrm>
        </p:spPr>
        <p:txBody>
          <a:bodyPr/>
          <a:lstStyle/>
          <a:p>
            <a:r>
              <a:rPr lang="ar-JO" altLang="en-US" b="1">
                <a:solidFill>
                  <a:schemeClr val="tx1"/>
                </a:solidFill>
                <a:effectLst>
                  <a:outerShdw blurRad="38100" dist="38100" dir="2700000" algn="tl">
                    <a:srgbClr val="010199"/>
                  </a:outerShdw>
                </a:effectLst>
                <a:latin typeface="Georgia" panose="02040502050405020303" pitchFamily="18" charset="0"/>
              </a:rPr>
              <a:t>الخاصية اللاهوتية</a:t>
            </a:r>
            <a:endParaRPr lang="en-US" altLang="en-US" b="1">
              <a:solidFill>
                <a:schemeClr val="tx1"/>
              </a:solidFill>
              <a:effectLst>
                <a:outerShdw blurRad="38100" dist="38100" dir="2700000" algn="tl">
                  <a:srgbClr val="010199"/>
                </a:outerShdw>
              </a:effectLst>
              <a:latin typeface="Georgia" panose="02040502050405020303" pitchFamily="18" charset="0"/>
            </a:endParaRPr>
          </a:p>
        </p:txBody>
      </p:sp>
      <p:sp>
        <p:nvSpPr>
          <p:cNvPr id="151555" name="Text Box 3">
            <a:extLst>
              <a:ext uri="{FF2B5EF4-FFF2-40B4-BE49-F238E27FC236}">
                <a16:creationId xmlns:a16="http://schemas.microsoft.com/office/drawing/2014/main" id="{C07E8EAA-4522-4FAE-A84E-7DDA20D10445}"/>
              </a:ext>
            </a:extLst>
          </p:cNvPr>
          <p:cNvSpPr txBox="1">
            <a:spLocks noChangeArrowheads="1"/>
          </p:cNvSpPr>
          <p:nvPr/>
        </p:nvSpPr>
        <p:spPr bwMode="auto">
          <a:xfrm>
            <a:off x="609600" y="1600200"/>
            <a:ext cx="2014538"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مرقس</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6" name="Text Box 4">
            <a:extLst>
              <a:ext uri="{FF2B5EF4-FFF2-40B4-BE49-F238E27FC236}">
                <a16:creationId xmlns:a16="http://schemas.microsoft.com/office/drawing/2014/main" id="{EC96A0EE-8A32-489E-8AF6-B8E50CDC7D23}"/>
              </a:ext>
            </a:extLst>
          </p:cNvPr>
          <p:cNvSpPr txBox="1">
            <a:spLocks noChangeArrowheads="1"/>
          </p:cNvSpPr>
          <p:nvPr/>
        </p:nvSpPr>
        <p:spPr bwMode="auto">
          <a:xfrm>
            <a:off x="35480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متى</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7" name="Text Box 5">
            <a:extLst>
              <a:ext uri="{FF2B5EF4-FFF2-40B4-BE49-F238E27FC236}">
                <a16:creationId xmlns:a16="http://schemas.microsoft.com/office/drawing/2014/main" id="{F5225EC6-B161-417A-8FFA-1002CBC2F693}"/>
              </a:ext>
            </a:extLst>
          </p:cNvPr>
          <p:cNvSpPr txBox="1">
            <a:spLocks noChangeArrowheads="1"/>
          </p:cNvSpPr>
          <p:nvPr/>
        </p:nvSpPr>
        <p:spPr bwMode="auto">
          <a:xfrm>
            <a:off x="6519863" y="1600200"/>
            <a:ext cx="2014537" cy="523220"/>
          </a:xfrm>
          <a:prstGeom prst="rect">
            <a:avLst/>
          </a:prstGeom>
          <a:solidFill>
            <a:srgbClr val="FFFF00"/>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000000"/>
                </a:solidFill>
                <a:effectLst/>
                <a:uLnTx/>
                <a:uFillTx/>
                <a:latin typeface="Times" panose="02020603050405020304" pitchFamily="18" charset="0"/>
                <a:ea typeface="SimSun" panose="02010600030101010101" pitchFamily="2" charset="-122"/>
                <a:cs typeface="+mn-cs"/>
              </a:rPr>
              <a:t>لوقا</a:t>
            </a:r>
            <a:endParaRPr kumimoji="0" lang="en-US" altLang="en-US" sz="2800" b="0" i="0" u="none" strike="noStrike" kern="1200" cap="none" spc="0" normalizeH="0" baseline="0" noProof="0">
              <a:ln>
                <a:noFill/>
              </a:ln>
              <a:solidFill>
                <a:srgbClr val="000000"/>
              </a:solidFill>
              <a:effectLst/>
              <a:uLnTx/>
              <a:uFillTx/>
              <a:latin typeface="Times" panose="02020603050405020304" pitchFamily="18" charset="0"/>
              <a:ea typeface="+mn-ea"/>
              <a:cs typeface="+mn-cs"/>
            </a:endParaRPr>
          </a:p>
        </p:txBody>
      </p:sp>
      <p:sp>
        <p:nvSpPr>
          <p:cNvPr id="151558" name="Text Box 6">
            <a:extLst>
              <a:ext uri="{FF2B5EF4-FFF2-40B4-BE49-F238E27FC236}">
                <a16:creationId xmlns:a16="http://schemas.microsoft.com/office/drawing/2014/main" id="{FA010445-CF27-46AC-89C3-EF8C994AF61F}"/>
              </a:ext>
            </a:extLst>
          </p:cNvPr>
          <p:cNvSpPr txBox="1">
            <a:spLocks noChangeArrowheads="1"/>
          </p:cNvSpPr>
          <p:nvPr/>
        </p:nvSpPr>
        <p:spPr bwMode="auto">
          <a:xfrm>
            <a:off x="609600" y="2209800"/>
            <a:ext cx="2014538"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يسوع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العبد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المتألم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59" name="Text Box 7">
            <a:extLst>
              <a:ext uri="{FF2B5EF4-FFF2-40B4-BE49-F238E27FC236}">
                <a16:creationId xmlns:a16="http://schemas.microsoft.com/office/drawing/2014/main" id="{E69D64DB-27B0-4113-AA16-EC0B7D90548C}"/>
              </a:ext>
            </a:extLst>
          </p:cNvPr>
          <p:cNvSpPr txBox="1">
            <a:spLocks noChangeArrowheads="1"/>
          </p:cNvSpPr>
          <p:nvPr/>
        </p:nvSpPr>
        <p:spPr bwMode="auto">
          <a:xfrm>
            <a:off x="35480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الخدمة بين اليهود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a:ln>
                  <a:noFill/>
                </a:ln>
                <a:solidFill>
                  <a:srgbClr val="FFFFFF"/>
                </a:solidFill>
                <a:effectLst/>
                <a:uLnTx/>
                <a:uFillTx/>
                <a:latin typeface="Times" panose="02020603050405020304" pitchFamily="18" charset="0"/>
                <a:ea typeface="SimSun" panose="02010600030101010101" pitchFamily="2" charset="-122"/>
                <a:cs typeface="+mn-cs"/>
              </a:rPr>
              <a:t>و الأمم</a:t>
            </a:r>
            <a:endParaRPr kumimoji="0" lang="en-US" altLang="en-US" sz="2800" b="0"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sp>
        <p:nvSpPr>
          <p:cNvPr id="151560" name="Text Box 8">
            <a:extLst>
              <a:ext uri="{FF2B5EF4-FFF2-40B4-BE49-F238E27FC236}">
                <a16:creationId xmlns:a16="http://schemas.microsoft.com/office/drawing/2014/main" id="{337CE514-D57F-4A31-8E59-22C65C7C65A2}"/>
              </a:ext>
            </a:extLst>
          </p:cNvPr>
          <p:cNvSpPr txBox="1">
            <a:spLocks noChangeArrowheads="1"/>
          </p:cNvSpPr>
          <p:nvPr/>
        </p:nvSpPr>
        <p:spPr bwMode="auto">
          <a:xfrm>
            <a:off x="6519863" y="2209800"/>
            <a:ext cx="2014537" cy="1384995"/>
          </a:xfrm>
          <a:prstGeom prst="rect">
            <a:avLst/>
          </a:prstGeom>
          <a:solidFill>
            <a:srgbClr val="0033CC"/>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lvl="0" algn="ctr" defTabSz="914400" fontAlgn="base">
              <a:spcBef>
                <a:spcPct val="0"/>
              </a:spcBef>
              <a:spcAft>
                <a:spcPct val="0"/>
              </a:spcAft>
              <a:defRPr/>
            </a:pPr>
            <a:r>
              <a:rPr lang="ar-JO" sz="2800" b="1">
                <a:latin typeface="Arial" panose="020B0604020202020204" pitchFamily="34" charset="0"/>
              </a:rPr>
              <a:t>يسوع كنبي إسخاتولوجي وتلمذة</a:t>
            </a:r>
            <a:endParaRPr kumimoji="0" lang="en-US" altLang="en-US" sz="2800" b="1" i="0" u="none" strike="noStrike" kern="1200" cap="none" spc="0" normalizeH="0" baseline="0" noProof="0">
              <a:ln>
                <a:noFill/>
              </a:ln>
              <a:solidFill>
                <a:srgbClr val="FFFFFF"/>
              </a:solidFill>
              <a:effectLst/>
              <a:uLnTx/>
              <a:uFillTx/>
              <a:latin typeface="Times" panose="02020603050405020304" pitchFamily="18" charset="0"/>
              <a:ea typeface="+mn-ea"/>
              <a:cs typeface="+mn-cs"/>
            </a:endParaRPr>
          </a:p>
        </p:txBody>
      </p:sp>
      <p:pic>
        <p:nvPicPr>
          <p:cNvPr id="151561" name="Picture 9" descr="ISCAA008">
            <a:extLst>
              <a:ext uri="{FF2B5EF4-FFF2-40B4-BE49-F238E27FC236}">
                <a16:creationId xmlns:a16="http://schemas.microsoft.com/office/drawing/2014/main" id="{FFB3FD08-6794-4FE1-922E-1F9E2536582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4038600"/>
            <a:ext cx="4267200" cy="2809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8460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1558"/>
                                        </p:tgtEl>
                                        <p:attrNameLst>
                                          <p:attrName>style.visibility</p:attrName>
                                        </p:attrNameLst>
                                      </p:cBhvr>
                                      <p:to>
                                        <p:strVal val="visible"/>
                                      </p:to>
                                    </p:set>
                                    <p:animEffect transition="in" filter="fade">
                                      <p:cBhvr>
                                        <p:cTn id="7" dur="1000"/>
                                        <p:tgtEl>
                                          <p:spTgt spid="151558"/>
                                        </p:tgtEl>
                                      </p:cBhvr>
                                    </p:animEffect>
                                    <p:anim calcmode="lin" valueType="num">
                                      <p:cBhvr>
                                        <p:cTn id="8" dur="1000" fill="hold"/>
                                        <p:tgtEl>
                                          <p:spTgt spid="151558"/>
                                        </p:tgtEl>
                                        <p:attrNameLst>
                                          <p:attrName>ppt_x</p:attrName>
                                        </p:attrNameLst>
                                      </p:cBhvr>
                                      <p:tavLst>
                                        <p:tav tm="0">
                                          <p:val>
                                            <p:strVal val="#ppt_x"/>
                                          </p:val>
                                        </p:tav>
                                        <p:tav tm="100000">
                                          <p:val>
                                            <p:strVal val="#ppt_x"/>
                                          </p:val>
                                        </p:tav>
                                      </p:tavLst>
                                    </p:anim>
                                    <p:anim calcmode="lin" valueType="num">
                                      <p:cBhvr>
                                        <p:cTn id="9" dur="1000" fill="hold"/>
                                        <p:tgtEl>
                                          <p:spTgt spid="15155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1555"/>
                                        </p:tgtEl>
                                        <p:attrNameLst>
                                          <p:attrName>style.visibility</p:attrName>
                                        </p:attrNameLst>
                                      </p:cBhvr>
                                      <p:to>
                                        <p:strVal val="visible"/>
                                      </p:to>
                                    </p:set>
                                    <p:animEffect transition="in" filter="fade">
                                      <p:cBhvr>
                                        <p:cTn id="12" dur="1000"/>
                                        <p:tgtEl>
                                          <p:spTgt spid="151555"/>
                                        </p:tgtEl>
                                      </p:cBhvr>
                                    </p:animEffect>
                                    <p:anim calcmode="lin" valueType="num">
                                      <p:cBhvr>
                                        <p:cTn id="13" dur="1000" fill="hold"/>
                                        <p:tgtEl>
                                          <p:spTgt spid="151555"/>
                                        </p:tgtEl>
                                        <p:attrNameLst>
                                          <p:attrName>ppt_x</p:attrName>
                                        </p:attrNameLst>
                                      </p:cBhvr>
                                      <p:tavLst>
                                        <p:tav tm="0">
                                          <p:val>
                                            <p:strVal val="#ppt_x"/>
                                          </p:val>
                                        </p:tav>
                                        <p:tav tm="100000">
                                          <p:val>
                                            <p:strVal val="#ppt_x"/>
                                          </p:val>
                                        </p:tav>
                                      </p:tavLst>
                                    </p:anim>
                                    <p:anim calcmode="lin" valueType="num">
                                      <p:cBhvr>
                                        <p:cTn id="14" dur="1000" fill="hold"/>
                                        <p:tgtEl>
                                          <p:spTgt spid="151555"/>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51556"/>
                                        </p:tgtEl>
                                        <p:attrNameLst>
                                          <p:attrName>style.visibility</p:attrName>
                                        </p:attrNameLst>
                                      </p:cBhvr>
                                      <p:to>
                                        <p:strVal val="visible"/>
                                      </p:to>
                                    </p:set>
                                    <p:anim calcmode="lin" valueType="num">
                                      <p:cBhvr>
                                        <p:cTn id="19" dur="1000" fill="hold"/>
                                        <p:tgtEl>
                                          <p:spTgt spid="151556"/>
                                        </p:tgtEl>
                                        <p:attrNameLst>
                                          <p:attrName>ppt_x</p:attrName>
                                        </p:attrNameLst>
                                      </p:cBhvr>
                                      <p:tavLst>
                                        <p:tav tm="0">
                                          <p:val>
                                            <p:strVal val="#ppt_x-.2"/>
                                          </p:val>
                                        </p:tav>
                                        <p:tav tm="100000">
                                          <p:val>
                                            <p:strVal val="#ppt_x"/>
                                          </p:val>
                                        </p:tav>
                                      </p:tavLst>
                                    </p:anim>
                                    <p:anim calcmode="lin" valueType="num">
                                      <p:cBhvr>
                                        <p:cTn id="20" dur="1000" fill="hold"/>
                                        <p:tgtEl>
                                          <p:spTgt spid="15155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5155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51559"/>
                                        </p:tgtEl>
                                        <p:attrNameLst>
                                          <p:attrName>style.visibility</p:attrName>
                                        </p:attrNameLst>
                                      </p:cBhvr>
                                      <p:to>
                                        <p:strVal val="visible"/>
                                      </p:to>
                                    </p:set>
                                    <p:anim calcmode="lin" valueType="num">
                                      <p:cBhvr>
                                        <p:cTn id="24" dur="1000" fill="hold"/>
                                        <p:tgtEl>
                                          <p:spTgt spid="151559"/>
                                        </p:tgtEl>
                                        <p:attrNameLst>
                                          <p:attrName>ppt_x</p:attrName>
                                        </p:attrNameLst>
                                      </p:cBhvr>
                                      <p:tavLst>
                                        <p:tav tm="0">
                                          <p:val>
                                            <p:strVal val="#ppt_x-.2"/>
                                          </p:val>
                                        </p:tav>
                                        <p:tav tm="100000">
                                          <p:val>
                                            <p:strVal val="#ppt_x"/>
                                          </p:val>
                                        </p:tav>
                                      </p:tavLst>
                                    </p:anim>
                                    <p:anim calcmode="lin" valueType="num">
                                      <p:cBhvr>
                                        <p:cTn id="25" dur="1000" fill="hold"/>
                                        <p:tgtEl>
                                          <p:spTgt spid="15155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5155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151557"/>
                                        </p:tgtEl>
                                        <p:attrNameLst>
                                          <p:attrName>style.visibility</p:attrName>
                                        </p:attrNameLst>
                                      </p:cBhvr>
                                      <p:to>
                                        <p:strVal val="visible"/>
                                      </p:to>
                                    </p:set>
                                    <p:animEffect transition="in" filter="fade">
                                      <p:cBhvr>
                                        <p:cTn id="31" dur="1000"/>
                                        <p:tgtEl>
                                          <p:spTgt spid="151557"/>
                                        </p:tgtEl>
                                      </p:cBhvr>
                                    </p:animEffect>
                                    <p:anim calcmode="lin" valueType="num">
                                      <p:cBhvr>
                                        <p:cTn id="32" dur="1000" fill="hold"/>
                                        <p:tgtEl>
                                          <p:spTgt spid="151557"/>
                                        </p:tgtEl>
                                        <p:attrNameLst>
                                          <p:attrName>ppt_x</p:attrName>
                                        </p:attrNameLst>
                                      </p:cBhvr>
                                      <p:tavLst>
                                        <p:tav tm="0">
                                          <p:val>
                                            <p:strVal val="#ppt_x"/>
                                          </p:val>
                                        </p:tav>
                                        <p:tav tm="100000">
                                          <p:val>
                                            <p:strVal val="#ppt_x"/>
                                          </p:val>
                                        </p:tav>
                                      </p:tavLst>
                                    </p:anim>
                                    <p:anim calcmode="lin" valueType="num">
                                      <p:cBhvr>
                                        <p:cTn id="33" dur="1000" fill="hold"/>
                                        <p:tgtEl>
                                          <p:spTgt spid="151557"/>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p:stCondLst>
                                    <p:cond delay="0"/>
                                  </p:stCondLst>
                                  <p:childTnLst>
                                    <p:set>
                                      <p:cBhvr>
                                        <p:cTn id="35" dur="1" fill="hold">
                                          <p:stCondLst>
                                            <p:cond delay="0"/>
                                          </p:stCondLst>
                                        </p:cTn>
                                        <p:tgtEl>
                                          <p:spTgt spid="151560"/>
                                        </p:tgtEl>
                                        <p:attrNameLst>
                                          <p:attrName>style.visibility</p:attrName>
                                        </p:attrNameLst>
                                      </p:cBhvr>
                                      <p:to>
                                        <p:strVal val="visible"/>
                                      </p:to>
                                    </p:set>
                                    <p:animEffect transition="in" filter="fade">
                                      <p:cBhvr>
                                        <p:cTn id="36" dur="1000"/>
                                        <p:tgtEl>
                                          <p:spTgt spid="151560"/>
                                        </p:tgtEl>
                                      </p:cBhvr>
                                    </p:animEffect>
                                    <p:anim calcmode="lin" valueType="num">
                                      <p:cBhvr>
                                        <p:cTn id="37" dur="1000" fill="hold"/>
                                        <p:tgtEl>
                                          <p:spTgt spid="151560"/>
                                        </p:tgtEl>
                                        <p:attrNameLst>
                                          <p:attrName>ppt_x</p:attrName>
                                        </p:attrNameLst>
                                      </p:cBhvr>
                                      <p:tavLst>
                                        <p:tav tm="0">
                                          <p:val>
                                            <p:strVal val="#ppt_x"/>
                                          </p:val>
                                        </p:tav>
                                        <p:tav tm="100000">
                                          <p:val>
                                            <p:strVal val="#ppt_x"/>
                                          </p:val>
                                        </p:tav>
                                      </p:tavLst>
                                    </p:anim>
                                    <p:anim calcmode="lin" valueType="num">
                                      <p:cBhvr>
                                        <p:cTn id="38" dur="1000" fill="hold"/>
                                        <p:tgtEl>
                                          <p:spTgt spid="15156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55" grpId="0" animBg="1"/>
      <p:bldP spid="151556" grpId="0" animBg="1"/>
      <p:bldP spid="151557" grpId="0" animBg="1"/>
      <p:bldP spid="151558" grpId="0" animBg="1"/>
      <p:bldP spid="151559" grpId="0" animBg="1"/>
      <p:bldP spid="151560" grpId="0" animBg="1"/>
    </p:bldLst>
  </p:timing>
</p:sld>
</file>

<file path=ppt/slides/slide22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8FE8C826-63C9-4B2F-AC84-DF2BD83EAF74}"/>
              </a:ext>
            </a:extLst>
          </p:cNvPr>
          <p:cNvSpPr>
            <a:spLocks noGrp="1" noChangeArrowheads="1"/>
          </p:cNvSpPr>
          <p:nvPr>
            <p:ph type="title"/>
          </p:nvPr>
        </p:nvSpPr>
        <p:spPr>
          <a:xfrm>
            <a:off x="1828800" y="228600"/>
            <a:ext cx="6248400" cy="762000"/>
          </a:xfrm>
          <a:solidFill>
            <a:srgbClr val="000000"/>
          </a:solidFill>
        </p:spPr>
        <p:txBody>
          <a:bodyPr/>
          <a:lstStyle/>
          <a:p>
            <a:r>
              <a:rPr lang="ar-JO" altLang="en-US">
                <a:solidFill>
                  <a:schemeClr val="bg1"/>
                </a:solidFill>
                <a:latin typeface="Alan Den" charset="0"/>
              </a:rPr>
              <a:t>خلاصة</a:t>
            </a:r>
            <a:endParaRPr lang="en-US" altLang="en-US">
              <a:solidFill>
                <a:schemeClr val="bg1"/>
              </a:solidFill>
              <a:latin typeface="ELLIS" pitchFamily="2" charset="2"/>
            </a:endParaRPr>
          </a:p>
        </p:txBody>
      </p:sp>
      <p:pic>
        <p:nvPicPr>
          <p:cNvPr id="146437" name="Picture 5" descr="kingdomofheaven">
            <a:extLst>
              <a:ext uri="{FF2B5EF4-FFF2-40B4-BE49-F238E27FC236}">
                <a16:creationId xmlns:a16="http://schemas.microsoft.com/office/drawing/2014/main" id="{0815617F-8E96-4A37-B35C-D70B5B107D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295400"/>
            <a:ext cx="8572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146438" name="Picture 6" descr="kingdom of GOd">
            <a:extLst>
              <a:ext uri="{FF2B5EF4-FFF2-40B4-BE49-F238E27FC236}">
                <a16:creationId xmlns:a16="http://schemas.microsoft.com/office/drawing/2014/main" id="{C3D9746E-172C-41F2-88CB-7A746E31ED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7400" y="1295400"/>
            <a:ext cx="5638800" cy="5181600"/>
          </a:xfrm>
          <a:prstGeom prst="rect">
            <a:avLst/>
          </a:prstGeom>
          <a:noFill/>
          <a:ln w="76200" cmpd="tri">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733456"/>
      </p:ext>
    </p:extLst>
  </p:cSld>
  <p:clrMapOvr>
    <a:masterClrMapping/>
  </p:clrMapOvr>
  <p:transition spd="med">
    <p:cover dir="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nodeType="clickEffect">
                                  <p:stCondLst>
                                    <p:cond delay="0"/>
                                  </p:stCondLst>
                                  <p:childTnLst>
                                    <p:set>
                                      <p:cBhvr>
                                        <p:cTn id="6" dur="1" fill="hold">
                                          <p:stCondLst>
                                            <p:cond delay="0"/>
                                          </p:stCondLst>
                                        </p:cTn>
                                        <p:tgtEl>
                                          <p:spTgt spid="146437"/>
                                        </p:tgtEl>
                                        <p:attrNameLst>
                                          <p:attrName>style.visibility</p:attrName>
                                        </p:attrNameLst>
                                      </p:cBhvr>
                                      <p:to>
                                        <p:strVal val="visible"/>
                                      </p:to>
                                    </p:set>
                                    <p:animScale>
                                      <p:cBhvr>
                                        <p:cTn id="7" dur="1000" decel="50000" fill="hold">
                                          <p:stCondLst>
                                            <p:cond delay="0"/>
                                          </p:stCondLst>
                                        </p:cTn>
                                        <p:tgtEl>
                                          <p:spTgt spid="1464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46437"/>
                                        </p:tgtEl>
                                        <p:attrNameLst>
                                          <p:attrName>ppt_x</p:attrName>
                                          <p:attrName>ppt_y</p:attrName>
                                        </p:attrNameLst>
                                      </p:cBhvr>
                                    </p:animMotion>
                                    <p:animEffect transition="in" filter="fade">
                                      <p:cBhvr>
                                        <p:cTn id="9" dur="1000"/>
                                        <p:tgtEl>
                                          <p:spTgt spid="146437"/>
                                        </p:tgtEl>
                                      </p:cBhvr>
                                    </p:animEffect>
                                  </p:childTnLst>
                                  <p:subTnLst>
                                    <p:set>
                                      <p:cBhvr override="childStyle">
                                        <p:cTn dur="1" fill="hold" display="0" masterRel="nextClick" afterEffect="1"/>
                                        <p:tgtEl>
                                          <p:spTgt spid="146437"/>
                                        </p:tgtEl>
                                        <p:attrNameLst>
                                          <p:attrName>style.visibility</p:attrName>
                                        </p:attrNameLst>
                                      </p:cBhvr>
                                      <p:to>
                                        <p:strVal val="hidden"/>
                                      </p:to>
                                    </p:set>
                                  </p:sub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146438"/>
                                        </p:tgtEl>
                                        <p:attrNameLst>
                                          <p:attrName>style.visibility</p:attrName>
                                        </p:attrNameLst>
                                      </p:cBhvr>
                                      <p:to>
                                        <p:strVal val="visible"/>
                                      </p:to>
                                    </p:set>
                                    <p:anim calcmode="lin" valueType="num">
                                      <p:cBhvr>
                                        <p:cTn id="14" dur="1000" fill="hold"/>
                                        <p:tgtEl>
                                          <p:spTgt spid="146438"/>
                                        </p:tgtEl>
                                        <p:attrNameLst>
                                          <p:attrName>ppt_w</p:attrName>
                                        </p:attrNameLst>
                                      </p:cBhvr>
                                      <p:tavLst>
                                        <p:tav tm="0">
                                          <p:val>
                                            <p:fltVal val="0"/>
                                          </p:val>
                                        </p:tav>
                                        <p:tav tm="100000">
                                          <p:val>
                                            <p:strVal val="#ppt_w"/>
                                          </p:val>
                                        </p:tav>
                                      </p:tavLst>
                                    </p:anim>
                                    <p:anim calcmode="lin" valueType="num">
                                      <p:cBhvr>
                                        <p:cTn id="15" dur="1000" fill="hold"/>
                                        <p:tgtEl>
                                          <p:spTgt spid="146438"/>
                                        </p:tgtEl>
                                        <p:attrNameLst>
                                          <p:attrName>ppt_h</p:attrName>
                                        </p:attrNameLst>
                                      </p:cBhvr>
                                      <p:tavLst>
                                        <p:tav tm="0">
                                          <p:val>
                                            <p:fltVal val="0"/>
                                          </p:val>
                                        </p:tav>
                                        <p:tav tm="100000">
                                          <p:val>
                                            <p:strVal val="#ppt_h"/>
                                          </p:val>
                                        </p:tav>
                                      </p:tavLst>
                                    </p:anim>
                                    <p:animEffect transition="in" filter="fade">
                                      <p:cBhvr>
                                        <p:cTn id="16" dur="1000"/>
                                        <p:tgtEl>
                                          <p:spTgt spid="1464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a:t>Black</a:t>
            </a:r>
          </a:p>
        </p:txBody>
      </p:sp>
    </p:spTree>
    <p:extLst>
      <p:ext uri="{BB962C8B-B14F-4D97-AF65-F5344CB8AC3E}">
        <p14:creationId xmlns:p14="http://schemas.microsoft.com/office/powerpoint/2010/main" val="3370254569"/>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828171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a:solidFill>
                  <a:srgbClr val="FFFFFF"/>
                </a:solidFill>
                <a:ea typeface="ＭＳ Ｐゴシック" charset="0"/>
              </a:rPr>
              <a:t>حياة المسيح</a:t>
            </a:r>
            <a:r>
              <a:rPr lang="en-US" sz="2800">
                <a:solidFill>
                  <a:srgbClr val="FFFFFF"/>
                </a:solidFill>
                <a:ea typeface="ＭＳ Ｐゴシック" charset="0"/>
              </a:rPr>
              <a:t> at BibleStudyDownloads.org</a:t>
            </a:r>
            <a:endParaRPr lang="en-US" sz="105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احصل على العرض التقديمي مجاناً</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5601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560827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96266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32219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89144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062725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EE8568-BC9A-4AE5-8F05-BD404DBF56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أ. تحضير النساء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184</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 مرقس 16: 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باكراً</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بعد السبت في صباح الأحد ذهبت مريم المجدلية، مريم أم يعقوب، وسالومي غلى القبر حاملات الطيوب ليظهروا التزامهم نحو المسيح بمسح جسده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7891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264784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25027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392571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9907657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3" name="Picture 29"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350" y="-1"/>
            <a:ext cx="9150350"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ar-SA" altLang="en-US" b="1" dirty="0">
                <a:solidFill>
                  <a:srgbClr val="FFFFFF"/>
                </a:solidFill>
                <a:latin typeface="Arial" panose="020B0604020202020204" pitchFamily="34" charset="0"/>
                <a:cs typeface="Arial" panose="020B0604020202020204" pitchFamily="34" charset="0"/>
              </a:rPr>
              <a:t>عطلة نهاية أسبوع نبوية</a:t>
            </a:r>
            <a:endParaRPr lang="en-US" altLang="en-US" b="1" dirty="0">
              <a:solidFill>
                <a:srgbClr val="FFFFFF"/>
              </a:solidFill>
              <a:latin typeface="Arial" panose="020B0604020202020204" pitchFamily="34" charset="0"/>
              <a:cs typeface="Arial" panose="020B0604020202020204" pitchFamily="34" charset="0"/>
            </a:endParaRPr>
          </a:p>
        </p:txBody>
      </p:sp>
      <p:sp>
        <p:nvSpPr>
          <p:cNvPr id="5" name="Rectangle 4"/>
          <p:cNvSpPr/>
          <p:nvPr/>
        </p:nvSpPr>
        <p:spPr>
          <a:xfrm>
            <a:off x="612775"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dirty="0"/>
          </a:p>
        </p:txBody>
      </p:sp>
      <p:grpSp>
        <p:nvGrpSpPr>
          <p:cNvPr id="259076" name="Group 6"/>
          <p:cNvGrpSpPr>
            <a:grpSpLocks/>
          </p:cNvGrpSpPr>
          <p:nvPr/>
        </p:nvGrpSpPr>
        <p:grpSpPr bwMode="auto">
          <a:xfrm>
            <a:off x="612775" y="1844675"/>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يوم الخميس</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7" name="Group 7"/>
          <p:cNvGrpSpPr>
            <a:grpSpLocks/>
          </p:cNvGrpSpPr>
          <p:nvPr/>
        </p:nvGrpSpPr>
        <p:grpSpPr bwMode="auto">
          <a:xfrm>
            <a:off x="2413000" y="1844675"/>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جمعة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8" name="Group 10"/>
          <p:cNvGrpSpPr>
            <a:grpSpLocks/>
          </p:cNvGrpSpPr>
          <p:nvPr/>
        </p:nvGrpSpPr>
        <p:grpSpPr bwMode="auto">
          <a:xfrm>
            <a:off x="4213225" y="1844675"/>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السبت</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59079" name="Group 13"/>
          <p:cNvGrpSpPr>
            <a:grpSpLocks/>
          </p:cNvGrpSpPr>
          <p:nvPr/>
        </p:nvGrpSpPr>
        <p:grpSpPr bwMode="auto">
          <a:xfrm>
            <a:off x="6013450" y="1844675"/>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1" u="none" strike="noStrike" kern="1200" cap="none" spc="0" normalizeH="0" baseline="0" noProof="0" dirty="0">
                <a:ln>
                  <a:noFill/>
                </a:ln>
                <a:solidFill>
                  <a:srgbClr val="060400"/>
                </a:solidFill>
                <a:effectLst/>
                <a:uLnTx/>
                <a:uFillTx/>
                <a:latin typeface="Arial" panose="020B0604020202020204" pitchFamily="34" charset="0"/>
                <a:ea typeface="MS PGothic" pitchFamily="34" charset="-128"/>
                <a:cs typeface="Arial" panose="020B0604020202020204"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الأحد</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grpSp>
        <p:nvGrpSpPr>
          <p:cNvPr id="26" name="Group 25"/>
          <p:cNvGrpSpPr>
            <a:grpSpLocks/>
          </p:cNvGrpSpPr>
          <p:nvPr/>
        </p:nvGrpSpPr>
        <p:grpSpPr bwMode="auto">
          <a:xfrm>
            <a:off x="1189038" y="2492375"/>
            <a:ext cx="2003425" cy="936625"/>
            <a:chOff x="1259632" y="2996952"/>
            <a:chExt cx="1872208" cy="936104"/>
          </a:xfrm>
        </p:grpSpPr>
        <p:sp>
          <p:nvSpPr>
            <p:cNvPr id="259103"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18" name="Rectangle 17"/>
            <p:cNvSpPr/>
            <p:nvPr/>
          </p:nvSpPr>
          <p:spPr>
            <a:xfrm>
              <a:off x="1332324"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28" name="Group 27"/>
          <p:cNvGrpSpPr>
            <a:grpSpLocks/>
          </p:cNvGrpSpPr>
          <p:nvPr/>
        </p:nvGrpSpPr>
        <p:grpSpPr bwMode="auto">
          <a:xfrm>
            <a:off x="3211513" y="2492375"/>
            <a:ext cx="2003425" cy="936625"/>
            <a:chOff x="3203848" y="2996952"/>
            <a:chExt cx="1872208" cy="936104"/>
          </a:xfrm>
        </p:grpSpPr>
        <p:sp>
          <p:nvSpPr>
            <p:cNvPr id="259101"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20" name="Rectangle 19"/>
            <p:cNvSpPr/>
            <p:nvPr/>
          </p:nvSpPr>
          <p:spPr>
            <a:xfrm>
              <a:off x="3276540"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27" name="Group 26"/>
          <p:cNvGrpSpPr>
            <a:grpSpLocks/>
          </p:cNvGrpSpPr>
          <p:nvPr/>
        </p:nvGrpSpPr>
        <p:grpSpPr bwMode="auto">
          <a:xfrm>
            <a:off x="5233988" y="2492375"/>
            <a:ext cx="2003425" cy="936625"/>
            <a:chOff x="5148064" y="2996952"/>
            <a:chExt cx="1872208" cy="936104"/>
          </a:xfrm>
        </p:grpSpPr>
        <p:sp>
          <p:nvSpPr>
            <p:cNvPr id="259099"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22" name="Rectangle 21"/>
            <p:cNvSpPr/>
            <p:nvPr/>
          </p:nvSpPr>
          <p:spPr>
            <a:xfrm>
              <a:off x="5220756"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23" name="Rectangle 22"/>
          <p:cNvSpPr/>
          <p:nvPr/>
        </p:nvSpPr>
        <p:spPr>
          <a:xfrm>
            <a:off x="611857"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العشاء الأخير</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4" name="Rectangle 23"/>
          <p:cNvSpPr/>
          <p:nvPr/>
        </p:nvSpPr>
        <p:spPr>
          <a:xfrm>
            <a:off x="2655819" y="443444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صلب</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25" name="Rectangle 24"/>
          <p:cNvSpPr/>
          <p:nvPr/>
        </p:nvSpPr>
        <p:spPr>
          <a:xfrm>
            <a:off x="5836933" y="443444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القيامة</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grpSp>
        <p:nvGrpSpPr>
          <p:cNvPr id="29" name="Group 28"/>
          <p:cNvGrpSpPr>
            <a:grpSpLocks/>
          </p:cNvGrpSpPr>
          <p:nvPr/>
        </p:nvGrpSpPr>
        <p:grpSpPr bwMode="auto">
          <a:xfrm>
            <a:off x="3203575" y="3500438"/>
            <a:ext cx="2003425" cy="936625"/>
            <a:chOff x="1259632" y="2996952"/>
            <a:chExt cx="1872208" cy="936104"/>
          </a:xfrm>
        </p:grpSpPr>
        <p:sp>
          <p:nvSpPr>
            <p:cNvPr id="259097"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31" name="Rectangle 30"/>
            <p:cNvSpPr/>
            <p:nvPr/>
          </p:nvSpPr>
          <p:spPr>
            <a:xfrm>
              <a:off x="1332325"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الفداء</a:t>
              </a:r>
            </a:p>
          </p:txBody>
        </p:sp>
      </p:grpSp>
      <p:grpSp>
        <p:nvGrpSpPr>
          <p:cNvPr id="32" name="Group 31"/>
          <p:cNvGrpSpPr>
            <a:grpSpLocks/>
          </p:cNvGrpSpPr>
          <p:nvPr/>
        </p:nvGrpSpPr>
        <p:grpSpPr bwMode="auto">
          <a:xfrm>
            <a:off x="5226050" y="3500438"/>
            <a:ext cx="2003425" cy="936625"/>
            <a:chOff x="3203848" y="2996952"/>
            <a:chExt cx="1872208" cy="936104"/>
          </a:xfrm>
        </p:grpSpPr>
        <p:sp>
          <p:nvSpPr>
            <p:cNvPr id="259095"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34" name="Rectangle 33"/>
            <p:cNvSpPr/>
            <p:nvPr/>
          </p:nvSpPr>
          <p:spPr>
            <a:xfrm>
              <a:off x="3276541" y="3138160"/>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الانفصال</a:t>
              </a:r>
            </a:p>
          </p:txBody>
        </p:sp>
      </p:grpSp>
      <p:grpSp>
        <p:nvGrpSpPr>
          <p:cNvPr id="35" name="Group 34"/>
          <p:cNvGrpSpPr>
            <a:grpSpLocks/>
          </p:cNvGrpSpPr>
          <p:nvPr/>
        </p:nvGrpSpPr>
        <p:grpSpPr bwMode="auto">
          <a:xfrm>
            <a:off x="7248525" y="3500438"/>
            <a:ext cx="2003425" cy="936625"/>
            <a:chOff x="5148064" y="2996952"/>
            <a:chExt cx="1872208" cy="936104"/>
          </a:xfrm>
        </p:grpSpPr>
        <p:sp>
          <p:nvSpPr>
            <p:cNvPr id="259093"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Tahoma" pitchFamily="34" charset="0"/>
                <a:ea typeface="MS PGothic" pitchFamily="34" charset="-128"/>
                <a:cs typeface="+mn-cs"/>
              </a:endParaRPr>
            </a:p>
          </p:txBody>
        </p:sp>
        <p:sp>
          <p:nvSpPr>
            <p:cNvPr id="37" name="Rectangle 36"/>
            <p:cNvSpPr/>
            <p:nvPr/>
          </p:nvSpPr>
          <p:spPr>
            <a:xfrm>
              <a:off x="5220757" y="3066763"/>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القيامة</a:t>
              </a:r>
            </a:p>
          </p:txBody>
        </p:sp>
      </p:grpSp>
      <p:sp>
        <p:nvSpPr>
          <p:cNvPr id="38" name="Left Arrow 24"/>
          <p:cNvSpPr>
            <a:spLocks noChangeArrowheads="1"/>
          </p:cNvSpPr>
          <p:nvPr/>
        </p:nvSpPr>
        <p:spPr bwMode="auto">
          <a:xfrm rot="10800000">
            <a:off x="0" y="2349500"/>
            <a:ext cx="1763713" cy="1655763"/>
          </a:xfrm>
          <a:prstGeom prst="leftArrow">
            <a:avLst>
              <a:gd name="adj1" fmla="val 50000"/>
              <a:gd name="adj2" fmla="val 50010"/>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39" name="Title 3"/>
          <p:cNvSpPr txBox="1">
            <a:spLocks/>
          </p:cNvSpPr>
          <p:nvPr/>
        </p:nvSpPr>
        <p:spPr bwMode="auto">
          <a:xfrm>
            <a:off x="-71438" y="26543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mn-cs"/>
              </a:rPr>
              <a:t>الجليل</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0" name="Left Arrow 24"/>
          <p:cNvSpPr>
            <a:spLocks noChangeArrowheads="1"/>
          </p:cNvSpPr>
          <p:nvPr/>
        </p:nvSpPr>
        <p:spPr bwMode="auto">
          <a:xfrm rot="10800000">
            <a:off x="1655763" y="3122613"/>
            <a:ext cx="1763712" cy="1657350"/>
          </a:xfrm>
          <a:prstGeom prst="leftArrow">
            <a:avLst>
              <a:gd name="adj1" fmla="val 50000"/>
              <a:gd name="adj2" fmla="val 49962"/>
            </a:avLst>
          </a:prstGeom>
          <a:solidFill>
            <a:srgbClr val="0000FF"/>
          </a:solidFill>
          <a:ln w="28575" cap="sq">
            <a:solidFill>
              <a:schemeClr val="tx1"/>
            </a:solidFill>
            <a:round/>
            <a:headEnd/>
            <a:tailEnd/>
          </a:ln>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dirty="0">
              <a:ln>
                <a:noFill/>
              </a:ln>
              <a:solidFill>
                <a:srgbClr val="FFFFFF"/>
              </a:solidFill>
              <a:effectLst/>
              <a:uLnTx/>
              <a:uFillTx/>
              <a:latin typeface="Arial Narrow" pitchFamily="34" charset="0"/>
              <a:ea typeface="MS PGothic" pitchFamily="34" charset="-128"/>
              <a:cs typeface="Times New Roman" pitchFamily="18" charset="0"/>
            </a:endParaRPr>
          </a:p>
        </p:txBody>
      </p:sp>
      <p:sp>
        <p:nvSpPr>
          <p:cNvPr id="41" name="Title 3"/>
          <p:cNvSpPr txBox="1">
            <a:spLocks/>
          </p:cNvSpPr>
          <p:nvPr/>
        </p:nvSpPr>
        <p:spPr bwMode="auto">
          <a:xfrm>
            <a:off x="1584325" y="3429000"/>
            <a:ext cx="1763713" cy="990600"/>
          </a:xfrm>
          <a:prstGeom prst="rect">
            <a:avLst/>
          </a:prstGeom>
          <a:no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ar-SA"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MS PGothic" pitchFamily="34" charset="-128"/>
                <a:cs typeface="+mn-cs"/>
              </a:rPr>
              <a:t>يهودا</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MS PGothic" pitchFamily="34" charset="-128"/>
              <a:cs typeface="+mn-cs"/>
            </a:endParaRPr>
          </a:p>
        </p:txBody>
      </p:sp>
      <p:sp>
        <p:nvSpPr>
          <p:cNvPr id="42" name="Rectangle 41"/>
          <p:cNvSpPr/>
          <p:nvPr/>
        </p:nvSpPr>
        <p:spPr>
          <a:xfrm>
            <a:off x="643068"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2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3" name="Rectangle 42"/>
          <p:cNvSpPr/>
          <p:nvPr/>
        </p:nvSpPr>
        <p:spPr>
          <a:xfrm>
            <a:off x="2687030" y="5013176"/>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3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4" name="Rectangle 43"/>
          <p:cNvSpPr/>
          <p:nvPr/>
        </p:nvSpPr>
        <p:spPr>
          <a:xfrm>
            <a:off x="5868144" y="5013176"/>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5 أبريل 33</a:t>
            </a:r>
            <a:endParaRPr kumimoji="0" lang="en-US"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endParaRPr>
          </a:p>
        </p:txBody>
      </p:sp>
      <p:sp>
        <p:nvSpPr>
          <p:cNvPr id="45" name="Text Box 23"/>
          <p:cNvSpPr txBox="1">
            <a:spLocks noChangeArrowheads="1"/>
          </p:cNvSpPr>
          <p:nvPr/>
        </p:nvSpPr>
        <p:spPr bwMode="auto">
          <a:xfrm>
            <a:off x="7236296" y="-27384"/>
            <a:ext cx="1804061" cy="461665"/>
          </a:xfrm>
          <a:prstGeom prst="rect">
            <a:avLst/>
          </a:prstGeom>
          <a:noFill/>
          <a:ln w="12700" cap="sq">
            <a:noFill/>
            <a:miter lim="800000"/>
            <a:headEnd type="none" w="sm" len="sm"/>
            <a:tailEnd type="none" w="sm" len="sm"/>
          </a:ln>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ar-JO" sz="2400" b="1" u="none" strike="noStrike" kern="0" cap="none" spc="0" normalizeH="0" baseline="0" noProof="0">
                <a:ln>
                  <a:noFill/>
                </a:ln>
                <a:solidFill>
                  <a:srgbClr val="060400"/>
                </a:solidFill>
                <a:effectLst/>
                <a:uLnTx/>
                <a:uFillTx/>
                <a:latin typeface="Arial" panose="020B0604020202020204" pitchFamily="34" charset="0"/>
                <a:ea typeface="Times New Roman" charset="0"/>
                <a:cs typeface="Times New Roman" charset="0"/>
              </a:rPr>
              <a:t>م ع ج 39</a:t>
            </a:r>
            <a:endParaRPr kumimoji="0" lang="en-US" sz="2400" b="1" u="none" strike="noStrike" kern="0" cap="none" spc="0" normalizeH="0" baseline="0" noProof="0" dirty="0">
              <a:ln>
                <a:noFill/>
              </a:ln>
              <a:solidFill>
                <a:srgbClr val="060400"/>
              </a:solidFill>
              <a:effectLst/>
              <a:uLnTx/>
              <a:uFillTx/>
              <a:latin typeface="Arial" panose="020B0604020202020204" pitchFamily="34" charset="0"/>
              <a:ea typeface="Times New Roman" charset="0"/>
              <a:cs typeface="Times New Roman" charset="0"/>
            </a:endParaRPr>
          </a:p>
        </p:txBody>
      </p:sp>
      <p:sp>
        <p:nvSpPr>
          <p:cNvPr id="4" name="Rectangle 3">
            <a:extLst>
              <a:ext uri="{FF2B5EF4-FFF2-40B4-BE49-F238E27FC236}">
                <a16:creationId xmlns:a16="http://schemas.microsoft.com/office/drawing/2014/main" id="{140EEB5D-E8AD-7FA9-FB2C-936B87DD3076}"/>
              </a:ext>
            </a:extLst>
          </p:cNvPr>
          <p:cNvSpPr/>
          <p:nvPr/>
        </p:nvSpPr>
        <p:spPr>
          <a:xfrm>
            <a:off x="-6350" y="5631647"/>
            <a:ext cx="9097963" cy="738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١ كورنثوس ١٥ : ٢٠</a:t>
            </a:r>
          </a:p>
          <a:p>
            <a:pPr marL="0" marR="0" lvl="0" indent="0" algn="ctr" defTabSz="711200" rtl="0" eaLnBrk="0" fontAlgn="base" latinLnBrk="0" hangingPunct="0">
              <a:lnSpc>
                <a:spcPct val="90000"/>
              </a:lnSpc>
              <a:spcBef>
                <a:spcPct val="0"/>
              </a:spcBef>
              <a:spcAft>
                <a:spcPct val="35000"/>
              </a:spcAft>
              <a:buClrTx/>
              <a:buSzTx/>
              <a:buFontTx/>
              <a:buNone/>
              <a:tabLst/>
              <a:defRPr/>
            </a:pPr>
            <a:r>
              <a:rPr kumimoji="0" lang="ar-SA" sz="2400" b="1" u="none" strike="noStrike" kern="1200" cap="none" spc="0" normalizeH="0" baseline="0" noProof="0" dirty="0">
                <a:ln>
                  <a:noFill/>
                </a:ln>
                <a:solidFill>
                  <a:srgbClr val="060400"/>
                </a:solidFill>
                <a:effectLst>
                  <a:glow rad="254000">
                    <a:srgbClr val="FFFFFF">
                      <a:alpha val="75000"/>
                    </a:srgbClr>
                  </a:glow>
                </a:effectLst>
                <a:uLnTx/>
                <a:uFillTx/>
                <a:latin typeface="Arial" panose="020B0604020202020204" pitchFamily="34" charset="0"/>
                <a:ea typeface="+mn-ea"/>
                <a:cs typeface="Arial" panose="020B0604020202020204" pitchFamily="34" charset="0"/>
              </a:rPr>
              <a:t>وَلَكِنِ الآنَ قَدْ قَامَ الْمَسِيحُ مِنَ الأَمْوَاتِ وَصَارَ بَاكُورَةَ الرَّاقِدِينَ. </a:t>
            </a:r>
          </a:p>
        </p:txBody>
      </p:sp>
    </p:spTree>
    <p:extLst>
      <p:ext uri="{BB962C8B-B14F-4D97-AF65-F5344CB8AC3E}">
        <p14:creationId xmlns:p14="http://schemas.microsoft.com/office/powerpoint/2010/main" val="254622059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1000" fill="hold"/>
                                        <p:tgtEl>
                                          <p:spTgt spid="26"/>
                                        </p:tgtEl>
                                        <p:attrNameLst>
                                          <p:attrName>ppt_w</p:attrName>
                                        </p:attrNameLst>
                                      </p:cBhvr>
                                      <p:tavLst>
                                        <p:tav tm="0">
                                          <p:val>
                                            <p:strVal val="#ppt_w*0.70"/>
                                          </p:val>
                                        </p:tav>
                                        <p:tav tm="100000">
                                          <p:val>
                                            <p:strVal val="#ppt_w"/>
                                          </p:val>
                                        </p:tav>
                                      </p:tavLst>
                                    </p:anim>
                                    <p:anim calcmode="lin" valueType="num">
                                      <p:cBhvr>
                                        <p:cTn id="8" dur="1000" fill="hold"/>
                                        <p:tgtEl>
                                          <p:spTgt spid="26"/>
                                        </p:tgtEl>
                                        <p:attrNameLst>
                                          <p:attrName>ppt_h</p:attrName>
                                        </p:attrNameLst>
                                      </p:cBhvr>
                                      <p:tavLst>
                                        <p:tav tm="0">
                                          <p:val>
                                            <p:strVal val="#ppt_h"/>
                                          </p:val>
                                        </p:tav>
                                        <p:tav tm="100000">
                                          <p:val>
                                            <p:strVal val="#ppt_h"/>
                                          </p:val>
                                        </p:tav>
                                      </p:tavLst>
                                    </p:anim>
                                    <p:animEffect transition="in" filter="fade">
                                      <p:cBhvr>
                                        <p:cTn id="9" dur="1000"/>
                                        <p:tgtEl>
                                          <p:spTgt spid="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1000" fill="hold"/>
                                        <p:tgtEl>
                                          <p:spTgt spid="28"/>
                                        </p:tgtEl>
                                        <p:attrNameLst>
                                          <p:attrName>ppt_w</p:attrName>
                                        </p:attrNameLst>
                                      </p:cBhvr>
                                      <p:tavLst>
                                        <p:tav tm="0">
                                          <p:val>
                                            <p:strVal val="#ppt_w*0.70"/>
                                          </p:val>
                                        </p:tav>
                                        <p:tav tm="100000">
                                          <p:val>
                                            <p:strVal val="#ppt_w"/>
                                          </p:val>
                                        </p:tav>
                                      </p:tavLst>
                                    </p:anim>
                                    <p:anim calcmode="lin" valueType="num">
                                      <p:cBhvr>
                                        <p:cTn id="15" dur="1000" fill="hold"/>
                                        <p:tgtEl>
                                          <p:spTgt spid="28"/>
                                        </p:tgtEl>
                                        <p:attrNameLst>
                                          <p:attrName>ppt_h</p:attrName>
                                        </p:attrNameLst>
                                      </p:cBhvr>
                                      <p:tavLst>
                                        <p:tav tm="0">
                                          <p:val>
                                            <p:strVal val="#ppt_h"/>
                                          </p:val>
                                        </p:tav>
                                        <p:tav tm="100000">
                                          <p:val>
                                            <p:strVal val="#ppt_h"/>
                                          </p:val>
                                        </p:tav>
                                      </p:tavLst>
                                    </p:anim>
                                    <p:animEffect transition="in" filter="fade">
                                      <p:cBhvr>
                                        <p:cTn id="16" dur="1000"/>
                                        <p:tgtEl>
                                          <p:spTgt spid="2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27"/>
                                        </p:tgtEl>
                                        <p:attrNameLst>
                                          <p:attrName>style.visibility</p:attrName>
                                        </p:attrNameLst>
                                      </p:cBhvr>
                                      <p:to>
                                        <p:strVal val="visible"/>
                                      </p:to>
                                    </p:set>
                                    <p:anim calcmode="lin" valueType="num">
                                      <p:cBhvr>
                                        <p:cTn id="21" dur="1000" fill="hold"/>
                                        <p:tgtEl>
                                          <p:spTgt spid="27"/>
                                        </p:tgtEl>
                                        <p:attrNameLst>
                                          <p:attrName>ppt_w</p:attrName>
                                        </p:attrNameLst>
                                      </p:cBhvr>
                                      <p:tavLst>
                                        <p:tav tm="0">
                                          <p:val>
                                            <p:strVal val="#ppt_w*0.70"/>
                                          </p:val>
                                        </p:tav>
                                        <p:tav tm="100000">
                                          <p:val>
                                            <p:strVal val="#ppt_w"/>
                                          </p:val>
                                        </p:tav>
                                      </p:tavLst>
                                    </p:anim>
                                    <p:anim calcmode="lin" valueType="num">
                                      <p:cBhvr>
                                        <p:cTn id="22" dur="1000" fill="hold"/>
                                        <p:tgtEl>
                                          <p:spTgt spid="27"/>
                                        </p:tgtEl>
                                        <p:attrNameLst>
                                          <p:attrName>ppt_h</p:attrName>
                                        </p:attrNameLst>
                                      </p:cBhvr>
                                      <p:tavLst>
                                        <p:tav tm="0">
                                          <p:val>
                                            <p:strVal val="#ppt_h"/>
                                          </p:val>
                                        </p:tav>
                                        <p:tav tm="100000">
                                          <p:val>
                                            <p:strVal val="#ppt_h"/>
                                          </p:val>
                                        </p:tav>
                                      </p:tavLst>
                                    </p:anim>
                                    <p:animEffect transition="in" filter="fade">
                                      <p:cBhvr>
                                        <p:cTn id="23" dur="1000"/>
                                        <p:tgtEl>
                                          <p:spTgt spid="2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1000" fill="hold"/>
                                        <p:tgtEl>
                                          <p:spTgt spid="29"/>
                                        </p:tgtEl>
                                        <p:attrNameLst>
                                          <p:attrName>ppt_w</p:attrName>
                                        </p:attrNameLst>
                                      </p:cBhvr>
                                      <p:tavLst>
                                        <p:tav tm="0">
                                          <p:val>
                                            <p:strVal val="#ppt_w*0.70"/>
                                          </p:val>
                                        </p:tav>
                                        <p:tav tm="100000">
                                          <p:val>
                                            <p:strVal val="#ppt_w"/>
                                          </p:val>
                                        </p:tav>
                                      </p:tavLst>
                                    </p:anim>
                                    <p:anim calcmode="lin" valueType="num">
                                      <p:cBhvr>
                                        <p:cTn id="29" dur="1000" fill="hold"/>
                                        <p:tgtEl>
                                          <p:spTgt spid="29"/>
                                        </p:tgtEl>
                                        <p:attrNameLst>
                                          <p:attrName>ppt_h</p:attrName>
                                        </p:attrNameLst>
                                      </p:cBhvr>
                                      <p:tavLst>
                                        <p:tav tm="0">
                                          <p:val>
                                            <p:strVal val="#ppt_h"/>
                                          </p:val>
                                        </p:tav>
                                        <p:tav tm="100000">
                                          <p:val>
                                            <p:strVal val="#ppt_h"/>
                                          </p:val>
                                        </p:tav>
                                      </p:tavLst>
                                    </p:anim>
                                    <p:animEffect transition="in" filter="fade">
                                      <p:cBhvr>
                                        <p:cTn id="30" dur="1000"/>
                                        <p:tgtEl>
                                          <p:spTgt spid="29"/>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32"/>
                                        </p:tgtEl>
                                        <p:attrNameLst>
                                          <p:attrName>style.visibility</p:attrName>
                                        </p:attrNameLst>
                                      </p:cBhvr>
                                      <p:to>
                                        <p:strVal val="visible"/>
                                      </p:to>
                                    </p:set>
                                    <p:anim calcmode="lin" valueType="num">
                                      <p:cBhvr>
                                        <p:cTn id="35" dur="1000" fill="hold"/>
                                        <p:tgtEl>
                                          <p:spTgt spid="32"/>
                                        </p:tgtEl>
                                        <p:attrNameLst>
                                          <p:attrName>ppt_w</p:attrName>
                                        </p:attrNameLst>
                                      </p:cBhvr>
                                      <p:tavLst>
                                        <p:tav tm="0">
                                          <p:val>
                                            <p:strVal val="#ppt_w*0.70"/>
                                          </p:val>
                                        </p:tav>
                                        <p:tav tm="100000">
                                          <p:val>
                                            <p:strVal val="#ppt_w"/>
                                          </p:val>
                                        </p:tav>
                                      </p:tavLst>
                                    </p:anim>
                                    <p:anim calcmode="lin" valueType="num">
                                      <p:cBhvr>
                                        <p:cTn id="36" dur="1000" fill="hold"/>
                                        <p:tgtEl>
                                          <p:spTgt spid="32"/>
                                        </p:tgtEl>
                                        <p:attrNameLst>
                                          <p:attrName>ppt_h</p:attrName>
                                        </p:attrNameLst>
                                      </p:cBhvr>
                                      <p:tavLst>
                                        <p:tav tm="0">
                                          <p:val>
                                            <p:strVal val="#ppt_h"/>
                                          </p:val>
                                        </p:tav>
                                        <p:tav tm="100000">
                                          <p:val>
                                            <p:strVal val="#ppt_h"/>
                                          </p:val>
                                        </p:tav>
                                      </p:tavLst>
                                    </p:anim>
                                    <p:animEffect transition="in" filter="fade">
                                      <p:cBhvr>
                                        <p:cTn id="37" dur="1000"/>
                                        <p:tgtEl>
                                          <p:spTgt spid="3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35"/>
                                        </p:tgtEl>
                                        <p:attrNameLst>
                                          <p:attrName>style.visibility</p:attrName>
                                        </p:attrNameLst>
                                      </p:cBhvr>
                                      <p:to>
                                        <p:strVal val="visible"/>
                                      </p:to>
                                    </p:set>
                                    <p:anim calcmode="lin" valueType="num">
                                      <p:cBhvr>
                                        <p:cTn id="42" dur="1000" fill="hold"/>
                                        <p:tgtEl>
                                          <p:spTgt spid="35"/>
                                        </p:tgtEl>
                                        <p:attrNameLst>
                                          <p:attrName>ppt_w</p:attrName>
                                        </p:attrNameLst>
                                      </p:cBhvr>
                                      <p:tavLst>
                                        <p:tav tm="0">
                                          <p:val>
                                            <p:strVal val="#ppt_w*0.70"/>
                                          </p:val>
                                        </p:tav>
                                        <p:tav tm="100000">
                                          <p:val>
                                            <p:strVal val="#ppt_w"/>
                                          </p:val>
                                        </p:tav>
                                      </p:tavLst>
                                    </p:anim>
                                    <p:anim calcmode="lin" valueType="num">
                                      <p:cBhvr>
                                        <p:cTn id="43" dur="1000" fill="hold"/>
                                        <p:tgtEl>
                                          <p:spTgt spid="35"/>
                                        </p:tgtEl>
                                        <p:attrNameLst>
                                          <p:attrName>ppt_h</p:attrName>
                                        </p:attrNameLst>
                                      </p:cBhvr>
                                      <p:tavLst>
                                        <p:tav tm="0">
                                          <p:val>
                                            <p:strVal val="#ppt_h"/>
                                          </p:val>
                                        </p:tav>
                                        <p:tav tm="100000">
                                          <p:val>
                                            <p:strVal val="#ppt_h"/>
                                          </p:val>
                                        </p:tav>
                                      </p:tavLst>
                                    </p:anim>
                                    <p:animEffect transition="in" filter="fade">
                                      <p:cBhvr>
                                        <p:cTn id="44" dur="1000"/>
                                        <p:tgtEl>
                                          <p:spTgt spid="35"/>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3" presetClass="entr" presetSubtype="10" fill="hold" grpId="0"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linds(horizontal)">
                                      <p:cBhvr>
                                        <p:cTn id="49" dur="500"/>
                                        <p:tgtEl>
                                          <p:spTgt spid="39"/>
                                        </p:tgtEl>
                                      </p:cBhvr>
                                    </p:animEffect>
                                  </p:childTnLst>
                                </p:cTn>
                              </p:par>
                              <p:par>
                                <p:cTn id="50" presetID="3" presetClass="entr" presetSubtype="10" fill="hold" grpId="0" nodeType="withEffect">
                                  <p:stCondLst>
                                    <p:cond delay="0"/>
                                  </p:stCondLst>
                                  <p:childTnLst>
                                    <p:set>
                                      <p:cBhvr>
                                        <p:cTn id="51" dur="1" fill="hold">
                                          <p:stCondLst>
                                            <p:cond delay="0"/>
                                          </p:stCondLst>
                                        </p:cTn>
                                        <p:tgtEl>
                                          <p:spTgt spid="38"/>
                                        </p:tgtEl>
                                        <p:attrNameLst>
                                          <p:attrName>style.visibility</p:attrName>
                                        </p:attrNameLst>
                                      </p:cBhvr>
                                      <p:to>
                                        <p:strVal val="visible"/>
                                      </p:to>
                                    </p:set>
                                    <p:animEffect transition="in" filter="blinds(horizontal)">
                                      <p:cBhvr>
                                        <p:cTn id="52" dur="500"/>
                                        <p:tgtEl>
                                          <p:spTgt spid="38"/>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blinds(horizontal)">
                                      <p:cBhvr>
                                        <p:cTn id="57" dur="500"/>
                                        <p:tgtEl>
                                          <p:spTgt spid="41"/>
                                        </p:tgtEl>
                                      </p:cBhvr>
                                    </p:animEffect>
                                  </p:childTnLst>
                                </p:cTn>
                              </p:par>
                              <p:par>
                                <p:cTn id="58" presetID="3" presetClass="entr" presetSubtype="10" fill="hold" grpId="0" nodeType="with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blinds(horizontal)">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55" presetClass="entr" presetSubtype="0" fill="hold" nodeType="click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p:cTn id="65" dur="1000" fill="hold"/>
                                        <p:tgtEl>
                                          <p:spTgt spid="23"/>
                                        </p:tgtEl>
                                        <p:attrNameLst>
                                          <p:attrName>ppt_w</p:attrName>
                                        </p:attrNameLst>
                                      </p:cBhvr>
                                      <p:tavLst>
                                        <p:tav tm="0">
                                          <p:val>
                                            <p:strVal val="#ppt_w*0.70"/>
                                          </p:val>
                                        </p:tav>
                                        <p:tav tm="100000">
                                          <p:val>
                                            <p:strVal val="#ppt_w"/>
                                          </p:val>
                                        </p:tav>
                                      </p:tavLst>
                                    </p:anim>
                                    <p:anim calcmode="lin" valueType="num">
                                      <p:cBhvr>
                                        <p:cTn id="66" dur="1000" fill="hold"/>
                                        <p:tgtEl>
                                          <p:spTgt spid="23"/>
                                        </p:tgtEl>
                                        <p:attrNameLst>
                                          <p:attrName>ppt_h</p:attrName>
                                        </p:attrNameLst>
                                      </p:cBhvr>
                                      <p:tavLst>
                                        <p:tav tm="0">
                                          <p:val>
                                            <p:strVal val="#ppt_h"/>
                                          </p:val>
                                        </p:tav>
                                        <p:tav tm="100000">
                                          <p:val>
                                            <p:strVal val="#ppt_h"/>
                                          </p:val>
                                        </p:tav>
                                      </p:tavLst>
                                    </p:anim>
                                    <p:animEffect transition="in" filter="fade">
                                      <p:cBhvr>
                                        <p:cTn id="67" dur="10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55" presetClass="entr" presetSubtype="0" fill="hold" nodeType="clickEffect">
                                  <p:stCondLst>
                                    <p:cond delay="0"/>
                                  </p:stCondLst>
                                  <p:childTnLst>
                                    <p:set>
                                      <p:cBhvr>
                                        <p:cTn id="71" dur="1" fill="hold">
                                          <p:stCondLst>
                                            <p:cond delay="0"/>
                                          </p:stCondLst>
                                        </p:cTn>
                                        <p:tgtEl>
                                          <p:spTgt spid="24"/>
                                        </p:tgtEl>
                                        <p:attrNameLst>
                                          <p:attrName>style.visibility</p:attrName>
                                        </p:attrNameLst>
                                      </p:cBhvr>
                                      <p:to>
                                        <p:strVal val="visible"/>
                                      </p:to>
                                    </p:set>
                                    <p:anim calcmode="lin" valueType="num">
                                      <p:cBhvr>
                                        <p:cTn id="72" dur="1000" fill="hold"/>
                                        <p:tgtEl>
                                          <p:spTgt spid="24"/>
                                        </p:tgtEl>
                                        <p:attrNameLst>
                                          <p:attrName>ppt_w</p:attrName>
                                        </p:attrNameLst>
                                      </p:cBhvr>
                                      <p:tavLst>
                                        <p:tav tm="0">
                                          <p:val>
                                            <p:strVal val="#ppt_w*0.70"/>
                                          </p:val>
                                        </p:tav>
                                        <p:tav tm="100000">
                                          <p:val>
                                            <p:strVal val="#ppt_w"/>
                                          </p:val>
                                        </p:tav>
                                      </p:tavLst>
                                    </p:anim>
                                    <p:anim calcmode="lin" valueType="num">
                                      <p:cBhvr>
                                        <p:cTn id="73" dur="1000" fill="hold"/>
                                        <p:tgtEl>
                                          <p:spTgt spid="24"/>
                                        </p:tgtEl>
                                        <p:attrNameLst>
                                          <p:attrName>ppt_h</p:attrName>
                                        </p:attrNameLst>
                                      </p:cBhvr>
                                      <p:tavLst>
                                        <p:tav tm="0">
                                          <p:val>
                                            <p:strVal val="#ppt_h"/>
                                          </p:val>
                                        </p:tav>
                                        <p:tav tm="100000">
                                          <p:val>
                                            <p:strVal val="#ppt_h"/>
                                          </p:val>
                                        </p:tav>
                                      </p:tavLst>
                                    </p:anim>
                                    <p:animEffect transition="in" filter="fade">
                                      <p:cBhvr>
                                        <p:cTn id="74" dur="1000"/>
                                        <p:tgtEl>
                                          <p:spTgt spid="24"/>
                                        </p:tgtEl>
                                      </p:cBhvr>
                                    </p:animEffect>
                                  </p:childTnLst>
                                </p:cTn>
                              </p:par>
                            </p:childTnLst>
                          </p:cTn>
                        </p:par>
                      </p:childTnLst>
                    </p:cTn>
                  </p:par>
                  <p:par>
                    <p:cTn id="75" fill="hold">
                      <p:stCondLst>
                        <p:cond delay="indefinite"/>
                      </p:stCondLst>
                      <p:childTnLst>
                        <p:par>
                          <p:cTn id="76" fill="hold">
                            <p:stCondLst>
                              <p:cond delay="0"/>
                            </p:stCondLst>
                            <p:childTnLst>
                              <p:par>
                                <p:cTn id="77" presetID="55" presetClass="entr" presetSubtype="0" fill="hold" nodeType="click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p:cTn id="79" dur="1000" fill="hold"/>
                                        <p:tgtEl>
                                          <p:spTgt spid="25"/>
                                        </p:tgtEl>
                                        <p:attrNameLst>
                                          <p:attrName>ppt_w</p:attrName>
                                        </p:attrNameLst>
                                      </p:cBhvr>
                                      <p:tavLst>
                                        <p:tav tm="0">
                                          <p:val>
                                            <p:strVal val="#ppt_w*0.70"/>
                                          </p:val>
                                        </p:tav>
                                        <p:tav tm="100000">
                                          <p:val>
                                            <p:strVal val="#ppt_w"/>
                                          </p:val>
                                        </p:tav>
                                      </p:tavLst>
                                    </p:anim>
                                    <p:anim calcmode="lin" valueType="num">
                                      <p:cBhvr>
                                        <p:cTn id="80" dur="1000" fill="hold"/>
                                        <p:tgtEl>
                                          <p:spTgt spid="25"/>
                                        </p:tgtEl>
                                        <p:attrNameLst>
                                          <p:attrName>ppt_h</p:attrName>
                                        </p:attrNameLst>
                                      </p:cBhvr>
                                      <p:tavLst>
                                        <p:tav tm="0">
                                          <p:val>
                                            <p:strVal val="#ppt_h"/>
                                          </p:val>
                                        </p:tav>
                                        <p:tav tm="100000">
                                          <p:val>
                                            <p:strVal val="#ppt_h"/>
                                          </p:val>
                                        </p:tav>
                                      </p:tavLst>
                                    </p:anim>
                                    <p:animEffect transition="in" filter="fade">
                                      <p:cBhvr>
                                        <p:cTn id="81" dur="1000"/>
                                        <p:tgtEl>
                                          <p:spTgt spid="25"/>
                                        </p:tgtEl>
                                      </p:cBhvr>
                                    </p:animEffect>
                                  </p:childTnLst>
                                </p:cTn>
                              </p:par>
                            </p:childTnLst>
                          </p:cTn>
                        </p:par>
                      </p:childTnLst>
                    </p:cTn>
                  </p:par>
                  <p:par>
                    <p:cTn id="82" fill="hold">
                      <p:stCondLst>
                        <p:cond delay="indefinite"/>
                      </p:stCondLst>
                      <p:childTnLst>
                        <p:par>
                          <p:cTn id="83" fill="hold">
                            <p:stCondLst>
                              <p:cond delay="0"/>
                            </p:stCondLst>
                            <p:childTnLst>
                              <p:par>
                                <p:cTn id="84" presetID="55" presetClass="entr" presetSubtype="0" fill="hold" nodeType="clickEffect">
                                  <p:stCondLst>
                                    <p:cond delay="0"/>
                                  </p:stCondLst>
                                  <p:childTnLst>
                                    <p:set>
                                      <p:cBhvr>
                                        <p:cTn id="85" dur="1" fill="hold">
                                          <p:stCondLst>
                                            <p:cond delay="0"/>
                                          </p:stCondLst>
                                        </p:cTn>
                                        <p:tgtEl>
                                          <p:spTgt spid="42"/>
                                        </p:tgtEl>
                                        <p:attrNameLst>
                                          <p:attrName>style.visibility</p:attrName>
                                        </p:attrNameLst>
                                      </p:cBhvr>
                                      <p:to>
                                        <p:strVal val="visible"/>
                                      </p:to>
                                    </p:set>
                                    <p:anim calcmode="lin" valueType="num">
                                      <p:cBhvr>
                                        <p:cTn id="86" dur="1000" fill="hold"/>
                                        <p:tgtEl>
                                          <p:spTgt spid="42"/>
                                        </p:tgtEl>
                                        <p:attrNameLst>
                                          <p:attrName>ppt_w</p:attrName>
                                        </p:attrNameLst>
                                      </p:cBhvr>
                                      <p:tavLst>
                                        <p:tav tm="0">
                                          <p:val>
                                            <p:strVal val="#ppt_w*0.70"/>
                                          </p:val>
                                        </p:tav>
                                        <p:tav tm="100000">
                                          <p:val>
                                            <p:strVal val="#ppt_w"/>
                                          </p:val>
                                        </p:tav>
                                      </p:tavLst>
                                    </p:anim>
                                    <p:anim calcmode="lin" valueType="num">
                                      <p:cBhvr>
                                        <p:cTn id="87" dur="1000" fill="hold"/>
                                        <p:tgtEl>
                                          <p:spTgt spid="42"/>
                                        </p:tgtEl>
                                        <p:attrNameLst>
                                          <p:attrName>ppt_h</p:attrName>
                                        </p:attrNameLst>
                                      </p:cBhvr>
                                      <p:tavLst>
                                        <p:tav tm="0">
                                          <p:val>
                                            <p:strVal val="#ppt_h"/>
                                          </p:val>
                                        </p:tav>
                                        <p:tav tm="100000">
                                          <p:val>
                                            <p:strVal val="#ppt_h"/>
                                          </p:val>
                                        </p:tav>
                                      </p:tavLst>
                                    </p:anim>
                                    <p:animEffect transition="in" filter="fade">
                                      <p:cBhvr>
                                        <p:cTn id="88" dur="1000"/>
                                        <p:tgtEl>
                                          <p:spTgt spid="42"/>
                                        </p:tgtEl>
                                      </p:cBhvr>
                                    </p:animEffect>
                                  </p:childTnLst>
                                </p:cTn>
                              </p:par>
                            </p:childTnLst>
                          </p:cTn>
                        </p:par>
                      </p:childTnLst>
                    </p:cTn>
                  </p:par>
                  <p:par>
                    <p:cTn id="89" fill="hold">
                      <p:stCondLst>
                        <p:cond delay="indefinite"/>
                      </p:stCondLst>
                      <p:childTnLst>
                        <p:par>
                          <p:cTn id="90" fill="hold">
                            <p:stCondLst>
                              <p:cond delay="0"/>
                            </p:stCondLst>
                            <p:childTnLst>
                              <p:par>
                                <p:cTn id="91" presetID="55" presetClass="entr" presetSubtype="0" fill="hold" nodeType="clickEffect">
                                  <p:stCondLst>
                                    <p:cond delay="0"/>
                                  </p:stCondLst>
                                  <p:childTnLst>
                                    <p:set>
                                      <p:cBhvr>
                                        <p:cTn id="92" dur="1" fill="hold">
                                          <p:stCondLst>
                                            <p:cond delay="0"/>
                                          </p:stCondLst>
                                        </p:cTn>
                                        <p:tgtEl>
                                          <p:spTgt spid="43"/>
                                        </p:tgtEl>
                                        <p:attrNameLst>
                                          <p:attrName>style.visibility</p:attrName>
                                        </p:attrNameLst>
                                      </p:cBhvr>
                                      <p:to>
                                        <p:strVal val="visible"/>
                                      </p:to>
                                    </p:set>
                                    <p:anim calcmode="lin" valueType="num">
                                      <p:cBhvr>
                                        <p:cTn id="93" dur="1000" fill="hold"/>
                                        <p:tgtEl>
                                          <p:spTgt spid="43"/>
                                        </p:tgtEl>
                                        <p:attrNameLst>
                                          <p:attrName>ppt_w</p:attrName>
                                        </p:attrNameLst>
                                      </p:cBhvr>
                                      <p:tavLst>
                                        <p:tav tm="0">
                                          <p:val>
                                            <p:strVal val="#ppt_w*0.70"/>
                                          </p:val>
                                        </p:tav>
                                        <p:tav tm="100000">
                                          <p:val>
                                            <p:strVal val="#ppt_w"/>
                                          </p:val>
                                        </p:tav>
                                      </p:tavLst>
                                    </p:anim>
                                    <p:anim calcmode="lin" valueType="num">
                                      <p:cBhvr>
                                        <p:cTn id="94" dur="1000" fill="hold"/>
                                        <p:tgtEl>
                                          <p:spTgt spid="43"/>
                                        </p:tgtEl>
                                        <p:attrNameLst>
                                          <p:attrName>ppt_h</p:attrName>
                                        </p:attrNameLst>
                                      </p:cBhvr>
                                      <p:tavLst>
                                        <p:tav tm="0">
                                          <p:val>
                                            <p:strVal val="#ppt_h"/>
                                          </p:val>
                                        </p:tav>
                                        <p:tav tm="100000">
                                          <p:val>
                                            <p:strVal val="#ppt_h"/>
                                          </p:val>
                                        </p:tav>
                                      </p:tavLst>
                                    </p:anim>
                                    <p:animEffect transition="in" filter="fade">
                                      <p:cBhvr>
                                        <p:cTn id="95" dur="1000"/>
                                        <p:tgtEl>
                                          <p:spTgt spid="43"/>
                                        </p:tgtEl>
                                      </p:cBhvr>
                                    </p:animEffect>
                                  </p:childTnLst>
                                </p:cTn>
                              </p:par>
                            </p:childTnLst>
                          </p:cTn>
                        </p:par>
                      </p:childTnLst>
                    </p:cTn>
                  </p:par>
                  <p:par>
                    <p:cTn id="96" fill="hold">
                      <p:stCondLst>
                        <p:cond delay="indefinite"/>
                      </p:stCondLst>
                      <p:childTnLst>
                        <p:par>
                          <p:cTn id="97" fill="hold">
                            <p:stCondLst>
                              <p:cond delay="0"/>
                            </p:stCondLst>
                            <p:childTnLst>
                              <p:par>
                                <p:cTn id="98" presetID="55" presetClass="entr" presetSubtype="0" fill="hold" nodeType="clickEffect">
                                  <p:stCondLst>
                                    <p:cond delay="0"/>
                                  </p:stCondLst>
                                  <p:childTnLst>
                                    <p:set>
                                      <p:cBhvr>
                                        <p:cTn id="99" dur="1" fill="hold">
                                          <p:stCondLst>
                                            <p:cond delay="0"/>
                                          </p:stCondLst>
                                        </p:cTn>
                                        <p:tgtEl>
                                          <p:spTgt spid="44"/>
                                        </p:tgtEl>
                                        <p:attrNameLst>
                                          <p:attrName>style.visibility</p:attrName>
                                        </p:attrNameLst>
                                      </p:cBhvr>
                                      <p:to>
                                        <p:strVal val="visible"/>
                                      </p:to>
                                    </p:set>
                                    <p:anim calcmode="lin" valueType="num">
                                      <p:cBhvr>
                                        <p:cTn id="100" dur="1000" fill="hold"/>
                                        <p:tgtEl>
                                          <p:spTgt spid="44"/>
                                        </p:tgtEl>
                                        <p:attrNameLst>
                                          <p:attrName>ppt_w</p:attrName>
                                        </p:attrNameLst>
                                      </p:cBhvr>
                                      <p:tavLst>
                                        <p:tav tm="0">
                                          <p:val>
                                            <p:strVal val="#ppt_w*0.70"/>
                                          </p:val>
                                        </p:tav>
                                        <p:tav tm="100000">
                                          <p:val>
                                            <p:strVal val="#ppt_w"/>
                                          </p:val>
                                        </p:tav>
                                      </p:tavLst>
                                    </p:anim>
                                    <p:anim calcmode="lin" valueType="num">
                                      <p:cBhvr>
                                        <p:cTn id="101" dur="1000" fill="hold"/>
                                        <p:tgtEl>
                                          <p:spTgt spid="44"/>
                                        </p:tgtEl>
                                        <p:attrNameLst>
                                          <p:attrName>ppt_h</p:attrName>
                                        </p:attrNameLst>
                                      </p:cBhvr>
                                      <p:tavLst>
                                        <p:tav tm="0">
                                          <p:val>
                                            <p:strVal val="#ppt_h"/>
                                          </p:val>
                                        </p:tav>
                                        <p:tav tm="100000">
                                          <p:val>
                                            <p:strVal val="#ppt_h"/>
                                          </p:val>
                                        </p:tav>
                                      </p:tavLst>
                                    </p:anim>
                                    <p:animEffect transition="in" filter="fade">
                                      <p:cBhvr>
                                        <p:cTn id="102" dur="1000"/>
                                        <p:tgtEl>
                                          <p:spTgt spid="44"/>
                                        </p:tgtEl>
                                      </p:cBhvr>
                                    </p:animEffect>
                                  </p:childTnLst>
                                </p:cTn>
                              </p:par>
                            </p:childTnLst>
                          </p:cTn>
                        </p:par>
                      </p:childTnLst>
                    </p:cTn>
                  </p:par>
                  <p:par>
                    <p:cTn id="103" fill="hold">
                      <p:stCondLst>
                        <p:cond delay="indefinite"/>
                      </p:stCondLst>
                      <p:childTnLst>
                        <p:par>
                          <p:cTn id="104" fill="hold">
                            <p:stCondLst>
                              <p:cond delay="0"/>
                            </p:stCondLst>
                            <p:childTnLst>
                              <p:par>
                                <p:cTn id="105" presetID="55" presetClass="entr" presetSubtype="0" fill="hold" nodeType="clickEffect">
                                  <p:stCondLst>
                                    <p:cond delay="0"/>
                                  </p:stCondLst>
                                  <p:childTnLst>
                                    <p:set>
                                      <p:cBhvr>
                                        <p:cTn id="106" dur="1" fill="hold">
                                          <p:stCondLst>
                                            <p:cond delay="0"/>
                                          </p:stCondLst>
                                        </p:cTn>
                                        <p:tgtEl>
                                          <p:spTgt spid="4"/>
                                        </p:tgtEl>
                                        <p:attrNameLst>
                                          <p:attrName>style.visibility</p:attrName>
                                        </p:attrNameLst>
                                      </p:cBhvr>
                                      <p:to>
                                        <p:strVal val="visible"/>
                                      </p:to>
                                    </p:set>
                                    <p:anim calcmode="lin" valueType="num">
                                      <p:cBhvr>
                                        <p:cTn id="107" dur="1000" fill="hold"/>
                                        <p:tgtEl>
                                          <p:spTgt spid="4"/>
                                        </p:tgtEl>
                                        <p:attrNameLst>
                                          <p:attrName>ppt_w</p:attrName>
                                        </p:attrNameLst>
                                      </p:cBhvr>
                                      <p:tavLst>
                                        <p:tav tm="0">
                                          <p:val>
                                            <p:strVal val="#ppt_w*0.70"/>
                                          </p:val>
                                        </p:tav>
                                        <p:tav tm="100000">
                                          <p:val>
                                            <p:strVal val="#ppt_w"/>
                                          </p:val>
                                        </p:tav>
                                      </p:tavLst>
                                    </p:anim>
                                    <p:anim calcmode="lin" valueType="num">
                                      <p:cBhvr>
                                        <p:cTn id="108" dur="1000" fill="hold"/>
                                        <p:tgtEl>
                                          <p:spTgt spid="4"/>
                                        </p:tgtEl>
                                        <p:attrNameLst>
                                          <p:attrName>ppt_h</p:attrName>
                                        </p:attrNameLst>
                                      </p:cBhvr>
                                      <p:tavLst>
                                        <p:tav tm="0">
                                          <p:val>
                                            <p:strVal val="#ppt_h"/>
                                          </p:val>
                                        </p:tav>
                                        <p:tav tm="100000">
                                          <p:val>
                                            <p:strVal val="#ppt_h"/>
                                          </p:val>
                                        </p:tav>
                                      </p:tavLst>
                                    </p:anim>
                                    <p:animEffect transition="in" filter="fade">
                                      <p:cBhvr>
                                        <p:cTn id="10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39" grpId="0"/>
      <p:bldP spid="40" grpId="0" animBg="1"/>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732511-8F9D-40A3-9762-1AF14CA2CA8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ث. تقرير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187</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9-12، يوحنا 20: 2-10</a:t>
            </a:r>
            <a:endParaRPr lang="en-GB"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01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قامت النسوة بالرغم من الإعلان الملائكي بإخبار التلاميذ أنهم لا يعلمن مكان الجسد يعلن أنهن لا يفهمن أهمية القيامة، مما يدفع بطكرس ويوحنا للركض غلى القبر للتحقق من الأمر بأنفسهم مما ينتج إيمان يوحنا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929196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1186" name="Rectangle 2"/>
          <p:cNvSpPr>
            <a:spLocks noChangeArrowheads="1"/>
          </p:cNvSpPr>
          <p:nvPr/>
        </p:nvSpPr>
        <p:spPr bwMode="auto">
          <a:xfrm>
            <a:off x="0" y="0"/>
            <a:ext cx="9144000" cy="6858000"/>
          </a:xfrm>
          <a:prstGeom prst="rect">
            <a:avLst/>
          </a:prstGeom>
          <a:gradFill rotWithShape="0">
            <a:gsLst>
              <a:gs pos="0">
                <a:srgbClr val="261953"/>
              </a:gs>
              <a:gs pos="100000">
                <a:schemeClr val="tx1"/>
              </a:gs>
            </a:gsLst>
            <a:path path="shape">
              <a:fillToRect l="50000" t="50000" r="50000" b="50000"/>
            </a:path>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21187" name="Picture 7" descr="John 20 7 empty tomb gravecloth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00338" y="0"/>
            <a:ext cx="3378200" cy="5080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1" y="0"/>
            <a:ext cx="9109075" cy="1143000"/>
          </a:xfrm>
          <a:effectLst/>
        </p:spPr>
        <p:txBody>
          <a:bodyPr/>
          <a:lstStyle/>
          <a:p>
            <a:pPr eaLnBrk="1" hangingPunct="1"/>
            <a:r>
              <a:rPr lang="ar-JO" altLang="ja-JP" sz="4800">
                <a:solidFill>
                  <a:schemeClr val="bg1"/>
                </a:solidFill>
                <a:ea typeface="ＭＳ Ｐゴシック" charset="0"/>
                <a:cs typeface="ＭＳ Ｐゴシック" charset="0"/>
              </a:rPr>
              <a:t>النظر في يوحنا 20: 5-8</a:t>
            </a:r>
            <a:endParaRPr lang="en-US" sz="4800" dirty="0">
              <a:solidFill>
                <a:schemeClr val="bg1"/>
              </a:solidFill>
              <a:ea typeface="ＭＳ Ｐゴシック" charset="0"/>
              <a:cs typeface="ＭＳ Ｐゴシック" charset="0"/>
            </a:endParaRPr>
          </a:p>
        </p:txBody>
      </p:sp>
      <p:sp>
        <p:nvSpPr>
          <p:cNvPr id="2" name="Rectangle 2"/>
          <p:cNvSpPr>
            <a:spLocks noChangeArrowheads="1"/>
          </p:cNvSpPr>
          <p:nvPr/>
        </p:nvSpPr>
        <p:spPr bwMode="auto">
          <a:xfrm>
            <a:off x="-252413" y="1371600"/>
            <a:ext cx="3352801"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rPr>
              <a:t>نظر</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ع 5</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3" name="Rectangle 2"/>
          <p:cNvSpPr>
            <a:spLocks noChangeArrowheads="1"/>
          </p:cNvSpPr>
          <p:nvPr/>
        </p:nvSpPr>
        <p:spPr bwMode="auto">
          <a:xfrm>
            <a:off x="2590800" y="3962400"/>
            <a:ext cx="3352800" cy="25146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بطرس</a:t>
            </a:r>
            <a:br>
              <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نظر</a:t>
            </a:r>
            <a:br>
              <a:rPr kumimoji="0" lang="en-US" altLang="ja-JP"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br>
            <a:r>
              <a:rPr kumimoji="0" lang="ar-JO" altLang="ja-JP"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ع 6</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4" name="Rectangle 2"/>
          <p:cNvSpPr>
            <a:spLocks noChangeArrowheads="1"/>
          </p:cNvSpPr>
          <p:nvPr/>
        </p:nvSpPr>
        <p:spPr bwMode="auto">
          <a:xfrm>
            <a:off x="5486400" y="1371600"/>
            <a:ext cx="3622675" cy="2872854"/>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يوحنا</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4400" b="1">
                <a:solidFill>
                  <a:srgbClr val="FFFFFF"/>
                </a:solidFill>
                <a:latin typeface="Arial" panose="020B0604020202020204" pitchFamily="34" charset="0"/>
                <a:ea typeface="ＭＳ Ｐゴシック" charset="0"/>
              </a:rPr>
              <a:t>رأى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ع 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5" name="Rectangle 2"/>
          <p:cNvSpPr>
            <a:spLocks noChangeArrowheads="1"/>
          </p:cNvSpPr>
          <p:nvPr/>
        </p:nvSpPr>
        <p:spPr bwMode="auto">
          <a:xfrm>
            <a:off x="-252413" y="3352800"/>
            <a:ext cx="3352801" cy="1143000"/>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a:t>
            </a: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اختلس النظر</a:t>
            </a:r>
            <a:r>
              <a:rPr kumimoji="0" lang="ja-JP" altLang="en-US"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6" name="Rectangle 2"/>
          <p:cNvSpPr>
            <a:spLocks noChangeArrowheads="1"/>
          </p:cNvSpPr>
          <p:nvPr/>
        </p:nvSpPr>
        <p:spPr bwMode="auto">
          <a:xfrm>
            <a:off x="1219200" y="5964072"/>
            <a:ext cx="6172200" cy="1046328"/>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ينظر باهتمام</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
        <p:nvSpPr>
          <p:cNvPr id="7" name="Rectangle 2"/>
          <p:cNvSpPr>
            <a:spLocks noChangeArrowheads="1"/>
          </p:cNvSpPr>
          <p:nvPr/>
        </p:nvSpPr>
        <p:spPr bwMode="auto">
          <a:xfrm>
            <a:off x="5756275" y="3616656"/>
            <a:ext cx="3352800" cy="879143"/>
          </a:xfrm>
          <a:prstGeom prst="rect">
            <a:avLst/>
          </a:prstGeom>
          <a:no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ja-JP"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لمس</a:t>
            </a:r>
            <a:endParaRPr kumimoji="0" lang="en-US" sz="4400" b="1"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6997838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nodeType="afterGroup">
                            <p:stCondLst>
                              <p:cond delay="0"/>
                            </p:stCondLst>
                            <p:childTnLst>
                              <p:par>
                                <p:cTn id="13" presetID="1" presetClass="entr" presetSubtype="0" fill="hold" grpId="0" nodeType="clickEffect">
                                  <p:stCondLst>
                                    <p:cond delay="0"/>
                                  </p:stCondLst>
                                  <p:childTnLst>
                                    <p:set>
                                      <p:cBhvr>
                                        <p:cTn id="14" dur="1" fill="hold">
                                          <p:stCondLst>
                                            <p:cond delay="1599"/>
                                          </p:stCondLst>
                                        </p:cTn>
                                        <p:tgtEl>
                                          <p:spTgt spid="5">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1599"/>
                                          </p:stCondLst>
                                        </p:cTn>
                                        <p:tgtEl>
                                          <p:spTgt spid="6">
                                            <p:txEl>
                                              <p:pRg st="0" end="0"/>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4">
                                            <p:txEl>
                                              <p:pRg st="0" end="0"/>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499"/>
                                          </p:stCondLst>
                                        </p:cTn>
                                        <p:tgtEl>
                                          <p:spTgt spid="4">
                                            <p:txEl>
                                              <p:pRg st="1" end="1"/>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499"/>
                                          </p:stCondLst>
                                        </p:cTn>
                                        <p:tgtEl>
                                          <p:spTgt spid="4">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nodeType="afterGroup">
                            <p:stCondLst>
                              <p:cond delay="0"/>
                            </p:stCondLst>
                            <p:childTnLst>
                              <p:par>
                                <p:cTn id="33" presetID="1" presetClass="entr" presetSubtype="0" fill="hold" grpId="0" nodeType="clickEffect">
                                  <p:stCondLst>
                                    <p:cond delay="0"/>
                                  </p:stCondLst>
                                  <p:childTnLst>
                                    <p:set>
                                      <p:cBhvr>
                                        <p:cTn id="34" dur="1" fill="hold">
                                          <p:stCondLst>
                                            <p:cond delay="1599"/>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utoUpdateAnimBg="0"/>
      <p:bldP spid="3" grpId="0" build="p" autoUpdateAnimBg="0"/>
      <p:bldP spid="4" grpId="0" uiExpand="1" build="p" autoUpdateAnimBg="0"/>
      <p:bldP spid="5" grpId="0" build="p" autoUpdateAnimBg="0"/>
      <p:bldP spid="6" grpId="0" build="p" autoUpdateAnimBg="0"/>
      <p:bldP spid="7"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C4C2915-427F-4C3A-9FC7-6B90A6BDF3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ج. ظهور مريم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9-11، يوحنا 20: 11-18</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تعود مريم المجدلية إلى القبر تتحدث مع المسيح وتعود للتلاميذ بالأخبار أنه قام لكنهم لم يصدقوها إشارة إلى عدم إيمانهم والذي منعهم من تصديق قصة شهود العيان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282"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25283" name="Picture 3"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ＭＳ Ｐゴシック" charset="0"/>
              </a:rPr>
              <a:t>2. قيامة المسيح تقابل </a:t>
            </a:r>
            <a:r>
              <a:rPr lang="ar-JO" sz="4800">
                <a:solidFill>
                  <a:srgbClr val="FFFF00"/>
                </a:solidFill>
                <a:ea typeface="ＭＳ Ｐゴシック" charset="0"/>
                <a:cs typeface="ＭＳ Ｐゴシック" charset="0"/>
              </a:rPr>
              <a:t>حاجتك</a:t>
            </a:r>
            <a:r>
              <a:rPr lang="ar-JO" sz="4800">
                <a:solidFill>
                  <a:schemeClr val="bg1"/>
                </a:solidFill>
                <a:ea typeface="ＭＳ Ｐゴシック" charset="0"/>
                <a:cs typeface="ＭＳ Ｐゴシック" charset="0"/>
              </a:rPr>
              <a:t> </a:t>
            </a:r>
            <a:br>
              <a:rPr lang="ar-JO" sz="4800">
                <a:solidFill>
                  <a:schemeClr val="bg1"/>
                </a:solidFill>
                <a:ea typeface="ＭＳ Ｐゴシック" charset="0"/>
                <a:cs typeface="ＭＳ Ｐゴシック" charset="0"/>
              </a:rPr>
            </a:br>
            <a:r>
              <a:rPr lang="ar-JO" sz="4800">
                <a:solidFill>
                  <a:schemeClr val="bg1"/>
                </a:solidFill>
                <a:ea typeface="ＭＳ Ｐゴシック" charset="0"/>
                <a:cs typeface="ＭＳ Ｐゴシック" charset="0"/>
              </a:rPr>
              <a:t>   (يوحنا 20: 10-29)</a:t>
            </a:r>
            <a:endParaRPr lang="en-US" dirty="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تعزية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(10-18)</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a:p>
            <a:pPr marL="376238" marR="0" lvl="0" indent="-376238" algn="r" defTabSz="914400" rtl="0" eaLnBrk="1" fontAlgn="base" latinLnBrk="0" hangingPunct="1">
              <a:lnSpc>
                <a:spcPct val="100000"/>
              </a:lnSpc>
              <a:spcBef>
                <a:spcPct val="0"/>
              </a:spcBef>
              <a:spcAft>
                <a:spcPct val="0"/>
              </a:spcAft>
              <a:buClrTx/>
              <a:buSzTx/>
              <a:buFontTx/>
              <a:buChar char="•"/>
              <a:tabLst/>
              <a:defRPr/>
            </a:pP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277285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8F357-6215-4C2B-B68C-032A74B68A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ب. فتح القبر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2-4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قام المسيح من الموت عندما قام ملاك بصنع زلزال عنيف إذ</a:t>
            </a:r>
            <a:r>
              <a:rPr kumimoji="0" lang="ar-JO" sz="32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دحرج الحجر وجلس عليه بحيث يرى الشهود أن جسد المسيح قد قام أرعب مجد الملاك الحرس الروماني حيث صدموا في البداية وصاروا كموتى ثم تركوا المكان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00E3E1-CD7F-4709-847E-5DD9D32143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ح. الظهور للنسوة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189</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9-10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رجعت النساء الأخريات إلى القبر ورأين المسيح أيضاً والذي أخبرهم أن يطلبوا من التلاميذ مقابلته في الجليل والتي سيعطيهم </a:t>
            </a:r>
            <a:r>
              <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هناك تعليمات ما قبل الفراق ومأمورية أخيرة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415849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659382-74F3-41DD-B678-67B74CDDF9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خ. تقرير الحراس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190</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متى 28: 11-15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رجع الحرس إلى أورشليم وأخبروا رؤساء</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الكهنة عن القيامة، والذين بالإتفاق مع السنهدريم رشوهم ليكذبوا أن التلاميذ سرقوا جسد المسيح بينما كانوا نياماً، في محاولة غير مجدية لتشويه سمعة التلاميذ مستمدة من عدم الإيمان العنيد للقادة الدينيين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735331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386050" name="Picture 3" descr="Jewish_leaders_paid_the_guard"/>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48148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86051" name="Rectangle 4"/>
          <p:cNvSpPr>
            <a:spLocks noGrp="1" noChangeArrowheads="1"/>
          </p:cNvSpPr>
          <p:nvPr>
            <p:ph type="title"/>
          </p:nvPr>
        </p:nvSpPr>
        <p:spPr/>
        <p:txBody>
          <a:bodyPr/>
          <a:lstStyle/>
          <a:p>
            <a:pPr eaLnBrk="1" hangingPunct="1"/>
            <a:r>
              <a:rPr lang="ar-JO">
                <a:solidFill>
                  <a:srgbClr val="000000"/>
                </a:solidFill>
                <a:effectLst/>
                <a:ea typeface="ＭＳ Ｐゴシック" charset="0"/>
                <a:cs typeface="ＭＳ Ｐゴシック" charset="0"/>
              </a:rPr>
              <a:t>حراس مرتشون (28: 12)</a:t>
            </a:r>
            <a:endParaRPr lang="en-US" dirty="0">
              <a:solidFill>
                <a:srgbClr val="000000"/>
              </a:solidFill>
              <a:effectLst/>
              <a:ea typeface="ＭＳ Ｐゴシック" charset="0"/>
              <a:cs typeface="ＭＳ Ｐゴシック" charset="0"/>
            </a:endParaRPr>
          </a:p>
        </p:txBody>
      </p:sp>
      <p:pic>
        <p:nvPicPr>
          <p:cNvPr id="291845" name="Picture 5" descr="Despite_the_guard_the_tomb_was_empty"/>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648200" y="1524000"/>
            <a:ext cx="4392613" cy="533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34527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918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11CFA5E-9B79-45CE-8B4B-0AA7D7243E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kumimoji="0" lang="ar-JO" sz="5400" b="1" u="none" strike="noStrike" kern="0" cap="none" spc="0" normalizeH="0" baseline="0" noProof="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د. الظهور لاثنين على طريق عمواس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191</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12-13، لوقا 24: 13-32</a:t>
            </a:r>
            <a:endParaRPr lang="de-DE"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طريق عمواس يظهر المسيح اول مرة لرجلين أحدهما كليوباس واللذان </a:t>
            </a:r>
            <a:r>
              <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لم يميزا</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يسوع</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في البداية ووجدا صعوبة في التناغم ما بين آلام المسيا ومجده، لكنهما قبلا تفسير يسوع المرتبط بالصليب ذهاباً إلى العرش وميزاه عند العشاء في المساء</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13808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Emmaus.JPG"/>
          <p:cNvPicPr>
            <a:picLocks noChangeAspect="1"/>
          </p:cNvPicPr>
          <p:nvPr/>
        </p:nvPicPr>
        <p:blipFill rotWithShape="1">
          <a:blip r:embed="rId2" cstate="screen">
            <a:extLst>
              <a:ext uri="{28A0092B-C50C-407E-A947-70E740481C1C}">
                <a14:useLocalDpi xmlns:a14="http://schemas.microsoft.com/office/drawing/2010/main"/>
              </a:ext>
            </a:extLst>
          </a:blip>
          <a:srcRect b="-1305"/>
          <a:stretch/>
        </p:blipFill>
        <p:spPr>
          <a:xfrm>
            <a:off x="-1" y="11870"/>
            <a:ext cx="9144001" cy="6851301"/>
          </a:xfrm>
          <a:prstGeom prst="rect">
            <a:avLst/>
          </a:prstGeom>
        </p:spPr>
      </p:pic>
      <p:sp>
        <p:nvSpPr>
          <p:cNvPr id="5" name="Title 1"/>
          <p:cNvSpPr txBox="1">
            <a:spLocks/>
          </p:cNvSpPr>
          <p:nvPr/>
        </p:nvSpPr>
        <p:spPr bwMode="auto">
          <a:xfrm>
            <a:off x="5495559" y="2525492"/>
            <a:ext cx="3648440"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فعل يسوع ذلك </a:t>
            </a:r>
          </a:p>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على طريق عمواس</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(لوقا 24)</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2" name="Title 1"/>
          <p:cNvSpPr>
            <a:spLocks noGrp="1"/>
          </p:cNvSpPr>
          <p:nvPr>
            <p:ph type="title"/>
          </p:nvPr>
        </p:nvSpPr>
        <p:spPr>
          <a:xfrm>
            <a:off x="37728" y="68364"/>
            <a:ext cx="9070776" cy="1866476"/>
          </a:xfrm>
        </p:spPr>
        <p:txBody>
          <a:bodyPr/>
          <a:lstStyle/>
          <a:p>
            <a:r>
              <a:rPr lang="ar-JO" sz="4000" dirty="0">
                <a:effectLst>
                  <a:glow rad="101600">
                    <a:schemeClr val="tx1">
                      <a:alpha val="75000"/>
                    </a:schemeClr>
                  </a:glow>
                </a:effectLst>
              </a:rPr>
              <a:t>هل يمكن للبشر ومن هم في أجساد ممجدة </a:t>
            </a:r>
            <a:br>
              <a:rPr lang="ar-JO" sz="4000" dirty="0">
                <a:effectLst>
                  <a:glow rad="101600">
                    <a:schemeClr val="tx1">
                      <a:alpha val="75000"/>
                    </a:schemeClr>
                  </a:glow>
                </a:effectLst>
              </a:rPr>
            </a:br>
            <a:r>
              <a:rPr lang="ar-JO" sz="4000" dirty="0">
                <a:effectLst>
                  <a:glow rad="101600">
                    <a:schemeClr val="tx1">
                      <a:alpha val="75000"/>
                    </a:schemeClr>
                  </a:glow>
                </a:effectLst>
              </a:rPr>
              <a:t>أن يعيشوا معاً؟</a:t>
            </a:r>
            <a:endParaRPr lang="en-US" sz="4000" dirty="0">
              <a:effectLst>
                <a:glow rad="101600">
                  <a:schemeClr val="tx1">
                    <a:alpha val="75000"/>
                  </a:schemeClr>
                </a:glow>
              </a:effectLst>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77756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7" name="Picture 6" descr="rev 20 emmaus glow.gif"/>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59496" cy="6869622"/>
          </a:xfrm>
          <a:prstGeom prst="rect">
            <a:avLst/>
          </a:prstGeom>
        </p:spPr>
      </p:pic>
      <p:sp>
        <p:nvSpPr>
          <p:cNvPr id="5" name="Title 1"/>
          <p:cNvSpPr txBox="1">
            <a:spLocks/>
          </p:cNvSpPr>
          <p:nvPr/>
        </p:nvSpPr>
        <p:spPr bwMode="auto">
          <a:xfrm>
            <a:off x="2872430" y="2525492"/>
            <a:ext cx="6271569"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تذكر</a:t>
            </a:r>
            <a:r>
              <a:rPr kumimoji="0" lang="ar-JO" sz="4000" u="none" strike="noStrike" kern="1200" cap="none" spc="0" normalizeH="0" noProof="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 يسوع عندما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i="0" u="none" strike="noStrike" kern="1200" cap="none" spc="0" normalizeH="0" baseline="0" noProof="0">
                <a:ln>
                  <a:noFill/>
                </a:ln>
                <a:solidFill>
                  <a:srgbClr val="FFFFFF"/>
                </a:solidFill>
                <a:effectLst>
                  <a:glow rad="482600">
                    <a:srgbClr val="2D2DB9">
                      <a:alpha val="75000"/>
                    </a:srgbClr>
                  </a:glow>
                </a:effectLst>
                <a:uLnTx/>
                <a:uFillTx/>
                <a:latin typeface="Engravers MT"/>
                <a:ea typeface="ＭＳ Ｐゴシック" pitchFamily="-108" charset="-128"/>
                <a:cs typeface="Engravers MT"/>
              </a:rPr>
              <a:t>توهج؟</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9787270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6575727" y="2525492"/>
            <a:ext cx="2568272" cy="40862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a:solidFill>
                  <a:srgbClr val="FFFFFF"/>
                </a:solidFill>
                <a:effectLst>
                  <a:glow rad="101600">
                    <a:srgbClr val="000000">
                      <a:alpha val="75000"/>
                    </a:srgbClr>
                  </a:glow>
                </a:effectLst>
                <a:latin typeface="Arial" panose="020B0604020202020204" pitchFamily="34" charset="0"/>
                <a:cs typeface="Arial" panose="020B0604020202020204" pitchFamily="34" charset="0"/>
              </a:rPr>
              <a:t>لا، فقد بدا مثلنا</a:t>
            </a:r>
            <a:endPar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endParaRPr>
          </a:p>
        </p:txBody>
      </p:sp>
      <p:sp>
        <p:nvSpPr>
          <p:cNvPr id="6"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14934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v 20 Bloch_Carl_The_Road_to_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594" y="-11870"/>
            <a:ext cx="9131913" cy="6869870"/>
          </a:xfrm>
          <a:prstGeom prst="rect">
            <a:avLst/>
          </a:prstGeom>
        </p:spPr>
      </p:pic>
      <p:sp>
        <p:nvSpPr>
          <p:cNvPr id="2" name="Title 1"/>
          <p:cNvSpPr>
            <a:spLocks noGrp="1"/>
          </p:cNvSpPr>
          <p:nvPr>
            <p:ph type="title"/>
          </p:nvPr>
        </p:nvSpPr>
        <p:spPr>
          <a:xfrm>
            <a:off x="2397535" y="4908432"/>
            <a:ext cx="6746465" cy="1949568"/>
          </a:xfrm>
        </p:spPr>
        <p:txBody>
          <a:bodyPr/>
          <a:lstStyle/>
          <a:p>
            <a:r>
              <a:rPr lang="ar-JO" sz="4000">
                <a:effectLst>
                  <a:glow rad="101600">
                    <a:schemeClr val="tx1">
                      <a:alpha val="75000"/>
                    </a:schemeClr>
                  </a:glow>
                </a:effectLst>
              </a:rPr>
              <a:t>أدركا يسوع </a:t>
            </a:r>
            <a:br>
              <a:rPr lang="ar-JO" sz="4000">
                <a:effectLst>
                  <a:glow rad="101600">
                    <a:schemeClr val="tx1">
                      <a:alpha val="75000"/>
                    </a:schemeClr>
                  </a:glow>
                </a:effectLst>
              </a:rPr>
            </a:br>
            <a:r>
              <a:rPr lang="ar-JO" sz="4000">
                <a:effectLst>
                  <a:glow rad="101600">
                    <a:schemeClr val="tx1">
                      <a:alpha val="75000"/>
                    </a:schemeClr>
                  </a:glow>
                </a:effectLst>
              </a:rPr>
              <a:t>عند العشاء فقط</a:t>
            </a:r>
            <a:endParaRPr lang="en-US" sz="4000" dirty="0">
              <a:effectLst>
                <a:glow rad="101600">
                  <a:schemeClr val="tx1">
                    <a:alpha val="75000"/>
                  </a:schemeClr>
                </a:glo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cs typeface="Arial" panose="020B0604020202020204" pitchFamily="34" charset="0"/>
              </a:rPr>
              <a:t>435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45316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ثم ابتدأ من موسى ومن جميع الأنبياء يفسر لهما الأمور المختصة به في جميع الكتب</a:t>
            </a:r>
            <a:b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b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r>
              <a:rPr lang="ar-JO" dirty="0">
                <a:solidFill>
                  <a:srgbClr val="FFFFFF"/>
                </a:solidFill>
                <a:effectLst>
                  <a:glow rad="101600">
                    <a:srgbClr val="000000">
                      <a:alpha val="75000"/>
                    </a:srgbClr>
                  </a:glow>
                </a:effectLst>
                <a:latin typeface="Arial" panose="020B0604020202020204" pitchFamily="34" charset="0"/>
                <a:cs typeface="Arial" panose="020B0604020202020204" pitchFamily="34" charset="0"/>
              </a:rPr>
              <a:t>لوقا 24: 27</a:t>
            </a:r>
            <a:r>
              <a:rPr kumimoji="0" lang="en-US" sz="4000" u="none" strike="noStrike" kern="120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ea typeface="ＭＳ Ｐゴシック" pitchFamily="-108" charset="-128"/>
                <a:cs typeface="Arial" panose="020B0604020202020204" pitchFamily="34" charset="0"/>
              </a:rPr>
              <a:t>)</a:t>
            </a:r>
          </a:p>
        </p:txBody>
      </p:sp>
    </p:spTree>
    <p:extLst>
      <p:ext uri="{BB962C8B-B14F-4D97-AF65-F5344CB8AC3E}">
        <p14:creationId xmlns:p14="http://schemas.microsoft.com/office/powerpoint/2010/main" val="890304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9D5CCFD-25EA-42EE-9571-267AD583F0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noProof="0">
                <a:solidFill>
                  <a:srgbClr val="FFFFFF"/>
                </a:solidFill>
                <a:effectLst>
                  <a:glow rad="228600">
                    <a:srgbClr val="000000"/>
                  </a:glow>
                </a:effectLst>
                <a:latin typeface="Arial" panose="020B0604020202020204" pitchFamily="34" charset="0"/>
                <a:cs typeface="Arial" panose="020B0604020202020204" pitchFamily="34" charset="0"/>
              </a:rPr>
              <a:t>ذ. تقرير التلميذين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192</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لوقا 24: 33-35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أخبر هذين التلميذين الأحد عشر أنهما رأيا الرب وهذا يؤكد تقرير النسوة السابق </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1251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50" name="Picture 4" descr="2149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2386" name="Rectangle 2"/>
          <p:cNvSpPr>
            <a:spLocks noGrp="1" noChangeArrowheads="1"/>
          </p:cNvSpPr>
          <p:nvPr>
            <p:ph type="ctrTitle"/>
          </p:nvPr>
        </p:nvSpPr>
        <p:spPr>
          <a:xfrm>
            <a:off x="400050" y="3048000"/>
            <a:ext cx="8132763" cy="3549650"/>
          </a:xfrm>
        </p:spPr>
        <p:txBody>
          <a:bodyPr anchor="ctr"/>
          <a:lstStyle/>
          <a:p>
            <a:pPr eaLnBrk="1" hangingPunct="1"/>
            <a:br>
              <a:rPr lang="en-US" sz="4800" b="1" dirty="0">
                <a:solidFill>
                  <a:srgbClr val="000000"/>
                </a:solidFill>
                <a:effectLst>
                  <a:outerShdw blurRad="38100" dist="38100" dir="2700000" algn="tl">
                    <a:srgbClr val="FFFFFF"/>
                  </a:outerShdw>
                </a:effectLst>
                <a:latin typeface="Tahoma" charset="0"/>
                <a:ea typeface="ＭＳ Ｐゴシック" charset="0"/>
              </a:rPr>
            </a:br>
            <a:r>
              <a:rPr lang="ar-JO" sz="4800" b="1">
                <a:solidFill>
                  <a:srgbClr val="000000"/>
                </a:solidFill>
                <a:effectLst>
                  <a:outerShdw blurRad="38100" dist="38100" dir="2700000" algn="tl">
                    <a:srgbClr val="FFFFFF"/>
                  </a:outerShdw>
                </a:effectLst>
                <a:latin typeface="Tahoma" charset="0"/>
                <a:ea typeface="ＭＳ Ｐゴシック" charset="0"/>
              </a:rPr>
              <a:t>1. القبر </a:t>
            </a:r>
            <a:r>
              <a:rPr lang="ar-JO" sz="4800" b="1">
                <a:solidFill>
                  <a:srgbClr val="7030A0"/>
                </a:solidFill>
                <a:effectLst>
                  <a:outerShdw blurRad="38100" dist="38100" dir="2700000" algn="tl">
                    <a:srgbClr val="FFFFFF"/>
                  </a:outerShdw>
                </a:effectLst>
                <a:latin typeface="Tahoma" charset="0"/>
                <a:ea typeface="ＭＳ Ｐゴシック" charset="0"/>
              </a:rPr>
              <a:t>الفارغ</a:t>
            </a:r>
            <a:r>
              <a:rPr lang="ar-JO" sz="4800" b="1">
                <a:solidFill>
                  <a:srgbClr val="000000"/>
                </a:solidFill>
                <a:effectLst>
                  <a:outerShdw blurRad="38100" dist="38100" dir="2700000" algn="tl">
                    <a:srgbClr val="FFFFFF"/>
                  </a:outerShdw>
                </a:effectLst>
                <a:latin typeface="Tahoma" charset="0"/>
                <a:ea typeface="ＭＳ Ｐゴシック" charset="0"/>
              </a:rPr>
              <a:t> يرينا أن المسيح حي اليوم (يوحنا 20: 1-9)</a:t>
            </a:r>
            <a:endParaRPr lang="en-US" sz="4800" b="1" dirty="0">
              <a:latin typeface="Tahoma" charset="0"/>
              <a:ea typeface="ＭＳ Ｐゴシック" charset="0"/>
            </a:endParaRPr>
          </a:p>
        </p:txBody>
      </p:sp>
    </p:spTree>
    <p:extLst>
      <p:ext uri="{BB962C8B-B14F-4D97-AF65-F5344CB8AC3E}">
        <p14:creationId xmlns:p14="http://schemas.microsoft.com/office/powerpoint/2010/main" val="224031564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4BA75EF-162C-4CAD-9B20-59D9651229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لبقية التلاميذ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193</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مرقس 16: 14، لوقا 24: 36-43، يوحنا 20: 19-25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بينما كان التلميذان يشاركان عن ظهور يسوع مع الأحد عشر (ما عدا توما) والذين اجتمعوا معهم ظهر يسوع لهم جميعاً وبعدها نقل التلاميذ العشرة هذه الأخبار لتوما الذي بقي غير مقتنع مشيراً إلى</a:t>
            </a:r>
            <a:r>
              <a:rPr kumimoji="0" lang="ar-JO" sz="2800" b="1" u="none" strike="noStrike" kern="0" cap="none" spc="0" normalizeH="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أن الإيمان وحده غير كاف بالنسبة له ليصدق </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40978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extBox 1"/>
          <p:cNvSpPr txBox="1"/>
          <p:nvPr/>
        </p:nvSpPr>
        <p:spPr>
          <a:xfrm>
            <a:off x="250826" y="3716338"/>
            <a:ext cx="1376910" cy="461471"/>
          </a:xfrm>
          <a:prstGeom prst="rect">
            <a:avLst/>
          </a:prstGeom>
          <a:noFill/>
        </p:spPr>
        <p:txBody>
          <a:bodyPr wrap="none" lIns="91247" tIns="45624" rIns="91247" bIns="45624">
            <a:spAutoFit/>
          </a:bodyPr>
          <a:lstStyle/>
          <a:p>
            <a:pPr marL="0" marR="0" lvl="0" indent="0" algn="l" defTabSz="914355"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rPr>
              <a:t>قصة الفصح</a:t>
            </a:r>
            <a:endParaRPr kumimoji="0" lang="en-US" sz="24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endParaRPr>
          </a:p>
        </p:txBody>
      </p:sp>
      <p:sp>
        <p:nvSpPr>
          <p:cNvPr id="5" name="TextBox 4"/>
          <p:cNvSpPr txBox="1"/>
          <p:nvPr/>
        </p:nvSpPr>
        <p:spPr>
          <a:xfrm>
            <a:off x="6456363" y="4724400"/>
            <a:ext cx="2465350" cy="953913"/>
          </a:xfrm>
          <a:prstGeom prst="rect">
            <a:avLst/>
          </a:prstGeom>
          <a:noFill/>
        </p:spPr>
        <p:txBody>
          <a:bodyPr wrap="none" lIns="91247" tIns="45624" rIns="91247" bIns="45624">
            <a:spAutoFit/>
          </a:bodyPr>
          <a:lstStyle/>
          <a:p>
            <a:pPr marL="0" marR="0" lvl="0" indent="0" algn="r" defTabSz="914355" rtl="0" eaLnBrk="0" fontAlgn="base" latinLnBrk="0" hangingPunct="0">
              <a:lnSpc>
                <a:spcPct val="100000"/>
              </a:lnSpc>
              <a:spcBef>
                <a:spcPct val="0"/>
              </a:spcBef>
              <a:spcAft>
                <a:spcPct val="0"/>
              </a:spcAft>
              <a:buClrTx/>
              <a:buSzTx/>
              <a:buFontTx/>
              <a:buNone/>
              <a:tabLst/>
              <a:defRPr/>
            </a:pPr>
            <a:r>
              <a:rPr lang="ar-JO" sz="2800" b="1">
                <a:solidFill>
                  <a:srgbClr val="2D5CE7">
                    <a:lumMod val="50000"/>
                  </a:srgbClr>
                </a:solidFill>
                <a:latin typeface="Arial" panose="020B0604020202020204" pitchFamily="34" charset="0"/>
                <a:ea typeface="ＭＳ Ｐゴシック" charset="0"/>
              </a:rPr>
              <a:t>لوقا 24: 36-49</a:t>
            </a:r>
          </a:p>
          <a:p>
            <a:pPr marL="0" marR="0" lvl="0" indent="0" algn="r" defTabSz="914355"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a:ln>
                  <a:noFill/>
                </a:ln>
                <a:solidFill>
                  <a:srgbClr val="2D5CE7">
                    <a:lumMod val="50000"/>
                  </a:srgbClr>
                </a:solidFill>
                <a:effectLst/>
                <a:uLnTx/>
                <a:uFillTx/>
                <a:latin typeface="Arial" panose="020B0604020202020204" pitchFamily="34" charset="0"/>
                <a:ea typeface="ＭＳ Ｐゴシック" charset="0"/>
              </a:rPr>
              <a:t>يوحنا 20: 19-23</a:t>
            </a:r>
            <a:endParaRPr kumimoji="0" lang="en-US" sz="2800" b="1" u="none" strike="noStrike" kern="1200" cap="none" spc="0" normalizeH="0" baseline="0" noProof="0" dirty="0">
              <a:ln>
                <a:noFill/>
              </a:ln>
              <a:solidFill>
                <a:srgbClr val="2D5CE7">
                  <a:lumMod val="50000"/>
                </a:srgbClr>
              </a:solidFill>
              <a:effectLst/>
              <a:uLnTx/>
              <a:uFillTx/>
              <a:latin typeface="Arial" panose="020B0604020202020204" pitchFamily="34" charset="0"/>
              <a:ea typeface="ＭＳ Ｐゴシック" charset="0"/>
            </a:endParaRP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309"/>
          </a:xfrm>
          <a:prstGeom prst="rect">
            <a:avLst/>
          </a:prstGeom>
          <a:noFill/>
        </p:spPr>
        <p:txBody>
          <a:bodyPr wrap="square" lIns="129821" tIns="64912" rIns="129821" bIns="64912">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ea typeface="MS PGothic" pitchFamily="34" charset="-128"/>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t>للتلاميذ</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ea typeface="MS PGothic" pitchFamily="34" charset="-128"/>
            </a:endParaRPr>
          </a:p>
        </p:txBody>
      </p:sp>
      <p:grpSp>
        <p:nvGrpSpPr>
          <p:cNvPr id="14" name="Group 13"/>
          <p:cNvGrpSpPr/>
          <p:nvPr/>
        </p:nvGrpSpPr>
        <p:grpSpPr>
          <a:xfrm>
            <a:off x="179512" y="188640"/>
            <a:ext cx="3456896" cy="1551664"/>
            <a:chOff x="5508104" y="620689"/>
            <a:chExt cx="3456896" cy="1551664"/>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6" name="TextBox 15"/>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5646315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4340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915053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75375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14528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69212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691343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880840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737353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7874" name="Rectangle 2"/>
          <p:cNvSpPr>
            <a:spLocks noGrp="1" noChangeArrowheads="1"/>
          </p:cNvSpPr>
          <p:nvPr>
            <p:ph type="ctrTitle" idx="4294967295"/>
          </p:nvPr>
        </p:nvSpPr>
        <p:spPr>
          <a:xfrm>
            <a:off x="609600" y="990600"/>
            <a:ext cx="7772400" cy="1143000"/>
          </a:xfrm>
        </p:spPr>
        <p:txBody>
          <a:bodyPr/>
          <a:lstStyle/>
          <a:p>
            <a:pPr eaLnBrk="1" hangingPunct="1"/>
            <a:r>
              <a:rPr lang="ar-JO" altLang="ja-JP">
                <a:solidFill>
                  <a:schemeClr val="bg1"/>
                </a:solidFill>
                <a:ea typeface="ＭＳ Ｐゴシック" charset="0"/>
                <a:cs typeface="ＭＳ Ｐゴシック" charset="0"/>
              </a:rPr>
              <a:t>فيلم إنجيل يوحنا</a:t>
            </a:r>
            <a:endParaRPr lang="en-US" sz="4800" dirty="0">
              <a:solidFill>
                <a:schemeClr val="bg1"/>
              </a:solidFill>
              <a:ea typeface="ＭＳ Ｐゴシック" charset="0"/>
              <a:cs typeface="ＭＳ Ｐゴシック" charset="0"/>
            </a:endParaRPr>
          </a:p>
        </p:txBody>
      </p:sp>
      <p:sp>
        <p:nvSpPr>
          <p:cNvPr id="207875" name="Rectangle 2"/>
          <p:cNvSpPr>
            <a:spLocks noChangeArrowheads="1"/>
          </p:cNvSpPr>
          <p:nvPr/>
        </p:nvSpPr>
        <p:spPr bwMode="auto">
          <a:xfrm>
            <a:off x="609600" y="2895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يوحنا 20: 1-9</a:t>
            </a:r>
            <a:endParaRPr kumimoji="0" lang="en-US" sz="4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240370781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4299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3235682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27950774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39FB08-B913-4C79-98FF-26BC83E2567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ر. الظهور للأحد 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194</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20: 26-31</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المسيح ثانية بعد أسبوع واحد للتلاميذ العشرة بينما كان توما معهم ودعاه ليلمسه لكن توما أعلن فوراً خضوعه له كرب وإله، وهكذا صار كل التلاميذ شهوداً للأمور التي سيعظون بها في السنوات القادمة</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798324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ＭＳ Ｐゴシック" charset="0"/>
              </a:rPr>
              <a:t>2. قيامة المسيح تقابل </a:t>
            </a:r>
            <a:r>
              <a:rPr lang="ar-JO" sz="4800">
                <a:solidFill>
                  <a:srgbClr val="FFFF00"/>
                </a:solidFill>
                <a:ea typeface="ＭＳ Ｐゴシック" charset="0"/>
                <a:cs typeface="ＭＳ Ｐゴシック" charset="0"/>
              </a:rPr>
              <a:t>حاجتك</a:t>
            </a:r>
            <a:r>
              <a:rPr lang="ar-JO" sz="4800">
                <a:solidFill>
                  <a:schemeClr val="bg1"/>
                </a:solidFill>
                <a:ea typeface="ＭＳ Ｐゴシック" charset="0"/>
                <a:cs typeface="ＭＳ Ｐゴシック" charset="0"/>
              </a:rPr>
              <a:t> </a:t>
            </a:r>
            <a:br>
              <a:rPr lang="ar-JO" sz="4800">
                <a:solidFill>
                  <a:schemeClr val="bg1"/>
                </a:solidFill>
                <a:ea typeface="ＭＳ Ｐゴシック" charset="0"/>
                <a:cs typeface="ＭＳ Ｐゴシック" charset="0"/>
              </a:rPr>
            </a:br>
            <a:r>
              <a:rPr lang="ar-JO" sz="4800">
                <a:solidFill>
                  <a:schemeClr val="bg1"/>
                </a:solidFill>
                <a:ea typeface="ＭＳ Ｐゴシック" charset="0"/>
                <a:cs typeface="ＭＳ Ｐゴシック" charset="0"/>
              </a:rPr>
              <a:t>   (يوحنا 20: 10-29)</a:t>
            </a:r>
            <a:endParaRPr lang="en-US" dirty="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تعزي مريم </a:t>
            </a:r>
            <a:r>
              <a:rPr kumimoji="0" lang="ar-JO" sz="4400" b="1" u="none" strike="noStrike" kern="1200" cap="none" spc="0" normalizeH="0" baseline="0" noProof="0">
                <a:ln>
                  <a:noFill/>
                </a:ln>
                <a:solidFill>
                  <a:srgbClr val="FFFF00"/>
                </a:solidFill>
                <a:effectLst/>
                <a:uLnTx/>
                <a:uFillTx/>
                <a:latin typeface="Arial" panose="020B0604020202020204" pitchFamily="34" charset="0"/>
                <a:ea typeface="ＭＳ Ｐゴシック" charset="0"/>
              </a:rPr>
              <a:t>اليائسة</a:t>
            </a:r>
            <a:r>
              <a:rPr kumimoji="0" lang="ar-JO" sz="44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 (10-18)</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rPr>
              <a:t>تشجع التلاميذ </a:t>
            </a:r>
            <a:r>
              <a:rPr lang="ar-JO" sz="4400" b="1">
                <a:solidFill>
                  <a:srgbClr val="FFFF00"/>
                </a:solidFill>
                <a:latin typeface="Arial" panose="020B0604020202020204" pitchFamily="34" charset="0"/>
                <a:ea typeface="ＭＳ Ｐゴシック" charset="0"/>
              </a:rPr>
              <a:t>المحبطين</a:t>
            </a:r>
            <a:r>
              <a:rPr lang="ar-JO" sz="4400" b="1">
                <a:solidFill>
                  <a:srgbClr val="FFFFFF"/>
                </a:solidFill>
                <a:latin typeface="Arial" panose="020B0604020202020204" pitchFamily="34" charset="0"/>
                <a:ea typeface="ＭＳ Ｐゴシック" charset="0"/>
              </a:rPr>
              <a:t> (19-23)</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 name="Rectangle 2"/>
          <p:cNvSpPr>
            <a:spLocks noChangeArrowheads="1"/>
          </p:cNvSpPr>
          <p:nvPr/>
        </p:nvSpPr>
        <p:spPr bwMode="auto">
          <a:xfrm>
            <a:off x="457200" y="5486400"/>
            <a:ext cx="8382000" cy="1143000"/>
          </a:xfrm>
          <a:prstGeom prst="rect">
            <a:avLst/>
          </a:prstGeom>
          <a:noFill/>
          <a:ln>
            <a:noFill/>
          </a:ln>
          <a:effectLst>
            <a:outerShdw blurRad="63500" dist="35921" dir="2700000" algn="ctr" rotWithShape="0">
              <a:srgbClr val="000000"/>
            </a:outerShdw>
          </a:effectLst>
        </p:spPr>
        <p:txBody>
          <a:bodyPr anchor="ctr"/>
          <a:lstStyle/>
          <a:p>
            <a:pPr marL="376238" marR="0" lvl="0" indent="-376238" algn="r" defTabSz="914400" rtl="1" eaLnBrk="1" fontAlgn="base" latinLnBrk="0" hangingPunct="1">
              <a:lnSpc>
                <a:spcPct val="100000"/>
              </a:lnSpc>
              <a:spcBef>
                <a:spcPct val="0"/>
              </a:spcBef>
              <a:spcAft>
                <a:spcPct val="0"/>
              </a:spcAft>
              <a:buClrTx/>
              <a:buSzTx/>
              <a:buFontTx/>
              <a:buChar char="•"/>
              <a:tabLst/>
              <a:defRPr/>
            </a:pPr>
            <a:r>
              <a:rPr lang="ar-JO" sz="4400" b="1">
                <a:solidFill>
                  <a:srgbClr val="FFFFFF"/>
                </a:solidFill>
                <a:latin typeface="Arial" panose="020B0604020202020204" pitchFamily="34" charset="0"/>
                <a:ea typeface="ＭＳ Ｐゴシック" charset="0"/>
              </a:rPr>
              <a:t>تعطي الدليل لتوما </a:t>
            </a:r>
            <a:r>
              <a:rPr lang="ar-JO" sz="4400" b="1">
                <a:solidFill>
                  <a:srgbClr val="FFFF00"/>
                </a:solidFill>
                <a:latin typeface="Arial" panose="020B0604020202020204" pitchFamily="34" charset="0"/>
                <a:ea typeface="ＭＳ Ｐゴシック" charset="0"/>
              </a:rPr>
              <a:t>الشكاك</a:t>
            </a:r>
            <a:r>
              <a:rPr lang="ar-JO" sz="4400" b="1">
                <a:solidFill>
                  <a:srgbClr val="FFFFFF"/>
                </a:solidFill>
                <a:latin typeface="Arial" panose="020B0604020202020204" pitchFamily="34" charset="0"/>
                <a:ea typeface="ＭＳ Ｐゴシック" charset="0"/>
              </a:rPr>
              <a:t> (24-29)</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ox(i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P spid="4" grpId="0" build="allAtOnce"/>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179513" y="4293097"/>
            <a:ext cx="5832648" cy="1485291"/>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marL="0" marR="0" lvl="0" indent="0" algn="l" defTabSz="1299125" rtl="0" eaLnBrk="1" fontAlgn="base" latinLnBrk="0" hangingPunct="1">
              <a:lnSpc>
                <a:spcPct val="100000"/>
              </a:lnSpc>
              <a:spcBef>
                <a:spcPct val="0"/>
              </a:spcBef>
              <a:spcAft>
                <a:spcPct val="0"/>
              </a:spcAft>
              <a:buClrTx/>
              <a:buSzTx/>
              <a:buFontTx/>
              <a:buNone/>
              <a:tabLst/>
              <a:defRPr/>
            </a:pPr>
            <a:r>
              <a:rPr kumimoji="0" lang="ar-JO" sz="4400"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ea typeface="MS PGothic" pitchFamily="34" charset="-128"/>
              </a:rPr>
              <a:t>يسوع يظهر</a:t>
            </a:r>
          </a:p>
          <a:p>
            <a:pPr marL="0" marR="0" lvl="0" indent="0" algn="l" defTabSz="1299125" rtl="0" eaLnBrk="1" fontAlgn="base" latinLnBrk="0" hangingPunct="1">
              <a:lnSpc>
                <a:spcPct val="100000"/>
              </a:lnSpc>
              <a:spcBef>
                <a:spcPct val="0"/>
              </a:spcBef>
              <a:spcAft>
                <a:spcPct val="0"/>
              </a:spcAft>
              <a:buClrTx/>
              <a:buSzTx/>
              <a:buFontTx/>
              <a:buNone/>
              <a:tabLst/>
              <a:defRPr/>
            </a:pPr>
            <a:r>
              <a:rPr lang="ar-JO" sz="4400"/>
              <a:t>لتوما</a:t>
            </a:r>
            <a:endParaRPr kumimoji="0" lang="en-US" sz="440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ea typeface="MS PGothic" pitchFamily="34" charset="-128"/>
            </a:endParaRPr>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marL="0" marR="0" lvl="0" indent="0" algn="l" defTabSz="91327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20: 24-29</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12" name="TextBox 11"/>
          <p:cNvSpPr txBox="1"/>
          <p:nvPr/>
        </p:nvSpPr>
        <p:spPr>
          <a:xfrm>
            <a:off x="217234" y="3834129"/>
            <a:ext cx="1272600" cy="418766"/>
          </a:xfrm>
          <a:prstGeom prst="rect">
            <a:avLst/>
          </a:prstGeom>
          <a:noFill/>
        </p:spPr>
        <p:txBody>
          <a:bodyPr wrap="none" lIns="64202" tIns="32098" rIns="64202" bIns="32098">
            <a:spAutoFit/>
          </a:bodyPr>
          <a:lstStyle/>
          <a:p>
            <a:pPr marL="0" marR="0" lvl="0" indent="0" algn="l" defTabSz="321199"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3" name="Group 12"/>
          <p:cNvGrpSpPr/>
          <p:nvPr/>
        </p:nvGrpSpPr>
        <p:grpSpPr>
          <a:xfrm>
            <a:off x="6443696" y="44625"/>
            <a:ext cx="3456896" cy="1551664"/>
            <a:chOff x="5508104" y="620689"/>
            <a:chExt cx="3456896" cy="1551664"/>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5" name="TextBox 14"/>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060570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551551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271737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37858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92360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4" descr="iCards"/>
          <p:cNvPicPr>
            <a:picLocks noChangeAspect="1" noChangeArrowheads="1"/>
          </p:cNvPicPr>
          <p:nvPr/>
        </p:nvPicPr>
        <p:blipFill>
          <a:blip r:embed="rId2" cstate="print">
            <a:extLst>
              <a:ext uri="{28A0092B-C50C-407E-A947-70E740481C1C}">
                <a14:useLocalDpi xmlns:a14="http://schemas.microsoft.com/office/drawing/2010/main" val="0"/>
              </a:ext>
            </a:extLst>
          </a:blip>
          <a:srcRect r="33553"/>
          <a:stretch>
            <a:fillRect/>
          </a:stretch>
        </p:blipFill>
        <p:spPr bwMode="auto">
          <a:xfrm>
            <a:off x="0" y="0"/>
            <a:ext cx="9144000" cy="6923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3410" name="Rectangle 2"/>
          <p:cNvSpPr>
            <a:spLocks noGrp="1" noChangeArrowheads="1"/>
          </p:cNvSpPr>
          <p:nvPr>
            <p:ph type="title"/>
          </p:nvPr>
        </p:nvSpPr>
        <p:spPr/>
        <p:txBody>
          <a:bodyPr/>
          <a:lstStyle/>
          <a:p>
            <a:pPr eaLnBrk="1" hangingPunct="1"/>
            <a:r>
              <a:rPr lang="ar-JO" b="1">
                <a:solidFill>
                  <a:srgbClr val="000000"/>
                </a:solidFill>
                <a:effectLst>
                  <a:outerShdw blurRad="38100" dist="38100" dir="2700000" algn="tl">
                    <a:srgbClr val="FFFFFF"/>
                  </a:outerShdw>
                </a:effectLst>
                <a:latin typeface="Tahoma" charset="0"/>
                <a:ea typeface="ＭＳ Ｐゴシック" charset="0"/>
              </a:rPr>
              <a:t>ثلاثة شهود أساسيين</a:t>
            </a:r>
            <a:endParaRPr lang="en-US" b="1" dirty="0">
              <a:solidFill>
                <a:srgbClr val="000000"/>
              </a:solidFill>
              <a:effectLst>
                <a:outerShdw blurRad="38100" dist="38100" dir="2700000" algn="tl">
                  <a:srgbClr val="FFFFFF"/>
                </a:outerShdw>
              </a:effectLst>
              <a:latin typeface="Tahoma" charset="0"/>
              <a:ea typeface="ＭＳ Ｐゴシック" charset="0"/>
            </a:endParaRPr>
          </a:p>
        </p:txBody>
      </p:sp>
      <p:sp>
        <p:nvSpPr>
          <p:cNvPr id="209924" name="Rectangle 5"/>
          <p:cNvSpPr>
            <a:spLocks noChangeArrowheads="1"/>
          </p:cNvSpPr>
          <p:nvPr/>
        </p:nvSpPr>
        <p:spPr bwMode="auto">
          <a:xfrm>
            <a:off x="2667000" y="2133600"/>
            <a:ext cx="49530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Tahoma" charset="0"/>
                <a:ea typeface="ＭＳ Ｐゴシック" charset="0"/>
              </a:rPr>
              <a:t>مريم (1-2)</a:t>
            </a:r>
            <a:endParaRPr kumimoji="0" lang="en-US" sz="4400" b="1" i="0" u="none" strike="noStrike" kern="1200" cap="none" spc="0" normalizeH="0" baseline="0" noProof="0" dirty="0">
              <a:ln>
                <a:noFill/>
              </a:ln>
              <a:solidFill>
                <a:srgbClr val="000000"/>
              </a:solidFill>
              <a:effectLst/>
              <a:uLnTx/>
              <a:uFillTx/>
              <a:latin typeface="Tahoma" charset="0"/>
              <a:ea typeface="ＭＳ Ｐゴシック"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Tahoma" charset="0"/>
                <a:ea typeface="ＭＳ Ｐゴシック" charset="0"/>
              </a:rPr>
              <a:t>يوحنا (3-5)</a:t>
            </a:r>
            <a:endParaRPr kumimoji="0" lang="en-US" sz="4400" b="1" i="0" u="none" strike="noStrike" kern="1200" cap="none" spc="0" normalizeH="0" baseline="0" noProof="0" dirty="0">
              <a:ln>
                <a:noFill/>
              </a:ln>
              <a:solidFill>
                <a:srgbClr val="000000"/>
              </a:solidFill>
              <a:effectLst/>
              <a:uLnTx/>
              <a:uFillTx/>
              <a:latin typeface="Tahoma" charset="0"/>
              <a:ea typeface="ＭＳ Ｐゴシック" charset="0"/>
            </a:endParaRPr>
          </a:p>
          <a:p>
            <a:pPr marL="765175" marR="0" lvl="0" indent="-765175" algn="r" defTabSz="914400" rtl="1" eaLnBrk="1" fontAlgn="base" latinLnBrk="0" hangingPunct="1">
              <a:lnSpc>
                <a:spcPct val="100000"/>
              </a:lnSpc>
              <a:spcBef>
                <a:spcPct val="20000"/>
              </a:spcBef>
              <a:spcAft>
                <a:spcPct val="0"/>
              </a:spcAft>
              <a:buClr>
                <a:srgbClr val="FFCC66"/>
              </a:buClr>
              <a:buSzPct val="80000"/>
              <a:buFont typeface="Wingdings" charset="0"/>
              <a:buChar char="n"/>
              <a:tabLst/>
              <a:defRPr/>
            </a:pPr>
            <a:r>
              <a:rPr kumimoji="0" lang="ar-JO" sz="4400" b="1" i="0" u="none" strike="noStrike" kern="1200" cap="none" spc="0" normalizeH="0" baseline="0" noProof="0">
                <a:ln>
                  <a:noFill/>
                </a:ln>
                <a:solidFill>
                  <a:srgbClr val="000000"/>
                </a:solidFill>
                <a:effectLst/>
                <a:uLnTx/>
                <a:uFillTx/>
                <a:latin typeface="Tahoma" charset="0"/>
                <a:ea typeface="ＭＳ Ｐゴシック" charset="0"/>
              </a:rPr>
              <a:t>بطرس (6-9)</a:t>
            </a:r>
            <a:endParaRPr kumimoji="0" lang="en-US" sz="4400" b="1" i="0" u="none" strike="noStrike" kern="1200" cap="none" spc="0" normalizeH="0" baseline="0" noProof="0" dirty="0">
              <a:ln>
                <a:noFill/>
              </a:ln>
              <a:solidFill>
                <a:srgbClr val="000000"/>
              </a:solidFill>
              <a:effectLst/>
              <a:uLnTx/>
              <a:uFillTx/>
              <a:latin typeface="Tahoma" charset="0"/>
              <a:ea typeface="ＭＳ Ｐゴシック" charset="0"/>
            </a:endParaRPr>
          </a:p>
        </p:txBody>
      </p:sp>
    </p:spTree>
    <p:extLst>
      <p:ext uri="{BB962C8B-B14F-4D97-AF65-F5344CB8AC3E}">
        <p14:creationId xmlns:p14="http://schemas.microsoft.com/office/powerpoint/2010/main" val="2018799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48318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525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475884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95834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269220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848839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204701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3539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11400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1500891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ChangeArrowheads="1"/>
          </p:cNvSpPr>
          <p:nvPr>
            <p:ph type="title" idx="4294967295"/>
          </p:nvPr>
        </p:nvSpPr>
        <p:spPr>
          <a:xfrm>
            <a:off x="0" y="76200"/>
            <a:ext cx="9144000" cy="1143000"/>
          </a:xfrm>
          <a:effectLst>
            <a:outerShdw blurRad="63500" dist="35921" dir="2700000" algn="ctr" rotWithShape="0">
              <a:srgbClr val="000000"/>
            </a:outerShdw>
          </a:effectLst>
        </p:spPr>
        <p:txBody>
          <a:bodyPr/>
          <a:lstStyle/>
          <a:p>
            <a:pPr eaLnBrk="1" hangingPunct="1"/>
            <a:r>
              <a:rPr lang="ar-JO" sz="4000">
                <a:solidFill>
                  <a:schemeClr val="bg1"/>
                </a:solidFill>
                <a:ea typeface="ＭＳ Ｐゴシック" charset="0"/>
                <a:cs typeface="ＭＳ Ｐゴシック" charset="0"/>
              </a:rPr>
              <a:t>من داخل القبر تطل على الخارج</a:t>
            </a:r>
            <a:endParaRPr lang="en-US" dirty="0">
              <a:ea typeface="ＭＳ Ｐゴシック" charset="0"/>
              <a:cs typeface="ＭＳ Ｐゴシック" charset="0"/>
            </a:endParaRPr>
          </a:p>
        </p:txBody>
      </p:sp>
      <p:pic>
        <p:nvPicPr>
          <p:cNvPr id="210948" name="Picture 1028" descr="Israel---Garden-Tomb"/>
          <p:cNvPicPr>
            <a:picLocks noChangeAspect="1" noChangeArrowheads="1"/>
          </p:cNvPicPr>
          <p:nvPr/>
        </p:nvPicPr>
        <p:blipFill>
          <a:blip r:embed="rId3" cstate="print">
            <a:extLst>
              <a:ext uri="{28A0092B-C50C-407E-A947-70E740481C1C}">
                <a14:useLocalDpi xmlns:a14="http://schemas.microsoft.com/office/drawing/2010/main" val="0"/>
              </a:ext>
            </a:extLst>
          </a:blip>
          <a:srcRect b="-322"/>
          <a:stretch>
            <a:fillRect/>
          </a:stretch>
        </p:blipFill>
        <p:spPr bwMode="auto">
          <a:xfrm>
            <a:off x="2514600" y="1295400"/>
            <a:ext cx="4876800"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6485" name="Picture 1029" descr="romanse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38400" y="1295400"/>
            <a:ext cx="3894138"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2"/>
          <p:cNvSpPr>
            <a:spLocks noChangeArrowheads="1"/>
          </p:cNvSpPr>
          <p:nvPr/>
        </p:nvSpPr>
        <p:spPr bwMode="auto">
          <a:xfrm>
            <a:off x="0" y="5486400"/>
            <a:ext cx="9144000" cy="1143000"/>
          </a:xfrm>
          <a:prstGeom prst="rect">
            <a:avLst/>
          </a:prstGeom>
          <a:noFill/>
          <a:ln>
            <a:noFill/>
          </a:ln>
          <a:effectLst>
            <a:outerShdw blurRad="63500" dist="35921" dir="2700000" algn="ctr" rotWithShape="0">
              <a:srgbClr val="000000"/>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t>الختم الروماني يمنع العبث</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Tree>
    <p:extLst>
      <p:ext uri="{BB962C8B-B14F-4D97-AF65-F5344CB8AC3E}">
        <p14:creationId xmlns:p14="http://schemas.microsoft.com/office/powerpoint/2010/main" val="9969834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276485"/>
                                        </p:tgtEl>
                                        <p:attrNameLst>
                                          <p:attrName>style.visibility</p:attrName>
                                        </p:attrNameLst>
                                      </p:cBhvr>
                                      <p:to>
                                        <p:strVal val="visible"/>
                                      </p:to>
                                    </p:set>
                                  </p:childTnLst>
                                </p:cTn>
                              </p:par>
                            </p:childTnLst>
                          </p:cTn>
                        </p:par>
                        <p:par>
                          <p:cTn id="7" fill="hold" nodeType="afterGroup">
                            <p:stCondLst>
                              <p:cond delay="500"/>
                            </p:stCondLst>
                            <p:childTnLst>
                              <p:par>
                                <p:cTn id="8" presetID="4" presetClass="entr" presetSubtype="16"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ox(i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37B80BE-9D1C-4ECE-9959-94A2D27E6C7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a:solidFill>
                  <a:srgbClr val="FFFFFF"/>
                </a:solidFill>
                <a:effectLst>
                  <a:glow rad="228600">
                    <a:srgbClr val="000000"/>
                  </a:glow>
                </a:effectLst>
                <a:latin typeface="Arial" panose="020B0604020202020204" pitchFamily="34" charset="0"/>
                <a:cs typeface="Arial" panose="020B0604020202020204" pitchFamily="34" charset="0"/>
              </a:rPr>
              <a:t>ز. الظهور لسبعة تلاميذ</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195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a:p>
            <a:pPr algn="ctr" defTabSz="914400" fontAlgn="base">
              <a:spcBef>
                <a:spcPct val="20000"/>
              </a:spcBef>
              <a:buClr>
                <a:srgbClr val="FFCC00"/>
              </a:buClr>
              <a:buSzPct val="70000"/>
            </a:pPr>
            <a:r>
              <a:rPr lang="ar-JO" sz="2800" b="1" kern="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يوحنا 21: 1-25</a:t>
            </a:r>
            <a:endParaRPr lang="en-US" sz="2800" b="1" kern="0" dirty="0">
              <a:solidFill>
                <a:srgbClr val="FFFFFF"/>
              </a:solidFill>
              <a:effectLst>
                <a:glow rad="101600">
                  <a:schemeClr val="tx1">
                    <a:alpha val="60000"/>
                  </a:schemeClr>
                </a:glow>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74190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المسيح لسبعة من الأحد عشر عند بحر الجليل لتأكيد إضافي عن قيامته وليسترد بطرس إلى مكانته الذي أنكر المسيح ثلاث مرات في تصريح ثلاثي عن محبته للمسيح والإلتزام بعمل مشيئته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181273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188583"/>
            <a:ext cx="9028038" cy="1754185"/>
          </a:xfrm>
          <a:prstGeom prst="rect">
            <a:avLst/>
          </a:prstGeom>
          <a:noFill/>
        </p:spPr>
        <p:txBody>
          <a:bodyPr wrap="square" lIns="91299" tIns="45650" rIns="91299" bIns="45650">
            <a:spAutoFit/>
          </a:bodyPr>
          <a:lstStyle/>
          <a:p>
            <a:pPr marL="0" marR="0" lvl="0" indent="0" algn="l" defTabSz="913455" rtl="0" eaLnBrk="1" fontAlgn="base" latinLnBrk="0" hangingPunct="1">
              <a:lnSpc>
                <a:spcPct val="100000"/>
              </a:lnSpc>
              <a:spcBef>
                <a:spcPct val="0"/>
              </a:spcBef>
              <a:spcAft>
                <a:spcPct val="0"/>
              </a:spcAft>
              <a:buClrTx/>
              <a:buSzTx/>
              <a:buFontTx/>
              <a:buNone/>
              <a:tabLst/>
              <a:defRPr/>
            </a:pPr>
            <a:r>
              <a:rPr kumimoji="0" lang="ar-JO" sz="5400" b="1" u="none" strike="noStrike" kern="1200" cap="none" spc="0" normalizeH="0" baseline="0" noProof="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يسوع يظهر للتلاميذ</a:t>
            </a:r>
          </a:p>
          <a:p>
            <a:pPr marL="0" marR="0" lvl="0" indent="0" algn="l" defTabSz="913455" rtl="0" eaLnBrk="1" fontAlgn="base" latinLnBrk="0" hangingPunct="1">
              <a:lnSpc>
                <a:spcPct val="100000"/>
              </a:lnSpc>
              <a:spcBef>
                <a:spcPct val="0"/>
              </a:spcBef>
              <a:spcAft>
                <a:spcPct val="0"/>
              </a:spcAft>
              <a:buClrTx/>
              <a:buSzTx/>
              <a:buFontTx/>
              <a:buNone/>
              <a:tabLst/>
              <a:defRPr/>
            </a:pPr>
            <a:r>
              <a:rPr lang="ar-JO" sz="5400" b="1">
                <a:solidFill>
                  <a:srgbClr val="6BCBF4"/>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rPr>
              <a:t>في الجليل</a:t>
            </a:r>
            <a:endParaRPr kumimoji="0" lang="en-US" sz="54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marL="0" marR="0" lvl="0" indent="0" algn="r" defTabSz="913455" rtl="0" eaLnBrk="1" fontAlgn="base" latinLnBrk="0" hangingPunct="1">
              <a:lnSpc>
                <a:spcPct val="100000"/>
              </a:lnSpc>
              <a:spcBef>
                <a:spcPct val="0"/>
              </a:spcBef>
              <a:spcAft>
                <a:spcPct val="0"/>
              </a:spcAft>
              <a:buClrTx/>
              <a:buSzTx/>
              <a:buFontTx/>
              <a:buNone/>
              <a:tabLst/>
              <a:defRPr/>
            </a:pPr>
            <a:r>
              <a:rPr kumimoji="0" lang="ar-JO" sz="38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يوحنا 21: 1-14</a:t>
            </a:r>
            <a:endParaRPr kumimoji="0" lang="en-US" sz="38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sp>
        <p:nvSpPr>
          <p:cNvPr id="9" name="TextBox 8"/>
          <p:cNvSpPr txBox="1"/>
          <p:nvPr/>
        </p:nvSpPr>
        <p:spPr>
          <a:xfrm>
            <a:off x="217234" y="3834125"/>
            <a:ext cx="1272626" cy="418780"/>
          </a:xfrm>
          <a:prstGeom prst="rect">
            <a:avLst/>
          </a:prstGeom>
          <a:noFill/>
        </p:spPr>
        <p:txBody>
          <a:bodyPr wrap="none" lIns="64215" tIns="32105" rIns="64215" bIns="32105">
            <a:spAutoFit/>
          </a:bodyPr>
          <a:lstStyle/>
          <a:p>
            <a:pPr marL="0" marR="0" lvl="0" indent="0" algn="l" defTabSz="321263" rtl="0" eaLnBrk="1" fontAlgn="base" latinLnBrk="0" hangingPunct="1">
              <a:lnSpc>
                <a:spcPct val="100000"/>
              </a:lnSpc>
              <a:spcBef>
                <a:spcPct val="0"/>
              </a:spcBef>
              <a:spcAft>
                <a:spcPct val="0"/>
              </a:spcAft>
              <a:buClrTx/>
              <a:buSzTx/>
              <a:buFontTx/>
              <a:buNone/>
              <a:tabLst/>
              <a:defRPr/>
            </a:pPr>
            <a:r>
              <a:rPr kumimoji="0" lang="ar-JO" sz="2300" b="1"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rPr>
              <a:t>قصة الفصح</a:t>
            </a:r>
            <a:endParaRPr kumimoji="0" lang="en-US" sz="23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16" name="Group 15"/>
          <p:cNvGrpSpPr/>
          <p:nvPr/>
        </p:nvGrpSpPr>
        <p:grpSpPr>
          <a:xfrm>
            <a:off x="179512" y="188640"/>
            <a:ext cx="3456896" cy="1551664"/>
            <a:chOff x="5508104" y="620689"/>
            <a:chExt cx="3456896" cy="1551664"/>
          </a:xfrm>
        </p:grpSpPr>
        <p:grpSp>
          <p:nvGrpSpPr>
            <p:cNvPr id="17" name="Group 16"/>
            <p:cNvGrpSpPr/>
            <p:nvPr/>
          </p:nvGrpSpPr>
          <p:grpSpPr>
            <a:xfrm>
              <a:off x="5508104" y="620689"/>
              <a:ext cx="2660102" cy="1394677"/>
              <a:chOff x="5508104" y="620689"/>
              <a:chExt cx="2660102" cy="1394677"/>
            </a:xfrm>
          </p:grpSpPr>
          <p:pic>
            <p:nvPicPr>
              <p:cNvPr id="19"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20" name="Rectangle 19"/>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grpSp>
        <p:sp>
          <p:nvSpPr>
            <p:cNvPr id="18" name="TextBox 17"/>
            <p:cNvSpPr txBox="1"/>
            <p:nvPr/>
          </p:nvSpPr>
          <p:spPr>
            <a:xfrm>
              <a:off x="6804248" y="648153"/>
              <a:ext cx="2160752" cy="1524200"/>
            </a:xfrm>
            <a:prstGeom prst="rect">
              <a:avLst/>
            </a:prstGeom>
            <a:noFill/>
          </p:spPr>
          <p:txBody>
            <a:bodyPr wrap="square" rtlCol="0">
              <a:spAutoFit/>
            </a:bodyPr>
            <a:lstStyle/>
            <a:p>
              <a:pPr marL="0" marR="0" lvl="0" indent="0" algn="l" defTabSz="914400" rtl="0" eaLnBrk="1" fontAlgn="auto" latinLnBrk="0" hangingPunct="1">
                <a:lnSpc>
                  <a:spcPct val="70000"/>
                </a:lnSpc>
                <a:spcBef>
                  <a:spcPts val="0"/>
                </a:spcBef>
                <a:spcAft>
                  <a:spcPts val="0"/>
                </a:spcAft>
                <a:buClrTx/>
                <a:buSzTx/>
                <a:buFontTx/>
                <a:buNone/>
                <a:tabLst/>
                <a:defRPr/>
              </a:pPr>
              <a:r>
                <a:rPr kumimoji="0" lang="ar-JO" altLang="zh-CN" sz="4400" b="0" i="0" u="none" strike="noStrike" kern="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153551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26253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0010246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60734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5652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702228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46072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95101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901270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8482" name="Rectangle 2"/>
          <p:cNvSpPr>
            <a:spLocks noGrp="1" noChangeArrowheads="1"/>
          </p:cNvSpPr>
          <p:nvPr>
            <p:ph type="title" idx="4294967295"/>
          </p:nvPr>
        </p:nvSpPr>
        <p:spPr>
          <a:xfrm>
            <a:off x="0" y="304800"/>
            <a:ext cx="9144000" cy="1143000"/>
          </a:xfrm>
          <a:effectLst>
            <a:outerShdw blurRad="63500" dist="35921" dir="2700000" algn="ctr" rotWithShape="0">
              <a:srgbClr val="000000"/>
            </a:outerShdw>
          </a:effectLst>
        </p:spPr>
        <p:txBody>
          <a:bodyPr/>
          <a:lstStyle/>
          <a:p>
            <a:pPr eaLnBrk="1" hangingPunct="1"/>
            <a:r>
              <a:rPr lang="ar-JO" sz="4000">
                <a:solidFill>
                  <a:schemeClr val="bg1"/>
                </a:solidFill>
                <a:ea typeface="ＭＳ Ｐゴシック" charset="0"/>
                <a:cs typeface="ＭＳ Ｐゴシック" charset="0"/>
              </a:rPr>
              <a:t>الحجر قد دحرج</a:t>
            </a:r>
            <a:endParaRPr lang="en-US" dirty="0">
              <a:ea typeface="ＭＳ Ｐゴシック" charset="0"/>
              <a:cs typeface="ＭＳ Ｐゴシック" charset="0"/>
            </a:endParaRPr>
          </a:p>
        </p:txBody>
      </p:sp>
      <p:pic>
        <p:nvPicPr>
          <p:cNvPr id="212996" name="Picture 6" descr="stone0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447800"/>
            <a:ext cx="5562600" cy="5037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47545529"/>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2031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2324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2836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292332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38253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049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spc="-120">
                <a:solidFill>
                  <a:schemeClr val="tx1">
                    <a:lumMod val="50000"/>
                    <a:lumOff val="50000"/>
                  </a:schemeClr>
                </a:solidFill>
                <a:ea typeface="ＭＳ Ｐゴシック"/>
                <a:cs typeface="Arial" panose="020B0604020202020204" pitchFamily="34" charset="0"/>
              </a:rPr>
              <a:t>الكلمة في صور</a:t>
            </a:r>
            <a:endParaRPr lang="en-US" spc="-120" dirty="0">
              <a:solidFill>
                <a:schemeClr val="tx1">
                  <a:lumMod val="50000"/>
                  <a:lumOff val="50000"/>
                </a:schemeClr>
              </a:solidFill>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96407814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cstate="print"/>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dirty="0">
                <a:latin typeface="Arial" panose="020B0604020202020204" pitchFamily="34" charset="0"/>
                <a:cs typeface="Arial" panose="020B0604020202020204" pitchFamily="34" charset="0"/>
              </a:rPr>
              <a:t>Used with Permission</a:t>
            </a:r>
            <a:endParaRPr sz="2400" dirty="0">
              <a:latin typeface="Arial" panose="020B0604020202020204" pitchFamily="34" charset="0"/>
              <a:cs typeface="Arial" panose="020B0604020202020204" pitchFamily="34" charset="0"/>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Due to the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Lumo </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Project producing its own publishing material we regret to inform you that we cannot license our photos to other clients outside of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3"/>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3" name="Shape 223"/>
          <p:cNvSpPr>
            <a:spLocks noChangeAspect="1"/>
          </p:cNvSpPr>
          <p:nvPr/>
        </p:nvSpPr>
        <p:spPr>
          <a:xfrm>
            <a:off x="1187624" y="1659065"/>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MATTHEW</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7" name="Shape 227"/>
          <p:cNvSpPr/>
          <p:nvPr/>
        </p:nvSpPr>
        <p:spPr>
          <a:xfrm>
            <a:off x="409444" y="3148440"/>
            <a:ext cx="4940737" cy="129265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These images are not licensed for reuse in video,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epublishing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other media. Downloaded pictures and files cannot be redistributed through any other website than </a:t>
            </a:r>
            <a:r>
              <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hlinkClick r:id="rId4"/>
              </a:rPr>
              <a:t>freebibleimages.org</a:t>
            </a: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or used in any context where the accompanying message is undermining of the Christian faith and gospel.</a:t>
            </a:r>
            <a:endParaRPr kumimoji="0"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r>
              <a:rPr kumimoji="0" lang="en-US" sz="13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Photos can only be used on educational presentations, blogs and social media, all of which should be accompanied with reference to </a:t>
            </a:r>
            <a:r>
              <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rPr>
              <a:t>www.LumoProject.com</a:t>
            </a:r>
            <a:r>
              <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rPr>
              <a:t>.</a:t>
            </a:r>
            <a:endParaRPr kumimoji="0" lang="en-US"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a:p>
            <a:pPr marL="0" marR="0" lvl="0" indent="0" algn="ctr" defTabSz="914400" rtl="0" eaLnBrk="1" fontAlgn="base" latinLnBrk="0" hangingPunct="0">
              <a:lnSpc>
                <a:spcPct val="100000"/>
              </a:lnSpc>
              <a:spcBef>
                <a:spcPct val="0"/>
              </a:spcBef>
              <a:spcAft>
                <a:spcPct val="0"/>
              </a:spcAft>
              <a:buClrTx/>
              <a:buSzTx/>
              <a:buFontTx/>
              <a:buNone/>
              <a:tabLst/>
              <a:defRPr sz="1300">
                <a:latin typeface="Times New Roman"/>
                <a:ea typeface="Times New Roman"/>
                <a:cs typeface="Times New Roman"/>
                <a:sym typeface="Times New Roman"/>
              </a:defRPr>
            </a:pPr>
            <a:endParaRPr kumimoji="0" sz="1300" b="1" u="sng" strike="noStrike" kern="0" cap="none" spc="0" normalizeH="0" baseline="0" noProof="0" dirty="0">
              <a:ln>
                <a:noFill/>
              </a:ln>
              <a:solidFill>
                <a:srgbClr val="0000FF"/>
              </a:solidFill>
              <a:effectLst/>
              <a:uLnTx/>
              <a:uFill>
                <a:solidFill>
                  <a:srgbClr val="0000FF"/>
                </a:solidFill>
              </a:uFill>
              <a:latin typeface="Arial" panose="020B0604020202020204" pitchFamily="34" charset="0"/>
              <a:ea typeface="Times New Roman"/>
              <a:cs typeface="Arial" panose="020B0604020202020204" pitchFamily="34" charset="0"/>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 xmlns:ma14="http://schemas.microsoft.com/office/mac/drawingml/2011/main" val="1"/>
            </a:ext>
          </a:extLst>
        </p:spPr>
        <p:txBody>
          <a:bodyPr lIns="32887" tIns="32887" rIns="32887" bIns="32887" anchor="ctr">
            <a:normAutofit/>
          </a:bodyPr>
          <a:lstStyle/>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Picture courtesy of </a:t>
            </a: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BBM</a:t>
            </a:r>
            <a:b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All Rights Reserved.</a:t>
            </a:r>
            <a:endPar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314884" rtl="0" eaLnBrk="1" fontAlgn="base" latinLnBrk="0" hangingPunct="0">
              <a:lnSpc>
                <a:spcPct val="100000"/>
              </a:lnSpc>
              <a:spcBef>
                <a:spcPct val="0"/>
              </a:spcBef>
              <a:spcAft>
                <a:spcPct val="0"/>
              </a:spcAft>
              <a:buClrTx/>
              <a:buSzTx/>
              <a:buFontTx/>
              <a:buNone/>
              <a:tabLst/>
              <a:defRPr sz="1000" spc="-100">
                <a:latin typeface="Times New Roman"/>
                <a:ea typeface="Times New Roman"/>
                <a:cs typeface="Times New Roman"/>
                <a:sym typeface="Times New Roman"/>
              </a:defRPr>
            </a:pPr>
            <a:r>
              <a:rPr kumimoji="0" sz="1000" b="1" u="none" strike="noStrike" kern="0" cap="none" spc="5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www.bigbookmedia.com</a:t>
            </a:r>
          </a:p>
        </p:txBody>
      </p:sp>
      <p:pic>
        <p:nvPicPr>
          <p:cNvPr id="12"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MARK</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4" name="Shape 223"/>
          <p:cNvSpPr>
            <a:spLocks noChangeAspect="1"/>
          </p:cNvSpPr>
          <p:nvPr/>
        </p:nvSpPr>
        <p:spPr>
          <a:xfrm>
            <a:off x="2915816"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LUKE</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
        <p:nvSpPr>
          <p:cNvPr id="15" name="Shape 223"/>
          <p:cNvSpPr>
            <a:spLocks noChangeAspect="1"/>
          </p:cNvSpPr>
          <p:nvPr/>
        </p:nvSpPr>
        <p:spPr>
          <a:xfrm>
            <a:off x="3779912" y="1659066"/>
            <a:ext cx="899997" cy="584771"/>
          </a:xfrm>
          <a:prstGeom prst="rect">
            <a:avLst/>
          </a:prstGeom>
          <a:solidFill>
            <a:srgbClr val="FFFFFF"/>
          </a:solidFill>
          <a:ln w="12700">
            <a:solidFill>
              <a:schemeClr val="tx1"/>
            </a:solidFill>
            <a:miter lim="400000"/>
          </a:ln>
          <a:extLst>
            <a:ext uri="{C572A759-6A51-4108-AA02-DFA0A04FC94B}">
              <ma14:wrappingTextBoxFlag xmlns="" xmlns:ma14="http://schemas.microsoft.com/office/mac/drawingml/2011/main" val="1"/>
            </a:ext>
          </a:extLst>
        </p:spPr>
        <p:txBody>
          <a:bodyPr wrap="square" lIns="45718" tIns="45718" rIns="45718" bIns="45718" anchor="b">
            <a:spAutoFit/>
          </a:bodyPr>
          <a:lstStyle/>
          <a:p>
            <a:pPr marL="0" marR="0" lvl="0" indent="0" algn="ctr" defTabSz="914400" rtl="0" eaLnBrk="1" fontAlgn="base" latinLnBrk="0" hangingPunct="0">
              <a:lnSpc>
                <a:spcPct val="80000"/>
              </a:lnSpc>
              <a:spcBef>
                <a:spcPct val="0"/>
              </a:spcBef>
              <a:spcAft>
                <a:spcPct val="0"/>
              </a:spcAft>
              <a:buClrTx/>
              <a:buSzTx/>
              <a:buFontTx/>
              <a:buNone/>
              <a:tabLst/>
              <a:defRPr sz="1200">
                <a:latin typeface="Times New Roman"/>
                <a:ea typeface="Times New Roman"/>
                <a:cs typeface="Times New Roman"/>
                <a:sym typeface="Times New Roman"/>
              </a:defRPr>
            </a:pP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THE</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GOSPEL </a:t>
            </a:r>
            <a:b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br>
            <a:r>
              <a:rPr kumimoji="0" lang="en-US" sz="8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——OF——</a:t>
            </a:r>
            <a:r>
              <a:rPr kumimoji="0" lang="en-US" sz="10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 </a:t>
            </a:r>
            <a:r>
              <a:rPr kumimoji="0" lang="en-US" sz="1100" b="1" u="none" strike="noStrike" kern="0" cap="none" spc="0" normalizeH="0" baseline="0" noProof="0" dirty="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rPr>
              <a:t>JOHN</a:t>
            </a:r>
            <a:endParaRPr kumimoji="0" sz="1000" b="1" u="none" strike="noStrike" kern="0" cap="none" spc="0" normalizeH="0" baseline="0" noProof="0" dirty="0">
              <a:ln>
                <a:noFill/>
              </a:ln>
              <a:solidFill>
                <a:srgbClr val="FFFFFF"/>
              </a:solidFill>
              <a:effectLst/>
              <a:uLnTx/>
              <a:uFillTx/>
              <a:latin typeface="Arial" panose="020B0604020202020204" pitchFamily="34" charset="0"/>
              <a:ea typeface="Times New Roman"/>
              <a:cs typeface="Arial" panose="020B0604020202020204" pitchFamily="34" charset="0"/>
              <a:sym typeface="Times New Roman"/>
            </a:endParaRPr>
          </a:p>
        </p:txBody>
      </p:sp>
    </p:spTree>
    <p:extLst>
      <p:ext uri="{BB962C8B-B14F-4D97-AF65-F5344CB8AC3E}">
        <p14:creationId xmlns:p14="http://schemas.microsoft.com/office/powerpoint/2010/main" val="38911542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1666"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defRPr/>
            </a:pPr>
            <a:endParaRPr lang="en-US" sz="2400" b="1" dirty="0">
              <a:solidFill>
                <a:srgbClr val="000000"/>
              </a:solidFill>
              <a:latin typeface="Arial" panose="020B0604020202020204" pitchFamily="34" charset="0"/>
            </a:endParaRPr>
          </a:p>
        </p:txBody>
      </p:sp>
      <p:pic>
        <p:nvPicPr>
          <p:cNvPr id="241667" name="Picture 5" descr="helives-sm-p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714625"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8482" name="Rectangle 2"/>
          <p:cNvSpPr>
            <a:spLocks noGrp="1" noChangeArrowheads="1"/>
          </p:cNvSpPr>
          <p:nvPr>
            <p:ph type="title" idx="4294967295"/>
          </p:nvPr>
        </p:nvSpPr>
        <p:spPr>
          <a:xfrm>
            <a:off x="914400" y="228600"/>
            <a:ext cx="8001000" cy="1905000"/>
          </a:xfrm>
          <a:effectLst>
            <a:outerShdw blurRad="63500" dist="35921" dir="2700000" algn="ctr" rotWithShape="0">
              <a:srgbClr val="000000"/>
            </a:outerShdw>
          </a:effectLst>
        </p:spPr>
        <p:txBody>
          <a:bodyPr/>
          <a:lstStyle/>
          <a:p>
            <a:pPr algn="r" eaLnBrk="1" hangingPunct="1"/>
            <a:r>
              <a:rPr lang="ar-JO" sz="4800">
                <a:solidFill>
                  <a:schemeClr val="bg1"/>
                </a:solidFill>
                <a:ea typeface="ＭＳ Ｐゴシック" charset="0"/>
                <a:cs typeface="ＭＳ Ｐゴシック" charset="0"/>
              </a:rPr>
              <a:t>2. قيامة المسيح تقابل </a:t>
            </a:r>
            <a:r>
              <a:rPr lang="ar-JO" sz="4800">
                <a:solidFill>
                  <a:srgbClr val="FFFF00"/>
                </a:solidFill>
                <a:ea typeface="ＭＳ Ｐゴシック" charset="0"/>
                <a:cs typeface="ＭＳ Ｐゴシック" charset="0"/>
              </a:rPr>
              <a:t>حاجتك</a:t>
            </a:r>
            <a:r>
              <a:rPr lang="ar-JO" sz="4800">
                <a:solidFill>
                  <a:schemeClr val="bg1"/>
                </a:solidFill>
                <a:ea typeface="ＭＳ Ｐゴシック" charset="0"/>
                <a:cs typeface="ＭＳ Ｐゴシック" charset="0"/>
              </a:rPr>
              <a:t> </a:t>
            </a:r>
            <a:br>
              <a:rPr lang="ar-JO" sz="4800">
                <a:solidFill>
                  <a:schemeClr val="bg1"/>
                </a:solidFill>
                <a:ea typeface="ＭＳ Ｐゴシック" charset="0"/>
                <a:cs typeface="ＭＳ Ｐゴシック" charset="0"/>
              </a:rPr>
            </a:br>
            <a:r>
              <a:rPr lang="ar-JO" sz="4800">
                <a:solidFill>
                  <a:schemeClr val="bg1"/>
                </a:solidFill>
                <a:ea typeface="ＭＳ Ｐゴシック" charset="0"/>
                <a:cs typeface="ＭＳ Ｐゴシック" charset="0"/>
              </a:rPr>
              <a:t>   (يوحنا 20: 10-29)</a:t>
            </a:r>
            <a:endParaRPr lang="en-US" dirty="0">
              <a:ea typeface="ＭＳ Ｐゴシック" charset="0"/>
              <a:cs typeface="ＭＳ Ｐゴシック" charset="0"/>
            </a:endParaRPr>
          </a:p>
        </p:txBody>
      </p:sp>
      <p:sp>
        <p:nvSpPr>
          <p:cNvPr id="2" name="Rectangle 2"/>
          <p:cNvSpPr>
            <a:spLocks noChangeArrowheads="1"/>
          </p:cNvSpPr>
          <p:nvPr/>
        </p:nvSpPr>
        <p:spPr bwMode="auto">
          <a:xfrm>
            <a:off x="457200" y="26670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rPr>
              <a:t>تعزي مريم </a:t>
            </a:r>
            <a:r>
              <a:rPr lang="ar-JO" sz="4400" b="1">
                <a:solidFill>
                  <a:srgbClr val="FFFF00"/>
                </a:solidFill>
                <a:latin typeface="Arial" panose="020B0604020202020204" pitchFamily="34" charset="0"/>
              </a:rPr>
              <a:t>اليائسة</a:t>
            </a:r>
            <a:r>
              <a:rPr lang="ar-JO" sz="4400" b="1">
                <a:solidFill>
                  <a:srgbClr val="FFFFFF"/>
                </a:solidFill>
                <a:latin typeface="Arial" panose="020B0604020202020204" pitchFamily="34" charset="0"/>
              </a:rPr>
              <a:t> (10-18)</a:t>
            </a:r>
            <a:endParaRPr lang="en-US" sz="4400" b="1" dirty="0">
              <a:solidFill>
                <a:srgbClr val="000000"/>
              </a:solidFill>
              <a:latin typeface="Arial" panose="020B0604020202020204" pitchFamily="34" charset="0"/>
            </a:endParaRPr>
          </a:p>
        </p:txBody>
      </p:sp>
      <p:sp>
        <p:nvSpPr>
          <p:cNvPr id="3" name="Rectangle 2"/>
          <p:cNvSpPr>
            <a:spLocks noChangeArrowheads="1"/>
          </p:cNvSpPr>
          <p:nvPr/>
        </p:nvSpPr>
        <p:spPr bwMode="auto">
          <a:xfrm>
            <a:off x="457200" y="4076700"/>
            <a:ext cx="8382000" cy="1143000"/>
          </a:xfrm>
          <a:prstGeom prst="rect">
            <a:avLst/>
          </a:prstGeom>
          <a:noFill/>
          <a:ln>
            <a:noFill/>
          </a:ln>
          <a:effectLst>
            <a:outerShdw blurRad="63500" dist="35921" dir="2700000" algn="ctr" rotWithShape="0">
              <a:srgbClr val="000000"/>
            </a:outerShdw>
          </a:effectLst>
        </p:spPr>
        <p:txBody>
          <a:bodyPr anchor="ctr"/>
          <a:lstStyle/>
          <a:p>
            <a:pPr marL="376238" indent="-376238" algn="r" defTabSz="914400" rtl="1" fontAlgn="base">
              <a:spcBef>
                <a:spcPct val="0"/>
              </a:spcBef>
              <a:spcAft>
                <a:spcPct val="0"/>
              </a:spcAft>
              <a:buFontTx/>
              <a:buChar char="•"/>
              <a:defRPr/>
            </a:pPr>
            <a:r>
              <a:rPr lang="ar-JO" sz="4400" b="1">
                <a:solidFill>
                  <a:srgbClr val="FFFFFF"/>
                </a:solidFill>
                <a:latin typeface="Arial" panose="020B0604020202020204" pitchFamily="34" charset="0"/>
              </a:rPr>
              <a:t>تشجع التلاميذ </a:t>
            </a:r>
            <a:r>
              <a:rPr lang="ar-JO" sz="4400" b="1">
                <a:solidFill>
                  <a:srgbClr val="FFFF00"/>
                </a:solidFill>
                <a:latin typeface="Arial" panose="020B0604020202020204" pitchFamily="34" charset="0"/>
              </a:rPr>
              <a:t>المحبطين</a:t>
            </a:r>
            <a:r>
              <a:rPr lang="ar-JO" sz="4400" b="1">
                <a:solidFill>
                  <a:srgbClr val="FFFFFF"/>
                </a:solidFill>
                <a:latin typeface="Arial" panose="020B0604020202020204" pitchFamily="34" charset="0"/>
              </a:rPr>
              <a:t> (19-23)</a:t>
            </a:r>
            <a:endParaRPr lang="en-US" sz="4400" b="1" dirty="0">
              <a:solidFill>
                <a:srgbClr val="000000"/>
              </a:solidFill>
              <a:latin typeface="Arial" panose="020B0604020202020204" pitchFamily="34" charset="0"/>
            </a:endParaRPr>
          </a:p>
        </p:txBody>
      </p:sp>
    </p:spTree>
    <p:extLst>
      <p:ext uri="{BB962C8B-B14F-4D97-AF65-F5344CB8AC3E}">
        <p14:creationId xmlns:p14="http://schemas.microsoft.com/office/powerpoint/2010/main" val="41103781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ox(in)">
                                      <p:cBhvr>
                                        <p:cTn id="7" dur="500"/>
                                        <p:tgtEl>
                                          <p:spTgt spid="2">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allAtOnce"/>
      <p:bldP spid="3" grpId="0" build="allAtOnce"/>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Picture 2" descr="Peter's Denial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43000"/>
            <a:ext cx="9139238" cy="9525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5411" name="Rectangle 3"/>
          <p:cNvSpPr>
            <a:spLocks noGrp="1" noChangeArrowheads="1"/>
          </p:cNvSpPr>
          <p:nvPr>
            <p:ph type="title"/>
          </p:nvPr>
        </p:nvSpPr>
        <p:spPr/>
        <p:txBody>
          <a:bodyPr/>
          <a:lstStyle/>
          <a:p>
            <a:pPr eaLnBrk="1" hangingPunct="1"/>
            <a:r>
              <a:rPr lang="ar-JO"/>
              <a:t>ما الذي يتطلبه الأمر لتغيير بطرس اليائس؟</a:t>
            </a:r>
            <a:endParaRPr lang="en-US" dirty="0">
              <a:latin typeface="Tahoma" charset="0"/>
              <a:ea typeface="ＭＳ Ｐゴシック" charset="0"/>
            </a:endParaRPr>
          </a:p>
        </p:txBody>
      </p:sp>
    </p:spTree>
    <p:extLst>
      <p:ext uri="{BB962C8B-B14F-4D97-AF65-F5344CB8AC3E}">
        <p14:creationId xmlns:p14="http://schemas.microsoft.com/office/powerpoint/2010/main" val="2331277512"/>
      </p:ext>
    </p:extLst>
  </p:cSld>
  <p:clrMapOvr>
    <a:masterClrMapping/>
  </p:clrMapOvr>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3_Mountain">
  <a:themeElements>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fontScheme name="Mountai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Mountain 1">
        <a:dk1>
          <a:srgbClr val="000000"/>
        </a:dk1>
        <a:lt1>
          <a:srgbClr val="FFFFCC"/>
        </a:lt1>
        <a:dk2>
          <a:srgbClr val="000066"/>
        </a:dk2>
        <a:lt2>
          <a:srgbClr val="FFFFCC"/>
        </a:lt2>
        <a:accent1>
          <a:srgbClr val="00CC99"/>
        </a:accent1>
        <a:accent2>
          <a:srgbClr val="3333CC"/>
        </a:accent2>
        <a:accent3>
          <a:srgbClr val="AAAAB8"/>
        </a:accent3>
        <a:accent4>
          <a:srgbClr val="DADAAE"/>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Mountain 2">
        <a:dk1>
          <a:srgbClr val="000000"/>
        </a:dk1>
        <a:lt1>
          <a:srgbClr val="FFFFCC"/>
        </a:lt1>
        <a:dk2>
          <a:srgbClr val="000000"/>
        </a:dk2>
        <a:lt2>
          <a:srgbClr val="000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untai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Mountain 4">
        <a:dk1>
          <a:srgbClr val="000000"/>
        </a:dk1>
        <a:lt1>
          <a:srgbClr val="99FFFF"/>
        </a:lt1>
        <a:dk2>
          <a:srgbClr val="333300"/>
        </a:dk2>
        <a:lt2>
          <a:srgbClr val="99FFFF"/>
        </a:lt2>
        <a:accent1>
          <a:srgbClr val="FFCC66"/>
        </a:accent1>
        <a:accent2>
          <a:srgbClr val="0000FF"/>
        </a:accent2>
        <a:accent3>
          <a:srgbClr val="ADADAA"/>
        </a:accent3>
        <a:accent4>
          <a:srgbClr val="82DADA"/>
        </a:accent4>
        <a:accent5>
          <a:srgbClr val="FFE2B8"/>
        </a:accent5>
        <a:accent6>
          <a:srgbClr val="0000E7"/>
        </a:accent6>
        <a:hlink>
          <a:srgbClr val="CC00CC"/>
        </a:hlink>
        <a:folHlink>
          <a:srgbClr val="C0C0C0"/>
        </a:folHlink>
      </a:clrScheme>
      <a:clrMap bg1="dk2" tx1="lt1" bg2="dk1" tx2="lt2" accent1="accent1" accent2="accent2" accent3="accent3" accent4="accent4" accent5="accent5" accent6="accent6" hlink="hlink" folHlink="folHlink"/>
    </a:extraClrScheme>
    <a:extraClrScheme>
      <a:clrScheme name="Mountain 5">
        <a:dk1>
          <a:srgbClr val="868686"/>
        </a:dk1>
        <a:lt1>
          <a:srgbClr val="FFFF99"/>
        </a:lt1>
        <a:dk2>
          <a:srgbClr val="993300"/>
        </a:dk2>
        <a:lt2>
          <a:srgbClr val="99FFFF"/>
        </a:lt2>
        <a:accent1>
          <a:srgbClr val="CBCBCB"/>
        </a:accent1>
        <a:accent2>
          <a:srgbClr val="0066FF"/>
        </a:accent2>
        <a:accent3>
          <a:srgbClr val="CAADAA"/>
        </a:accent3>
        <a:accent4>
          <a:srgbClr val="DADA82"/>
        </a:accent4>
        <a:accent5>
          <a:srgbClr val="E2E2E2"/>
        </a:accent5>
        <a:accent6>
          <a:srgbClr val="005CE7"/>
        </a:accent6>
        <a:hlink>
          <a:srgbClr val="FF0033"/>
        </a:hlink>
        <a:folHlink>
          <a:srgbClr val="00990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Office Theme</Template>
  <TotalTime>5258</TotalTime>
  <Words>5959</Words>
  <Application>Microsoft Macintosh PowerPoint</Application>
  <PresentationFormat>On-screen Show (4:3)</PresentationFormat>
  <Paragraphs>854</Paragraphs>
  <Slides>230</Slides>
  <Notes>155</Notes>
  <HiddenSlides>0</HiddenSlides>
  <MMClips>0</MMClips>
  <ScaleCrop>false</ScaleCrop>
  <HeadingPairs>
    <vt:vector size="6" baseType="variant">
      <vt:variant>
        <vt:lpstr>Fonts Used</vt:lpstr>
      </vt:variant>
      <vt:variant>
        <vt:i4>28</vt:i4>
      </vt:variant>
      <vt:variant>
        <vt:lpstr>Theme</vt:lpstr>
      </vt:variant>
      <vt:variant>
        <vt:i4>46</vt:i4>
      </vt:variant>
      <vt:variant>
        <vt:lpstr>Slide Titles</vt:lpstr>
      </vt:variant>
      <vt:variant>
        <vt:i4>230</vt:i4>
      </vt:variant>
    </vt:vector>
  </HeadingPairs>
  <TitlesOfParts>
    <vt:vector size="304" baseType="lpstr">
      <vt:lpstr>acme secret agent</vt:lpstr>
      <vt:lpstr>Alan Den</vt:lpstr>
      <vt:lpstr>Arail</vt:lpstr>
      <vt:lpstr>BATAVIA</vt:lpstr>
      <vt:lpstr>ELLIS</vt:lpstr>
      <vt:lpstr>ＭＳ Ｐゴシック</vt:lpstr>
      <vt:lpstr>ＭＳ Ｐゴシック</vt:lpstr>
      <vt:lpstr>PerryGothic Regular</vt:lpstr>
      <vt:lpstr>Times</vt:lpstr>
      <vt:lpstr>Arial</vt:lpstr>
      <vt:lpstr>Arial Black</vt:lpstr>
      <vt:lpstr>Arial Narrow</vt:lpstr>
      <vt:lpstr>Avenir Black</vt:lpstr>
      <vt:lpstr>Bodoni MT Black</vt:lpstr>
      <vt:lpstr>Calibri</vt:lpstr>
      <vt:lpstr>Calibri Light</vt:lpstr>
      <vt:lpstr>Comic Sans MS</vt:lpstr>
      <vt:lpstr>Elephant</vt:lpstr>
      <vt:lpstr>Engravers MT</vt:lpstr>
      <vt:lpstr>Eras Bold ITC</vt:lpstr>
      <vt:lpstr>Forte</vt:lpstr>
      <vt:lpstr>Georgia</vt:lpstr>
      <vt:lpstr>Helvetica</vt:lpstr>
      <vt:lpstr>Impact</vt:lpstr>
      <vt:lpstr>Rockwell</vt:lpstr>
      <vt:lpstr>Tahoma</vt:lpstr>
      <vt:lpstr>Times New Roman</vt:lpstr>
      <vt:lpstr>Wingdings</vt:lpstr>
      <vt:lpstr>Office Theme</vt:lpstr>
      <vt:lpstr>1_Office Theme</vt:lpstr>
      <vt:lpstr>3_Orbit</vt:lpstr>
      <vt:lpstr>1_Default Design</vt:lpstr>
      <vt:lpstr>11_Office Theme</vt:lpstr>
      <vt:lpstr>1_Soaring</vt:lpstr>
      <vt:lpstr>7_Blank Presentation</vt:lpstr>
      <vt:lpstr>5_Soaring</vt:lpstr>
      <vt:lpstr>6_Office Theme</vt:lpstr>
      <vt:lpstr>1_Blank Presentation</vt:lpstr>
      <vt:lpstr>46_Blank Presentation</vt:lpstr>
      <vt:lpstr>Ribbons</vt:lpstr>
      <vt:lpstr>Default Design</vt:lpstr>
      <vt:lpstr>8_Office Theme</vt:lpstr>
      <vt:lpstr>1_Glare</vt:lpstr>
      <vt:lpstr>9_Default Design</vt:lpstr>
      <vt:lpstr>Post Modern</vt:lpstr>
      <vt:lpstr>1_Post Modern</vt:lpstr>
      <vt:lpstr>Orbit</vt:lpstr>
      <vt:lpstr>2_Default Design</vt:lpstr>
      <vt:lpstr>Slit</vt:lpstr>
      <vt:lpstr>Blank Presentation</vt:lpstr>
      <vt:lpstr>3_Default Design</vt:lpstr>
      <vt:lpstr>Communicating Bad News</vt:lpstr>
      <vt:lpstr>Brainstorming Session</vt:lpstr>
      <vt:lpstr>1_Selling a Product or Service</vt:lpstr>
      <vt:lpstr>Selling a Product or Service</vt:lpstr>
      <vt:lpstr>4_Default Design</vt:lpstr>
      <vt:lpstr>5_Default Design</vt:lpstr>
      <vt:lpstr>6_Default Design</vt:lpstr>
      <vt:lpstr>7_Default Design</vt:lpstr>
      <vt:lpstr>Warp</vt:lpstr>
      <vt:lpstr>2_Blank Presentation</vt:lpstr>
      <vt:lpstr>2_Soaring</vt:lpstr>
      <vt:lpstr>4_Office Theme</vt:lpstr>
      <vt:lpstr>51_Blank Presentation</vt:lpstr>
      <vt:lpstr>23_Office Theme</vt:lpstr>
      <vt:lpstr>12_Default Design</vt:lpstr>
      <vt:lpstr>13_Default Design</vt:lpstr>
      <vt:lpstr>36_Office Theme</vt:lpstr>
      <vt:lpstr>8_Default Design</vt:lpstr>
      <vt:lpstr>50_Blank Presentation</vt:lpstr>
      <vt:lpstr>49_Blank Presentation</vt:lpstr>
      <vt:lpstr>12_Office Theme</vt:lpstr>
      <vt:lpstr>3_Mountain</vt:lpstr>
      <vt:lpstr>1_Slit</vt:lpstr>
      <vt:lpstr>PowerPoint Presentation</vt:lpstr>
      <vt:lpstr>ظهورات القيامة</vt:lpstr>
      <vt:lpstr>PowerPoint Presentation</vt:lpstr>
      <vt:lpstr>PowerPoint Presentation</vt:lpstr>
      <vt:lpstr> 1. القبر الفارغ يرينا أن المسيح حي اليوم (يوحنا 20: 1-9)</vt:lpstr>
      <vt:lpstr>فيلم إنجيل يوحنا</vt:lpstr>
      <vt:lpstr>ثلاثة شهود أساسيين</vt:lpstr>
      <vt:lpstr>من داخل القبر تطل على الخارج</vt:lpstr>
      <vt:lpstr>الحجر قد دحرج</vt:lpstr>
      <vt:lpstr>من دحرج الحجر؟</vt:lpstr>
      <vt:lpstr>بستان القبر</vt:lpstr>
      <vt:lpstr>أكفان فارغة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عطلة نهاية أسبوع نبوية</vt:lpstr>
      <vt:lpstr>PowerPoint Presentation</vt:lpstr>
      <vt:lpstr>النظر في يوحنا 20: 5-8</vt:lpstr>
      <vt:lpstr>PowerPoint Presentation</vt:lpstr>
      <vt:lpstr>2. قيامة المسيح تقابل حاجتك     (يوحنا 20: 10-29)</vt:lpstr>
      <vt:lpstr>PowerPoint Presentation</vt:lpstr>
      <vt:lpstr>PowerPoint Presentation</vt:lpstr>
      <vt:lpstr>حراس مرتشون (28: 12)</vt:lpstr>
      <vt:lpstr>PowerPoint Presentation</vt:lpstr>
      <vt:lpstr>هل يمكن للبشر ومن هم في أجساد ممجدة  أن يعيشوا معاً؟</vt:lpstr>
      <vt:lpstr>Could mortals and those in glorified bodies really live together?</vt:lpstr>
      <vt:lpstr>Could mortals and those in glorified bodies really live together?</vt:lpstr>
      <vt:lpstr>أدركا يسوع  عند العشاء فقط</vt:lpstr>
      <vt:lpstr>Could mortals and those in glorified bodies really live together?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2. قيامة المسيح تقابل حاجتك     (يوحنا 20: 10-29)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2. قيامة المسيح تقابل حاجتك     (يوحنا 20: 10-29)</vt:lpstr>
      <vt:lpstr>ما الذي يتطلبه الأمر لتغيير بطرس اليائس؟</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Used with Permission</vt:lpstr>
      <vt:lpstr>كيف يستردنا يسوع بعد أن أفسدنا الأشياء حقًا؟</vt:lpstr>
      <vt:lpstr>بطرس النادم</vt:lpstr>
      <vt:lpstr>مخلص قائم</vt:lpstr>
      <vt:lpstr>بحر طبرية (يوحنا 21)</vt:lpstr>
      <vt:lpstr>تحركات</vt:lpstr>
      <vt:lpstr> 1. اعترف بحاجتك للمسيح حتى عندما تشعر بالأهلية (21: 1-14) </vt:lpstr>
      <vt:lpstr>هل أمسكتم شيئاً؟</vt:lpstr>
      <vt:lpstr>لا  ألقوا شباككم للجانب الأيمن  قف</vt:lpstr>
      <vt:lpstr>يوحنا : إنه الرب  بطرس يقفز</vt:lpstr>
      <vt:lpstr>ما الفكرة في هذه المعجزة؟</vt:lpstr>
      <vt:lpstr>Fish Déjà Vu</vt:lpstr>
      <vt:lpstr>هل تعترف أنك بحاجة إلى المسيح  حتى في مجال اختصاصك؟</vt:lpstr>
      <vt:lpstr> هل بعتم شيئاً؟  لا يا رب</vt:lpstr>
      <vt:lpstr>ما هو مجال اختصاصك؟</vt:lpstr>
      <vt:lpstr> 1. اعترف بحاجتك للمسيح حتى عندما تشعر بالأهلية (21: 1-14) </vt:lpstr>
      <vt:lpstr> 2. أظهر محبتك للمسيح من خلال حب البشر  (21: 15-17)</vt:lpstr>
      <vt:lpstr>أتحبني أكثر من  هؤلاء؟</vt:lpstr>
      <vt:lpstr>ثلاثة أسئلة</vt:lpstr>
      <vt:lpstr>ثلاثة استردادات</vt:lpstr>
      <vt:lpstr>ارع خرافي</vt:lpstr>
      <vt:lpstr>مسؤولية التعليم</vt:lpstr>
      <vt:lpstr>لا تطعم الأغنام الوجبات السريعة</vt:lpstr>
      <vt:lpstr>لا تستغل الأغنام</vt:lpstr>
      <vt:lpstr>ارع خرافي</vt:lpstr>
      <vt:lpstr>كيف تخرج بطرس من نفقه</vt:lpstr>
      <vt:lpstr>هل تحب الآخرين محبة غير مشروطة؟</vt:lpstr>
      <vt:lpstr>محبة الآخرين هي محبة المسيح</vt:lpstr>
      <vt:lpstr>تصنيفات المواهب (1 بطرس 4: 11)</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و لكن متى شخت فإنك تمد يدك وآخر يمنطقك ويحملك حيث لا تشاء (يو 21: 18)</vt:lpstr>
      <vt:lpstr>قال ليسوع يا رب وهذا ما له  (يوحنا 21: 21)</vt:lpstr>
      <vt:lpstr>قال له يسوع إن كنت أشاء أنه يبقى حتى أجيء  فماذا لك اتبعني أنت (يوحنا 21: 22)</vt:lpstr>
      <vt:lpstr>يأمرنا يسوع أيضاً  أن لا نسأل  عن دعوته للآخرين </vt:lpstr>
      <vt:lpstr>كيف يستردنا يسوع؟</vt:lpstr>
      <vt:lpstr> يستردنا يسوع إلى الدعوة  التي لديه لنا</vt:lpstr>
      <vt:lpstr>كيف تجد الدعوة التي لديه لحياتك؟</vt:lpstr>
      <vt:lpstr> 1. اعترف بحاجتك للمسيح حتى عندما تشعر بالأهلية (21: 1-14) </vt:lpstr>
      <vt:lpstr> 2. أظهر محبتك للمسيح من خلال حب البشر  (21: 15-17)</vt:lpstr>
      <vt:lpstr>3. لا تقلق بخصوص خطة المسيح للآخرين (21: 18-23)</vt:lpstr>
      <vt:lpstr>خلاصة يوحنا (21: 24-25)</vt:lpstr>
      <vt:lpstr>آمن بيسوع</vt:lpstr>
      <vt:lpstr>المتغيرات النصية في يوحنا 20: 31</vt:lpstr>
      <vt:lpstr>اتبعني</vt:lpstr>
      <vt:lpstr>PowerPoint Presentation</vt:lpstr>
      <vt:lpstr>متى 28: 18-20</vt:lpstr>
      <vt:lpstr>بما أن المسيح ملك  فالمؤمنون سوف يحكمون معه</vt:lpstr>
      <vt:lpstr>المؤمنون سيحكمون الأرض (رؤ 5: 10)</vt:lpstr>
      <vt:lpstr>رسم بياني حسب رؤيا 20: 4-6</vt:lpstr>
      <vt:lpstr> بما أن يسوع تمم كل المتطلبات  ليكون ملك إسرائيل  فسوف نملك معه</vt:lpstr>
      <vt:lpstr>هل تثق بالملك الآن؟</vt:lpstr>
      <vt:lpstr>هل تقف؟</vt:lpstr>
      <vt:lpstr>يسوع خروف وأسد معاً</vt:lpstr>
      <vt:lpstr>أثق بموتك لأجلي</vt:lpstr>
      <vt:lpstr>هل أنت مستعد لتحكم؟</vt:lpstr>
      <vt:lpstr>كن أميناً الآن </vt:lpstr>
      <vt:lpstr>مرقس 16: 9-20</vt:lpstr>
      <vt:lpstr>3 أنواع من نصوص المخطوطات</vt:lpstr>
      <vt:lpstr>ماذا عن مرقس 16: 9-20؟</vt:lpstr>
      <vt:lpstr>التطبيق</vt:lpstr>
      <vt:lpstr>PowerPoint Presentation</vt:lpstr>
      <vt:lpstr>PowerPoint Presentation</vt:lpstr>
      <vt:lpstr>PowerPoint Presentation</vt:lpstr>
      <vt:lpstr>اعمال ١ : ١-٢  اَلْكَلاَمُ الأَوَّلُ أَنْشَأْتُهُ يَا ثَاوُفِيلُسُ عَنْ جَمِيعِ مَا ابْتَدَأَ يَسُوعُ يَفْعَلُهُ وَيُعَلِّمُ بِهِ ٢ إِلَى الْيَوْمِ الَّذِي ارْتَفَعَ فِيهِ بَعْدَ مَا أَوْصَى بِالرُّوحِ الْقُدُسِ الرُّسُلَ الَّذِينَ اخْتَارَهُمْ. </vt:lpstr>
      <vt:lpstr>اعمال ١ : ٣ا  اَلَّذِينَ أَرَاهُمْ أَيْضاً نَفْسَهُ حَيّاً بِبَرَاهِينَ كَثِيرَةٍ بَعْدَ مَا تَأَلَّمَ وَهُوَ يَظْهَرُ لَهُمْ أَرْبَعِينَ يَوْماً</vt:lpstr>
      <vt:lpstr>PowerPoint Presentation</vt:lpstr>
      <vt:lpstr>PowerPoint Presentation</vt:lpstr>
      <vt:lpstr>PowerPoint Presentation</vt:lpstr>
      <vt:lpstr>PowerPoint Presentation</vt:lpstr>
      <vt:lpstr>PowerPoint Presentation</vt:lpstr>
      <vt:lpstr>اعمال ١ : ٣  اَلَّذِينَ أَرَاهُمْ أَيْضاً نَفْسَهُ حَيّاً بِبَرَاهِينَ كَثِيرَةٍ بَعْدَ مَا تَأَلَّمَ وَهُوَ يَظْهَرُ لَهُمْ أَرْبَعِينَ يَوْماً وَيَتَكَلَّمُ عَنِ الْأُمُورِ الْمُخْتَصَّةِ بِمَلَكُوتِ اللهِ. </vt:lpstr>
      <vt:lpstr>نظرة عامة على المستقبل</vt:lpstr>
      <vt:lpstr>مملكة سياسية حرفية</vt:lpstr>
      <vt:lpstr>United Nations Building, New York</vt:lpstr>
      <vt:lpstr>حياة طويلة بشكل لا يصدق</vt:lpstr>
      <vt:lpstr>PowerPoint Presentation</vt:lpstr>
      <vt:lpstr>الخصائص الرئيسية لسفر أعمال الرسل</vt:lpstr>
      <vt:lpstr>يَا رَبُّ هَلْ فِي هَذَا الْوَقْتِ تَرُدُّ الْمُلْكَ إِلَى إِسْرَائِيلَ؟</vt:lpstr>
      <vt:lpstr>PowerPoint Presentation</vt:lpstr>
      <vt:lpstr>تكونون لي شهوداً في</vt:lpstr>
      <vt:lpstr>وقفة ( دور )الشاهد</vt:lpstr>
      <vt:lpstr>أعمال ٨:١</vt:lpstr>
      <vt:lpstr>Bible Lands Blank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الروح يغادر ويرجع</vt:lpstr>
      <vt:lpstr>صعود يسوع إلى الآب</vt:lpstr>
      <vt:lpstr>PowerPoint Presentation</vt:lpstr>
      <vt:lpstr>خدمة الجليل</vt:lpstr>
      <vt:lpstr>مقدمة</vt:lpstr>
      <vt:lpstr>مقدمة إلى الأمثال</vt:lpstr>
      <vt:lpstr>الأمثال : وجهات نظر</vt:lpstr>
      <vt:lpstr>هياكل الأمثال المشتركة  الأمثال المتشابهة</vt:lpstr>
      <vt:lpstr>هياكل الأمثال المشتركة  الأمثال المتشابهة</vt:lpstr>
      <vt:lpstr>خدمة نساء عديدات (لوقا 7: 36-8: 3)</vt:lpstr>
      <vt:lpstr>التاريخية</vt:lpstr>
      <vt:lpstr>التمايزات اللاهوتية</vt:lpstr>
      <vt:lpstr>PowerPoint Presentation</vt:lpstr>
      <vt:lpstr>لماذا كتب يوحنا عن معجزات يسوع؟</vt:lpstr>
      <vt:lpstr>المعجزات اعتبارات الخلفية</vt:lpstr>
      <vt:lpstr>المعجزات اعتبارات خلفية</vt:lpstr>
      <vt:lpstr>تاريخية</vt:lpstr>
      <vt:lpstr>لكل إنجيل خاصيته اللاهوتية</vt:lpstr>
      <vt:lpstr>الإنسحاب من الجليل</vt:lpstr>
      <vt:lpstr>الإنسحاب من الجليل</vt:lpstr>
      <vt:lpstr>الإنسحاب من الجليل</vt:lpstr>
      <vt:lpstr>الخاصية اللاهوتية</vt:lpstr>
      <vt:lpstr>خلاصة</vt:lpstr>
      <vt:lpstr>Black</vt:lpstr>
      <vt:lpstr>حياة المسيح 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35</cp:revision>
  <dcterms:created xsi:type="dcterms:W3CDTF">2018-02-05T03:13:19Z</dcterms:created>
  <dcterms:modified xsi:type="dcterms:W3CDTF">2024-02-22T11:14:07Z</dcterms:modified>
</cp:coreProperties>
</file>