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5.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7.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8.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9.xml" ContentType="application/vnd.openxmlformats-officedocument.theme+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7.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1.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2.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3.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4.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5.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46.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47.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48.xml" ContentType="application/vnd.openxmlformats-officedocument.theme+xml"/>
  <Override PartName="/ppt/slideLayouts/slideLayout521.xml" ContentType="application/vnd.openxmlformats-officedocument.presentationml.slideLayout+xml"/>
  <Override PartName="/ppt/theme/theme49.xml" ContentType="application/vnd.openxmlformats-officedocument.theme+xml"/>
  <Override PartName="/ppt/slideLayouts/slideLayout522.xml" ContentType="application/vnd.openxmlformats-officedocument.presentationml.slideLayout+xml"/>
  <Override PartName="/ppt/theme/theme50.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51.xml" ContentType="application/vnd.openxmlformats-officedocument.theme+xml"/>
  <Override PartName="/ppt/slideLayouts/slideLayout535.xml" ContentType="application/vnd.openxmlformats-officedocument.presentationml.slideLayout+xml"/>
  <Override PartName="/ppt/theme/theme52.xml" ContentType="application/vnd.openxmlformats-officedocument.theme+xml"/>
  <Override PartName="/ppt/slideLayouts/slideLayout536.xml" ContentType="application/vnd.openxmlformats-officedocument.presentationml.slideLayout+xml"/>
  <Override PartName="/ppt/theme/theme53.xml" ContentType="application/vnd.openxmlformats-officedocument.theme+xml"/>
  <Override PartName="/ppt/slideLayouts/slideLayout537.xml" ContentType="application/vnd.openxmlformats-officedocument.presentationml.slideLayout+xml"/>
  <Override PartName="/ppt/theme/theme54.xml" ContentType="application/vnd.openxmlformats-officedocument.theme+xml"/>
  <Override PartName="/ppt/slideLayouts/slideLayout538.xml" ContentType="application/vnd.openxmlformats-officedocument.presentationml.slideLayout+xml"/>
  <Override PartName="/ppt/theme/theme55.xml" ContentType="application/vnd.openxmlformats-officedocument.theme+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heme/themeOverride2.xml" ContentType="application/vnd.openxmlformats-officedocument.themeOverr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9" r:id="rId15"/>
    <p:sldMasterId id="2147483842" r:id="rId16"/>
    <p:sldMasterId id="2147483854" r:id="rId17"/>
    <p:sldMasterId id="2147483866" r:id="rId18"/>
    <p:sldMasterId id="2147483878" r:id="rId19"/>
    <p:sldMasterId id="2147483890" r:id="rId20"/>
    <p:sldMasterId id="2147483902" r:id="rId21"/>
    <p:sldMasterId id="2147483914" r:id="rId22"/>
    <p:sldMasterId id="2147483926" r:id="rId23"/>
    <p:sldMasterId id="2147483950" r:id="rId24"/>
    <p:sldMasterId id="2147483962" r:id="rId25"/>
    <p:sldMasterId id="2147483974" r:id="rId26"/>
    <p:sldMasterId id="2147483986" r:id="rId27"/>
    <p:sldMasterId id="2147483998" r:id="rId28"/>
    <p:sldMasterId id="2147484010" r:id="rId29"/>
    <p:sldMasterId id="2147484022" r:id="rId30"/>
    <p:sldMasterId id="2147484024" r:id="rId31"/>
    <p:sldMasterId id="2147484036" r:id="rId32"/>
    <p:sldMasterId id="2147484048" r:id="rId33"/>
    <p:sldMasterId id="2147484060" r:id="rId34"/>
    <p:sldMasterId id="2147484072" r:id="rId35"/>
    <p:sldMasterId id="2147484084" r:id="rId36"/>
    <p:sldMasterId id="2147484096" r:id="rId37"/>
    <p:sldMasterId id="2147484109" r:id="rId38"/>
    <p:sldMasterId id="2147484122" r:id="rId39"/>
    <p:sldMasterId id="2147484135" r:id="rId40"/>
    <p:sldMasterId id="2147484147" r:id="rId41"/>
    <p:sldMasterId id="2147484161" r:id="rId42"/>
    <p:sldMasterId id="2147484164" r:id="rId43"/>
    <p:sldMasterId id="2147484176" r:id="rId44"/>
    <p:sldMasterId id="2147484188" r:id="rId45"/>
    <p:sldMasterId id="2147484202" r:id="rId46"/>
    <p:sldMasterId id="2147484216" r:id="rId47"/>
    <p:sldMasterId id="2147484228" r:id="rId48"/>
    <p:sldMasterId id="2147484240" r:id="rId49"/>
    <p:sldMasterId id="2147484242" r:id="rId50"/>
    <p:sldMasterId id="2147484244" r:id="rId51"/>
    <p:sldMasterId id="2147484257" r:id="rId52"/>
    <p:sldMasterId id="2147484259" r:id="rId53"/>
    <p:sldMasterId id="2147484261" r:id="rId54"/>
    <p:sldMasterId id="2147484263" r:id="rId55"/>
    <p:sldMasterId id="2147484265" r:id="rId56"/>
  </p:sldMasterIdLst>
  <p:notesMasterIdLst>
    <p:notesMasterId r:id="rId285"/>
  </p:notesMasterIdLst>
  <p:sldIdLst>
    <p:sldId id="256" r:id="rId57"/>
    <p:sldId id="5338" r:id="rId58"/>
    <p:sldId id="5347" r:id="rId59"/>
    <p:sldId id="5339" r:id="rId60"/>
    <p:sldId id="281" r:id="rId61"/>
    <p:sldId id="282" r:id="rId62"/>
    <p:sldId id="283" r:id="rId63"/>
    <p:sldId id="284" r:id="rId64"/>
    <p:sldId id="387" r:id="rId65"/>
    <p:sldId id="285" r:id="rId66"/>
    <p:sldId id="286" r:id="rId67"/>
    <p:sldId id="287" r:id="rId68"/>
    <p:sldId id="288" r:id="rId69"/>
    <p:sldId id="289" r:id="rId70"/>
    <p:sldId id="290" r:id="rId71"/>
    <p:sldId id="291" r:id="rId72"/>
    <p:sldId id="292" r:id="rId73"/>
    <p:sldId id="293" r:id="rId74"/>
    <p:sldId id="294" r:id="rId75"/>
    <p:sldId id="295" r:id="rId76"/>
    <p:sldId id="257" r:id="rId77"/>
    <p:sldId id="311" r:id="rId78"/>
    <p:sldId id="312" r:id="rId79"/>
    <p:sldId id="313" r:id="rId80"/>
    <p:sldId id="314" r:id="rId81"/>
    <p:sldId id="315" r:id="rId82"/>
    <p:sldId id="316" r:id="rId83"/>
    <p:sldId id="317" r:id="rId84"/>
    <p:sldId id="318" r:id="rId85"/>
    <p:sldId id="319" r:id="rId86"/>
    <p:sldId id="320" r:id="rId87"/>
    <p:sldId id="321" r:id="rId88"/>
    <p:sldId id="322" r:id="rId89"/>
    <p:sldId id="323" r:id="rId90"/>
    <p:sldId id="324" r:id="rId91"/>
    <p:sldId id="325" r:id="rId92"/>
    <p:sldId id="326" r:id="rId93"/>
    <p:sldId id="327" r:id="rId94"/>
    <p:sldId id="328" r:id="rId95"/>
    <p:sldId id="329" r:id="rId96"/>
    <p:sldId id="330" r:id="rId97"/>
    <p:sldId id="331" r:id="rId98"/>
    <p:sldId id="332" r:id="rId99"/>
    <p:sldId id="333" r:id="rId100"/>
    <p:sldId id="388" r:id="rId101"/>
    <p:sldId id="258" r:id="rId102"/>
    <p:sldId id="389" r:id="rId103"/>
    <p:sldId id="278" r:id="rId104"/>
    <p:sldId id="279" r:id="rId105"/>
    <p:sldId id="280" r:id="rId106"/>
    <p:sldId id="264" r:id="rId107"/>
    <p:sldId id="390" r:id="rId108"/>
    <p:sldId id="265" r:id="rId109"/>
    <p:sldId id="391" r:id="rId110"/>
    <p:sldId id="266" r:id="rId111"/>
    <p:sldId id="392" r:id="rId112"/>
    <p:sldId id="393" r:id="rId113"/>
    <p:sldId id="394" r:id="rId114"/>
    <p:sldId id="395" r:id="rId115"/>
    <p:sldId id="396" r:id="rId116"/>
    <p:sldId id="397" r:id="rId117"/>
    <p:sldId id="398" r:id="rId118"/>
    <p:sldId id="399" r:id="rId119"/>
    <p:sldId id="400" r:id="rId120"/>
    <p:sldId id="401" r:id="rId121"/>
    <p:sldId id="402" r:id="rId122"/>
    <p:sldId id="403" r:id="rId123"/>
    <p:sldId id="404" r:id="rId124"/>
    <p:sldId id="405" r:id="rId125"/>
    <p:sldId id="406" r:id="rId126"/>
    <p:sldId id="267" r:id="rId127"/>
    <p:sldId id="334" r:id="rId128"/>
    <p:sldId id="335" r:id="rId129"/>
    <p:sldId id="336" r:id="rId130"/>
    <p:sldId id="337" r:id="rId131"/>
    <p:sldId id="338" r:id="rId132"/>
    <p:sldId id="339" r:id="rId133"/>
    <p:sldId id="340" r:id="rId134"/>
    <p:sldId id="341" r:id="rId135"/>
    <p:sldId id="342" r:id="rId136"/>
    <p:sldId id="343" r:id="rId137"/>
    <p:sldId id="344" r:id="rId138"/>
    <p:sldId id="268" r:id="rId139"/>
    <p:sldId id="4231" r:id="rId140"/>
    <p:sldId id="4232" r:id="rId141"/>
    <p:sldId id="259" r:id="rId142"/>
    <p:sldId id="407" r:id="rId143"/>
    <p:sldId id="408" r:id="rId144"/>
    <p:sldId id="269" r:id="rId145"/>
    <p:sldId id="270" r:id="rId146"/>
    <p:sldId id="271" r:id="rId147"/>
    <p:sldId id="272" r:id="rId148"/>
    <p:sldId id="296" r:id="rId149"/>
    <p:sldId id="297" r:id="rId150"/>
    <p:sldId id="298" r:id="rId151"/>
    <p:sldId id="299" r:id="rId152"/>
    <p:sldId id="300" r:id="rId153"/>
    <p:sldId id="345" r:id="rId154"/>
    <p:sldId id="346" r:id="rId155"/>
    <p:sldId id="347" r:id="rId156"/>
    <p:sldId id="348" r:id="rId157"/>
    <p:sldId id="349" r:id="rId158"/>
    <p:sldId id="350" r:id="rId159"/>
    <p:sldId id="351" r:id="rId160"/>
    <p:sldId id="362" r:id="rId161"/>
    <p:sldId id="363" r:id="rId162"/>
    <p:sldId id="260" r:id="rId163"/>
    <p:sldId id="409" r:id="rId164"/>
    <p:sldId id="410" r:id="rId165"/>
    <p:sldId id="411" r:id="rId166"/>
    <p:sldId id="412" r:id="rId167"/>
    <p:sldId id="5348" r:id="rId168"/>
    <p:sldId id="352" r:id="rId169"/>
    <p:sldId id="353" r:id="rId170"/>
    <p:sldId id="354" r:id="rId171"/>
    <p:sldId id="355" r:id="rId172"/>
    <p:sldId id="356" r:id="rId173"/>
    <p:sldId id="357" r:id="rId174"/>
    <p:sldId id="358" r:id="rId175"/>
    <p:sldId id="359" r:id="rId176"/>
    <p:sldId id="360" r:id="rId177"/>
    <p:sldId id="361" r:id="rId178"/>
    <p:sldId id="261" r:id="rId179"/>
    <p:sldId id="364" r:id="rId180"/>
    <p:sldId id="365" r:id="rId181"/>
    <p:sldId id="366" r:id="rId182"/>
    <p:sldId id="367" r:id="rId183"/>
    <p:sldId id="368" r:id="rId184"/>
    <p:sldId id="369" r:id="rId185"/>
    <p:sldId id="370" r:id="rId186"/>
    <p:sldId id="371" r:id="rId187"/>
    <p:sldId id="372" r:id="rId188"/>
    <p:sldId id="373" r:id="rId189"/>
    <p:sldId id="374" r:id="rId190"/>
    <p:sldId id="375" r:id="rId191"/>
    <p:sldId id="376" r:id="rId192"/>
    <p:sldId id="377" r:id="rId193"/>
    <p:sldId id="378" r:id="rId194"/>
    <p:sldId id="379" r:id="rId195"/>
    <p:sldId id="380" r:id="rId196"/>
    <p:sldId id="381" r:id="rId197"/>
    <p:sldId id="382" r:id="rId198"/>
    <p:sldId id="383" r:id="rId199"/>
    <p:sldId id="384" r:id="rId200"/>
    <p:sldId id="302" r:id="rId201"/>
    <p:sldId id="303" r:id="rId202"/>
    <p:sldId id="304" r:id="rId203"/>
    <p:sldId id="461" r:id="rId204"/>
    <p:sldId id="414" r:id="rId205"/>
    <p:sldId id="415" r:id="rId206"/>
    <p:sldId id="416" r:id="rId207"/>
    <p:sldId id="417" r:id="rId208"/>
    <p:sldId id="418" r:id="rId209"/>
    <p:sldId id="462" r:id="rId210"/>
    <p:sldId id="420" r:id="rId211"/>
    <p:sldId id="421" r:id="rId212"/>
    <p:sldId id="273" r:id="rId213"/>
    <p:sldId id="305" r:id="rId214"/>
    <p:sldId id="463" r:id="rId215"/>
    <p:sldId id="423" r:id="rId216"/>
    <p:sldId id="274" r:id="rId217"/>
    <p:sldId id="464" r:id="rId218"/>
    <p:sldId id="425" r:id="rId219"/>
    <p:sldId id="306" r:id="rId220"/>
    <p:sldId id="307" r:id="rId221"/>
    <p:sldId id="308" r:id="rId222"/>
    <p:sldId id="460" r:id="rId223"/>
    <p:sldId id="310" r:id="rId224"/>
    <p:sldId id="465" r:id="rId225"/>
    <p:sldId id="427" r:id="rId226"/>
    <p:sldId id="428" r:id="rId227"/>
    <p:sldId id="429" r:id="rId228"/>
    <p:sldId id="466" r:id="rId229"/>
    <p:sldId id="431" r:id="rId230"/>
    <p:sldId id="432" r:id="rId231"/>
    <p:sldId id="433" r:id="rId232"/>
    <p:sldId id="434" r:id="rId233"/>
    <p:sldId id="435" r:id="rId234"/>
    <p:sldId id="436" r:id="rId235"/>
    <p:sldId id="437" r:id="rId236"/>
    <p:sldId id="438" r:id="rId237"/>
    <p:sldId id="753" r:id="rId238"/>
    <p:sldId id="3997" r:id="rId239"/>
    <p:sldId id="3995" r:id="rId240"/>
    <p:sldId id="3996" r:id="rId241"/>
    <p:sldId id="3946" r:id="rId242"/>
    <p:sldId id="5518" r:id="rId243"/>
    <p:sldId id="5284" r:id="rId244"/>
    <p:sldId id="5418" r:id="rId245"/>
    <p:sldId id="5467" r:id="rId246"/>
    <p:sldId id="5469" r:id="rId247"/>
    <p:sldId id="275" r:id="rId248"/>
    <p:sldId id="385" r:id="rId249"/>
    <p:sldId id="386" r:id="rId250"/>
    <p:sldId id="262" r:id="rId251"/>
    <p:sldId id="467" r:id="rId252"/>
    <p:sldId id="440" r:id="rId253"/>
    <p:sldId id="441" r:id="rId254"/>
    <p:sldId id="442" r:id="rId255"/>
    <p:sldId id="443" r:id="rId256"/>
    <p:sldId id="444" r:id="rId257"/>
    <p:sldId id="445" r:id="rId258"/>
    <p:sldId id="446" r:id="rId259"/>
    <p:sldId id="447" r:id="rId260"/>
    <p:sldId id="448" r:id="rId261"/>
    <p:sldId id="449" r:id="rId262"/>
    <p:sldId id="468" r:id="rId263"/>
    <p:sldId id="451" r:id="rId264"/>
    <p:sldId id="452" r:id="rId265"/>
    <p:sldId id="453" r:id="rId266"/>
    <p:sldId id="454" r:id="rId267"/>
    <p:sldId id="455" r:id="rId268"/>
    <p:sldId id="456" r:id="rId269"/>
    <p:sldId id="457" r:id="rId270"/>
    <p:sldId id="458" r:id="rId271"/>
    <p:sldId id="459" r:id="rId272"/>
    <p:sldId id="263" r:id="rId273"/>
    <p:sldId id="5417" r:id="rId274"/>
    <p:sldId id="5519" r:id="rId275"/>
    <p:sldId id="594" r:id="rId276"/>
    <p:sldId id="5695" r:id="rId277"/>
    <p:sldId id="5696" r:id="rId278"/>
    <p:sldId id="5697" r:id="rId279"/>
    <p:sldId id="5698" r:id="rId280"/>
    <p:sldId id="5699" r:id="rId281"/>
    <p:sldId id="5690" r:id="rId282"/>
    <p:sldId id="276" r:id="rId283"/>
    <p:sldId id="277" r:id="rId2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6B9165-A5B8-4821-8E06-33910CFFFFBD}">
          <p14:sldIdLst>
            <p14:sldId id="256"/>
            <p14:sldId id="5338"/>
            <p14:sldId id="5347"/>
            <p14:sldId id="5339"/>
            <p14:sldId id="281"/>
            <p14:sldId id="282"/>
            <p14:sldId id="283"/>
            <p14:sldId id="284"/>
            <p14:sldId id="387"/>
            <p14:sldId id="285"/>
            <p14:sldId id="286"/>
            <p14:sldId id="287"/>
            <p14:sldId id="288"/>
            <p14:sldId id="289"/>
            <p14:sldId id="290"/>
            <p14:sldId id="291"/>
            <p14:sldId id="292"/>
            <p14:sldId id="293"/>
            <p14:sldId id="294"/>
            <p14:sldId id="295"/>
          </p14:sldIdLst>
        </p14:section>
        <p14:section name="A. Arrest" id="{3A673146-3E5E-41C2-BCE7-0C67B5D47ABF}">
          <p14:sldIdLst>
            <p14:sldId id="257"/>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88"/>
          </p14:sldIdLst>
        </p14:section>
        <p14:section name="B. Religious Trial" id="{5EDE2664-1E76-4E88-AEEB-088D2936D591}">
          <p14:sldIdLst>
            <p14:sldId id="258"/>
            <p14:sldId id="389"/>
            <p14:sldId id="278"/>
            <p14:sldId id="279"/>
            <p14:sldId id="280"/>
            <p14:sldId id="264"/>
            <p14:sldId id="390"/>
            <p14:sldId id="265"/>
            <p14:sldId id="391"/>
            <p14:sldId id="266"/>
            <p14:sldId id="392"/>
            <p14:sldId id="393"/>
            <p14:sldId id="394"/>
            <p14:sldId id="395"/>
            <p14:sldId id="396"/>
            <p14:sldId id="397"/>
            <p14:sldId id="398"/>
            <p14:sldId id="399"/>
            <p14:sldId id="400"/>
            <p14:sldId id="401"/>
            <p14:sldId id="402"/>
            <p14:sldId id="403"/>
            <p14:sldId id="404"/>
            <p14:sldId id="405"/>
            <p14:sldId id="406"/>
            <p14:sldId id="267"/>
            <p14:sldId id="334"/>
            <p14:sldId id="335"/>
            <p14:sldId id="336"/>
            <p14:sldId id="337"/>
            <p14:sldId id="338"/>
            <p14:sldId id="339"/>
            <p14:sldId id="340"/>
            <p14:sldId id="341"/>
            <p14:sldId id="342"/>
            <p14:sldId id="343"/>
            <p14:sldId id="344"/>
            <p14:sldId id="268"/>
            <p14:sldId id="4231"/>
            <p14:sldId id="4232"/>
          </p14:sldIdLst>
        </p14:section>
        <p14:section name="C. Civil Trial" id="{64ABC824-8B25-4095-8E1B-BCC619EDA03E}">
          <p14:sldIdLst>
            <p14:sldId id="259"/>
            <p14:sldId id="407"/>
            <p14:sldId id="408"/>
            <p14:sldId id="269"/>
            <p14:sldId id="270"/>
            <p14:sldId id="271"/>
            <p14:sldId id="272"/>
            <p14:sldId id="296"/>
            <p14:sldId id="297"/>
            <p14:sldId id="298"/>
            <p14:sldId id="299"/>
            <p14:sldId id="300"/>
            <p14:sldId id="345"/>
            <p14:sldId id="346"/>
            <p14:sldId id="347"/>
            <p14:sldId id="348"/>
            <p14:sldId id="349"/>
            <p14:sldId id="350"/>
            <p14:sldId id="351"/>
            <p14:sldId id="362"/>
            <p14:sldId id="363"/>
          </p14:sldIdLst>
        </p14:section>
        <p14:section name="D. Processio nto Calvary" id="{1BAED85A-54A4-4835-8CF4-8A3BB4839B83}">
          <p14:sldIdLst>
            <p14:sldId id="260"/>
            <p14:sldId id="409"/>
            <p14:sldId id="410"/>
            <p14:sldId id="411"/>
            <p14:sldId id="412"/>
            <p14:sldId id="5348"/>
            <p14:sldId id="352"/>
            <p14:sldId id="353"/>
            <p14:sldId id="354"/>
            <p14:sldId id="355"/>
            <p14:sldId id="356"/>
            <p14:sldId id="357"/>
            <p14:sldId id="358"/>
            <p14:sldId id="359"/>
            <p14:sldId id="360"/>
            <p14:sldId id="361"/>
          </p14:sldIdLst>
        </p14:section>
        <p14:section name="E. Crucifixion" id="{6E3312C7-E04F-458B-86A2-AADA73755390}">
          <p14:sldIdLst>
            <p14:sldId id="261"/>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02"/>
            <p14:sldId id="303"/>
            <p14:sldId id="304"/>
            <p14:sldId id="461"/>
            <p14:sldId id="414"/>
            <p14:sldId id="415"/>
            <p14:sldId id="416"/>
            <p14:sldId id="417"/>
            <p14:sldId id="418"/>
            <p14:sldId id="462"/>
            <p14:sldId id="420"/>
            <p14:sldId id="421"/>
            <p14:sldId id="273"/>
            <p14:sldId id="305"/>
            <p14:sldId id="463"/>
            <p14:sldId id="423"/>
            <p14:sldId id="274"/>
            <p14:sldId id="464"/>
            <p14:sldId id="425"/>
            <p14:sldId id="306"/>
            <p14:sldId id="307"/>
            <p14:sldId id="308"/>
            <p14:sldId id="460"/>
            <p14:sldId id="310"/>
            <p14:sldId id="465"/>
            <p14:sldId id="427"/>
            <p14:sldId id="428"/>
            <p14:sldId id="429"/>
            <p14:sldId id="466"/>
            <p14:sldId id="431"/>
            <p14:sldId id="432"/>
            <p14:sldId id="433"/>
            <p14:sldId id="434"/>
            <p14:sldId id="435"/>
            <p14:sldId id="436"/>
            <p14:sldId id="437"/>
            <p14:sldId id="438"/>
            <p14:sldId id="753"/>
            <p14:sldId id="3997"/>
            <p14:sldId id="3995"/>
            <p14:sldId id="3996"/>
            <p14:sldId id="3946"/>
            <p14:sldId id="5518"/>
            <p14:sldId id="5284"/>
            <p14:sldId id="5418"/>
            <p14:sldId id="5467"/>
            <p14:sldId id="5469"/>
            <p14:sldId id="275"/>
            <p14:sldId id="385"/>
            <p14:sldId id="386"/>
          </p14:sldIdLst>
        </p14:section>
        <p14:section name="F. Burial of Christ" id="{F828133C-58D8-4B5D-9FD2-AA3C4B5A4801}">
          <p14:sldIdLst>
            <p14:sldId id="262"/>
            <p14:sldId id="467"/>
            <p14:sldId id="440"/>
            <p14:sldId id="441"/>
            <p14:sldId id="442"/>
            <p14:sldId id="443"/>
            <p14:sldId id="444"/>
            <p14:sldId id="445"/>
            <p14:sldId id="446"/>
            <p14:sldId id="447"/>
            <p14:sldId id="448"/>
            <p14:sldId id="449"/>
            <p14:sldId id="468"/>
            <p14:sldId id="451"/>
            <p14:sldId id="452"/>
            <p14:sldId id="453"/>
            <p14:sldId id="454"/>
            <p14:sldId id="455"/>
            <p14:sldId id="456"/>
            <p14:sldId id="457"/>
            <p14:sldId id="458"/>
            <p14:sldId id="459"/>
          </p14:sldIdLst>
        </p14:section>
        <p14:section name="G. Sealing of the Tomb" id="{62955FE3-1FC7-475D-93D3-58900531022B}">
          <p14:sldIdLst>
            <p14:sldId id="263"/>
            <p14:sldId id="5417"/>
            <p14:sldId id="5519"/>
            <p14:sldId id="594"/>
            <p14:sldId id="5695"/>
            <p14:sldId id="5696"/>
            <p14:sldId id="5697"/>
            <p14:sldId id="5698"/>
            <p14:sldId id="5699"/>
            <p14:sldId id="5690"/>
            <p14:sldId id="276"/>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39" autoAdjust="0"/>
    <p:restoredTop sz="46007" autoAdjust="0"/>
  </p:normalViewPr>
  <p:slideViewPr>
    <p:cSldViewPr snapToGrid="0">
      <p:cViewPr varScale="1">
        <p:scale>
          <a:sx n="70" d="100"/>
          <a:sy n="70" d="100"/>
        </p:scale>
        <p:origin x="848" y="184"/>
      </p:cViewPr>
      <p:guideLst>
        <p:guide orient="horz" pos="2160"/>
        <p:guide pos="2880"/>
      </p:guideLst>
    </p:cSldViewPr>
  </p:slideViewPr>
  <p:notesTextViewPr>
    <p:cViewPr>
      <p:scale>
        <a:sx n="1" d="1"/>
        <a:sy n="1" d="1"/>
      </p:scale>
      <p:origin x="0" y="0"/>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1.xml"/><Relationship Id="rId21" Type="http://schemas.openxmlformats.org/officeDocument/2006/relationships/slideMaster" Target="slideMasters/slideMaster21.xml"/><Relationship Id="rId63" Type="http://schemas.openxmlformats.org/officeDocument/2006/relationships/slide" Target="slides/slide7.xml"/><Relationship Id="rId159" Type="http://schemas.openxmlformats.org/officeDocument/2006/relationships/slide" Target="slides/slide103.xml"/><Relationship Id="rId170" Type="http://schemas.openxmlformats.org/officeDocument/2006/relationships/slide" Target="slides/slide114.xml"/><Relationship Id="rId226" Type="http://schemas.openxmlformats.org/officeDocument/2006/relationships/slide" Target="slides/slide170.xml"/><Relationship Id="rId268" Type="http://schemas.openxmlformats.org/officeDocument/2006/relationships/slide" Target="slides/slide212.xml"/><Relationship Id="rId32" Type="http://schemas.openxmlformats.org/officeDocument/2006/relationships/slideMaster" Target="slideMasters/slideMaster32.xml"/><Relationship Id="rId74" Type="http://schemas.openxmlformats.org/officeDocument/2006/relationships/slide" Target="slides/slide18.xml"/><Relationship Id="rId128" Type="http://schemas.openxmlformats.org/officeDocument/2006/relationships/slide" Target="slides/slide72.xml"/><Relationship Id="rId5" Type="http://schemas.openxmlformats.org/officeDocument/2006/relationships/slideMaster" Target="slideMasters/slideMaster5.xml"/><Relationship Id="rId181" Type="http://schemas.openxmlformats.org/officeDocument/2006/relationships/slide" Target="slides/slide125.xml"/><Relationship Id="rId237" Type="http://schemas.openxmlformats.org/officeDocument/2006/relationships/slide" Target="slides/slide181.xml"/><Relationship Id="rId279" Type="http://schemas.openxmlformats.org/officeDocument/2006/relationships/slide" Target="slides/slide223.xml"/><Relationship Id="rId43" Type="http://schemas.openxmlformats.org/officeDocument/2006/relationships/slideMaster" Target="slideMasters/slideMaster43.xml"/><Relationship Id="rId139" Type="http://schemas.openxmlformats.org/officeDocument/2006/relationships/slide" Target="slides/slide83.xml"/><Relationship Id="rId85" Type="http://schemas.openxmlformats.org/officeDocument/2006/relationships/slide" Target="slides/slide29.xml"/><Relationship Id="rId150" Type="http://schemas.openxmlformats.org/officeDocument/2006/relationships/slide" Target="slides/slide94.xml"/><Relationship Id="rId192" Type="http://schemas.openxmlformats.org/officeDocument/2006/relationships/slide" Target="slides/slide136.xml"/><Relationship Id="rId206" Type="http://schemas.openxmlformats.org/officeDocument/2006/relationships/slide" Target="slides/slide150.xml"/><Relationship Id="rId248" Type="http://schemas.openxmlformats.org/officeDocument/2006/relationships/slide" Target="slides/slide192.xml"/><Relationship Id="rId269" Type="http://schemas.openxmlformats.org/officeDocument/2006/relationships/slide" Target="slides/slide21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2.xml"/><Relationship Id="rId129" Type="http://schemas.openxmlformats.org/officeDocument/2006/relationships/slide" Target="slides/slide73.xml"/><Relationship Id="rId280" Type="http://schemas.openxmlformats.org/officeDocument/2006/relationships/slide" Target="slides/slide224.xml"/><Relationship Id="rId54" Type="http://schemas.openxmlformats.org/officeDocument/2006/relationships/slideMaster" Target="slideMasters/slideMaster54.xml"/><Relationship Id="rId75" Type="http://schemas.openxmlformats.org/officeDocument/2006/relationships/slide" Target="slides/slide19.xml"/><Relationship Id="rId96" Type="http://schemas.openxmlformats.org/officeDocument/2006/relationships/slide" Target="slides/slide40.xml"/><Relationship Id="rId140" Type="http://schemas.openxmlformats.org/officeDocument/2006/relationships/slide" Target="slides/slide84.xml"/><Relationship Id="rId161" Type="http://schemas.openxmlformats.org/officeDocument/2006/relationships/slide" Target="slides/slide105.xml"/><Relationship Id="rId182" Type="http://schemas.openxmlformats.org/officeDocument/2006/relationships/slide" Target="slides/slide126.xml"/><Relationship Id="rId217" Type="http://schemas.openxmlformats.org/officeDocument/2006/relationships/slide" Target="slides/slide161.xml"/><Relationship Id="rId6" Type="http://schemas.openxmlformats.org/officeDocument/2006/relationships/slideMaster" Target="slideMasters/slideMaster6.xml"/><Relationship Id="rId238" Type="http://schemas.openxmlformats.org/officeDocument/2006/relationships/slide" Target="slides/slide182.xml"/><Relationship Id="rId259" Type="http://schemas.openxmlformats.org/officeDocument/2006/relationships/slide" Target="slides/slide203.xml"/><Relationship Id="rId23" Type="http://schemas.openxmlformats.org/officeDocument/2006/relationships/slideMaster" Target="slideMasters/slideMaster23.xml"/><Relationship Id="rId119" Type="http://schemas.openxmlformats.org/officeDocument/2006/relationships/slide" Target="slides/slide63.xml"/><Relationship Id="rId270" Type="http://schemas.openxmlformats.org/officeDocument/2006/relationships/slide" Target="slides/slide214.xml"/><Relationship Id="rId44" Type="http://schemas.openxmlformats.org/officeDocument/2006/relationships/slideMaster" Target="slideMasters/slideMaster44.xml"/><Relationship Id="rId65" Type="http://schemas.openxmlformats.org/officeDocument/2006/relationships/slide" Target="slides/slide9.xml"/><Relationship Id="rId86" Type="http://schemas.openxmlformats.org/officeDocument/2006/relationships/slide" Target="slides/slide30.xml"/><Relationship Id="rId130" Type="http://schemas.openxmlformats.org/officeDocument/2006/relationships/slide" Target="slides/slide74.xml"/><Relationship Id="rId151" Type="http://schemas.openxmlformats.org/officeDocument/2006/relationships/slide" Target="slides/slide95.xml"/><Relationship Id="rId172" Type="http://schemas.openxmlformats.org/officeDocument/2006/relationships/slide" Target="slides/slide116.xml"/><Relationship Id="rId193" Type="http://schemas.openxmlformats.org/officeDocument/2006/relationships/slide" Target="slides/slide137.xml"/><Relationship Id="rId207" Type="http://schemas.openxmlformats.org/officeDocument/2006/relationships/slide" Target="slides/slide151.xml"/><Relationship Id="rId228" Type="http://schemas.openxmlformats.org/officeDocument/2006/relationships/slide" Target="slides/slide172.xml"/><Relationship Id="rId249" Type="http://schemas.openxmlformats.org/officeDocument/2006/relationships/slide" Target="slides/slide193.xml"/><Relationship Id="rId13" Type="http://schemas.openxmlformats.org/officeDocument/2006/relationships/slideMaster" Target="slideMasters/slideMaster13.xml"/><Relationship Id="rId109" Type="http://schemas.openxmlformats.org/officeDocument/2006/relationships/slide" Target="slides/slide53.xml"/><Relationship Id="rId260" Type="http://schemas.openxmlformats.org/officeDocument/2006/relationships/slide" Target="slides/slide204.xml"/><Relationship Id="rId281" Type="http://schemas.openxmlformats.org/officeDocument/2006/relationships/slide" Target="slides/slide22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20" Type="http://schemas.openxmlformats.org/officeDocument/2006/relationships/slide" Target="slides/slide64.xml"/><Relationship Id="rId141" Type="http://schemas.openxmlformats.org/officeDocument/2006/relationships/slide" Target="slides/slide85.xml"/><Relationship Id="rId7" Type="http://schemas.openxmlformats.org/officeDocument/2006/relationships/slideMaster" Target="slideMasters/slideMaster7.xml"/><Relationship Id="rId162" Type="http://schemas.openxmlformats.org/officeDocument/2006/relationships/slide" Target="slides/slide106.xml"/><Relationship Id="rId183" Type="http://schemas.openxmlformats.org/officeDocument/2006/relationships/slide" Target="slides/slide127.xml"/><Relationship Id="rId218" Type="http://schemas.openxmlformats.org/officeDocument/2006/relationships/slide" Target="slides/slide162.xml"/><Relationship Id="rId239" Type="http://schemas.openxmlformats.org/officeDocument/2006/relationships/slide" Target="slides/slide183.xml"/><Relationship Id="rId250" Type="http://schemas.openxmlformats.org/officeDocument/2006/relationships/slide" Target="slides/slide194.xml"/><Relationship Id="rId271" Type="http://schemas.openxmlformats.org/officeDocument/2006/relationships/slide" Target="slides/slide21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31" Type="http://schemas.openxmlformats.org/officeDocument/2006/relationships/slide" Target="slides/slide75.xml"/><Relationship Id="rId152" Type="http://schemas.openxmlformats.org/officeDocument/2006/relationships/slide" Target="slides/slide96.xml"/><Relationship Id="rId173" Type="http://schemas.openxmlformats.org/officeDocument/2006/relationships/slide" Target="slides/slide117.xml"/><Relationship Id="rId194" Type="http://schemas.openxmlformats.org/officeDocument/2006/relationships/slide" Target="slides/slide138.xml"/><Relationship Id="rId208" Type="http://schemas.openxmlformats.org/officeDocument/2006/relationships/slide" Target="slides/slide152.xml"/><Relationship Id="rId229" Type="http://schemas.openxmlformats.org/officeDocument/2006/relationships/slide" Target="slides/slide173.xml"/><Relationship Id="rId240" Type="http://schemas.openxmlformats.org/officeDocument/2006/relationships/slide" Target="slides/slide184.xml"/><Relationship Id="rId261" Type="http://schemas.openxmlformats.org/officeDocument/2006/relationships/slide" Target="slides/slide20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1.xml"/><Relationship Id="rId100" Type="http://schemas.openxmlformats.org/officeDocument/2006/relationships/slide" Target="slides/slide44.xml"/><Relationship Id="rId282" Type="http://schemas.openxmlformats.org/officeDocument/2006/relationships/slide" Target="slides/slide226.xml"/><Relationship Id="rId8" Type="http://schemas.openxmlformats.org/officeDocument/2006/relationships/slideMaster" Target="slideMasters/slideMaster8.xml"/><Relationship Id="rId98" Type="http://schemas.openxmlformats.org/officeDocument/2006/relationships/slide" Target="slides/slide42.xml"/><Relationship Id="rId121" Type="http://schemas.openxmlformats.org/officeDocument/2006/relationships/slide" Target="slides/slide65.xml"/><Relationship Id="rId142" Type="http://schemas.openxmlformats.org/officeDocument/2006/relationships/slide" Target="slides/slide86.xml"/><Relationship Id="rId163" Type="http://schemas.openxmlformats.org/officeDocument/2006/relationships/slide" Target="slides/slide107.xml"/><Relationship Id="rId184" Type="http://schemas.openxmlformats.org/officeDocument/2006/relationships/slide" Target="slides/slide128.xml"/><Relationship Id="rId219" Type="http://schemas.openxmlformats.org/officeDocument/2006/relationships/slide" Target="slides/slide163.xml"/><Relationship Id="rId230" Type="http://schemas.openxmlformats.org/officeDocument/2006/relationships/slide" Target="slides/slide174.xml"/><Relationship Id="rId251" Type="http://schemas.openxmlformats.org/officeDocument/2006/relationships/slide" Target="slides/slide19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1.xml"/><Relationship Id="rId272" Type="http://schemas.openxmlformats.org/officeDocument/2006/relationships/slide" Target="slides/slide216.xml"/><Relationship Id="rId88" Type="http://schemas.openxmlformats.org/officeDocument/2006/relationships/slide" Target="slides/slide32.xml"/><Relationship Id="rId111" Type="http://schemas.openxmlformats.org/officeDocument/2006/relationships/slide" Target="slides/slide55.xml"/><Relationship Id="rId132" Type="http://schemas.openxmlformats.org/officeDocument/2006/relationships/slide" Target="slides/slide76.xml"/><Relationship Id="rId153" Type="http://schemas.openxmlformats.org/officeDocument/2006/relationships/slide" Target="slides/slide97.xml"/><Relationship Id="rId174" Type="http://schemas.openxmlformats.org/officeDocument/2006/relationships/slide" Target="slides/slide118.xml"/><Relationship Id="rId195" Type="http://schemas.openxmlformats.org/officeDocument/2006/relationships/slide" Target="slides/slide139.xml"/><Relationship Id="rId209" Type="http://schemas.openxmlformats.org/officeDocument/2006/relationships/slide" Target="slides/slide153.xml"/><Relationship Id="rId220" Type="http://schemas.openxmlformats.org/officeDocument/2006/relationships/slide" Target="slides/slide164.xml"/><Relationship Id="rId241" Type="http://schemas.openxmlformats.org/officeDocument/2006/relationships/slide" Target="slides/slide18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xml"/><Relationship Id="rId262" Type="http://schemas.openxmlformats.org/officeDocument/2006/relationships/slide" Target="slides/slide206.xml"/><Relationship Id="rId283" Type="http://schemas.openxmlformats.org/officeDocument/2006/relationships/slide" Target="slides/slide227.xml"/><Relationship Id="rId78" Type="http://schemas.openxmlformats.org/officeDocument/2006/relationships/slide" Target="slides/slide22.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slide" Target="slides/slide66.xml"/><Relationship Id="rId143" Type="http://schemas.openxmlformats.org/officeDocument/2006/relationships/slide" Target="slides/slide87.xml"/><Relationship Id="rId164" Type="http://schemas.openxmlformats.org/officeDocument/2006/relationships/slide" Target="slides/slide108.xml"/><Relationship Id="rId185" Type="http://schemas.openxmlformats.org/officeDocument/2006/relationships/slide" Target="slides/slide129.xml"/><Relationship Id="rId9" Type="http://schemas.openxmlformats.org/officeDocument/2006/relationships/slideMaster" Target="slideMasters/slideMaster9.xml"/><Relationship Id="rId210" Type="http://schemas.openxmlformats.org/officeDocument/2006/relationships/slide" Target="slides/slide154.xml"/><Relationship Id="rId26" Type="http://schemas.openxmlformats.org/officeDocument/2006/relationships/slideMaster" Target="slideMasters/slideMaster26.xml"/><Relationship Id="rId231" Type="http://schemas.openxmlformats.org/officeDocument/2006/relationships/slide" Target="slides/slide175.xml"/><Relationship Id="rId252" Type="http://schemas.openxmlformats.org/officeDocument/2006/relationships/slide" Target="slides/slide196.xml"/><Relationship Id="rId273" Type="http://schemas.openxmlformats.org/officeDocument/2006/relationships/slide" Target="slides/slide217.xml"/><Relationship Id="rId47" Type="http://schemas.openxmlformats.org/officeDocument/2006/relationships/slideMaster" Target="slideMasters/slideMaster47.xml"/><Relationship Id="rId68" Type="http://schemas.openxmlformats.org/officeDocument/2006/relationships/slide" Target="slides/slide12.xml"/><Relationship Id="rId89" Type="http://schemas.openxmlformats.org/officeDocument/2006/relationships/slide" Target="slides/slide33.xml"/><Relationship Id="rId112" Type="http://schemas.openxmlformats.org/officeDocument/2006/relationships/slide" Target="slides/slide56.xml"/><Relationship Id="rId133" Type="http://schemas.openxmlformats.org/officeDocument/2006/relationships/slide" Target="slides/slide77.xml"/><Relationship Id="rId154" Type="http://schemas.openxmlformats.org/officeDocument/2006/relationships/slide" Target="slides/slide98.xml"/><Relationship Id="rId175" Type="http://schemas.openxmlformats.org/officeDocument/2006/relationships/slide" Target="slides/slide119.xml"/><Relationship Id="rId196" Type="http://schemas.openxmlformats.org/officeDocument/2006/relationships/slide" Target="slides/slide140.xml"/><Relationship Id="rId200" Type="http://schemas.openxmlformats.org/officeDocument/2006/relationships/slide" Target="slides/slide144.xml"/><Relationship Id="rId16" Type="http://schemas.openxmlformats.org/officeDocument/2006/relationships/slideMaster" Target="slideMasters/slideMaster16.xml"/><Relationship Id="rId221" Type="http://schemas.openxmlformats.org/officeDocument/2006/relationships/slide" Target="slides/slide165.xml"/><Relationship Id="rId242" Type="http://schemas.openxmlformats.org/officeDocument/2006/relationships/slide" Target="slides/slide186.xml"/><Relationship Id="rId263" Type="http://schemas.openxmlformats.org/officeDocument/2006/relationships/slide" Target="slides/slide207.xml"/><Relationship Id="rId284" Type="http://schemas.openxmlformats.org/officeDocument/2006/relationships/slide" Target="slides/slide228.xml"/><Relationship Id="rId37" Type="http://schemas.openxmlformats.org/officeDocument/2006/relationships/slideMaster" Target="slideMasters/slideMaster37.xml"/><Relationship Id="rId58" Type="http://schemas.openxmlformats.org/officeDocument/2006/relationships/slide" Target="slides/slide2.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slide" Target="slides/slide67.xml"/><Relationship Id="rId144" Type="http://schemas.openxmlformats.org/officeDocument/2006/relationships/slide" Target="slides/slide88.xml"/><Relationship Id="rId90" Type="http://schemas.openxmlformats.org/officeDocument/2006/relationships/slide" Target="slides/slide34.xml"/><Relationship Id="rId165" Type="http://schemas.openxmlformats.org/officeDocument/2006/relationships/slide" Target="slides/slide109.xml"/><Relationship Id="rId186" Type="http://schemas.openxmlformats.org/officeDocument/2006/relationships/slide" Target="slides/slide130.xml"/><Relationship Id="rId211" Type="http://schemas.openxmlformats.org/officeDocument/2006/relationships/slide" Target="slides/slide155.xml"/><Relationship Id="rId232" Type="http://schemas.openxmlformats.org/officeDocument/2006/relationships/slide" Target="slides/slide176.xml"/><Relationship Id="rId253" Type="http://schemas.openxmlformats.org/officeDocument/2006/relationships/slide" Target="slides/slide197.xml"/><Relationship Id="rId274" Type="http://schemas.openxmlformats.org/officeDocument/2006/relationships/slide" Target="slides/slide218.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3.xml"/><Relationship Id="rId113" Type="http://schemas.openxmlformats.org/officeDocument/2006/relationships/slide" Target="slides/slide57.xml"/><Relationship Id="rId134" Type="http://schemas.openxmlformats.org/officeDocument/2006/relationships/slide" Target="slides/slide78.xml"/><Relationship Id="rId80" Type="http://schemas.openxmlformats.org/officeDocument/2006/relationships/slide" Target="slides/slide24.xml"/><Relationship Id="rId155" Type="http://schemas.openxmlformats.org/officeDocument/2006/relationships/slide" Target="slides/slide99.xml"/><Relationship Id="rId176" Type="http://schemas.openxmlformats.org/officeDocument/2006/relationships/slide" Target="slides/slide120.xml"/><Relationship Id="rId197" Type="http://schemas.openxmlformats.org/officeDocument/2006/relationships/slide" Target="slides/slide141.xml"/><Relationship Id="rId201" Type="http://schemas.openxmlformats.org/officeDocument/2006/relationships/slide" Target="slides/slide145.xml"/><Relationship Id="rId222" Type="http://schemas.openxmlformats.org/officeDocument/2006/relationships/slide" Target="slides/slide166.xml"/><Relationship Id="rId243" Type="http://schemas.openxmlformats.org/officeDocument/2006/relationships/slide" Target="slides/slide187.xml"/><Relationship Id="rId264" Type="http://schemas.openxmlformats.org/officeDocument/2006/relationships/slide" Target="slides/slide208.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3.xml"/><Relationship Id="rId103" Type="http://schemas.openxmlformats.org/officeDocument/2006/relationships/slide" Target="slides/slide47.xml"/><Relationship Id="rId124" Type="http://schemas.openxmlformats.org/officeDocument/2006/relationships/slide" Target="slides/slide68.xml"/><Relationship Id="rId70" Type="http://schemas.openxmlformats.org/officeDocument/2006/relationships/slide" Target="slides/slide14.xml"/><Relationship Id="rId91" Type="http://schemas.openxmlformats.org/officeDocument/2006/relationships/slide" Target="slides/slide35.xml"/><Relationship Id="rId145" Type="http://schemas.openxmlformats.org/officeDocument/2006/relationships/slide" Target="slides/slide89.xml"/><Relationship Id="rId166" Type="http://schemas.openxmlformats.org/officeDocument/2006/relationships/slide" Target="slides/slide110.xml"/><Relationship Id="rId187" Type="http://schemas.openxmlformats.org/officeDocument/2006/relationships/slide" Target="slides/slide131.xml"/><Relationship Id="rId1" Type="http://schemas.openxmlformats.org/officeDocument/2006/relationships/slideMaster" Target="slideMasters/slideMaster1.xml"/><Relationship Id="rId212" Type="http://schemas.openxmlformats.org/officeDocument/2006/relationships/slide" Target="slides/slide156.xml"/><Relationship Id="rId233" Type="http://schemas.openxmlformats.org/officeDocument/2006/relationships/slide" Target="slides/slide177.xml"/><Relationship Id="rId254" Type="http://schemas.openxmlformats.org/officeDocument/2006/relationships/slide" Target="slides/slide19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8.xml"/><Relationship Id="rId275" Type="http://schemas.openxmlformats.org/officeDocument/2006/relationships/slide" Target="slides/slide219.xml"/><Relationship Id="rId60" Type="http://schemas.openxmlformats.org/officeDocument/2006/relationships/slide" Target="slides/slide4.xml"/><Relationship Id="rId81" Type="http://schemas.openxmlformats.org/officeDocument/2006/relationships/slide" Target="slides/slide25.xml"/><Relationship Id="rId135" Type="http://schemas.openxmlformats.org/officeDocument/2006/relationships/slide" Target="slides/slide79.xml"/><Relationship Id="rId156" Type="http://schemas.openxmlformats.org/officeDocument/2006/relationships/slide" Target="slides/slide100.xml"/><Relationship Id="rId177" Type="http://schemas.openxmlformats.org/officeDocument/2006/relationships/slide" Target="slides/slide121.xml"/><Relationship Id="rId198" Type="http://schemas.openxmlformats.org/officeDocument/2006/relationships/slide" Target="slides/slide142.xml"/><Relationship Id="rId202" Type="http://schemas.openxmlformats.org/officeDocument/2006/relationships/slide" Target="slides/slide146.xml"/><Relationship Id="rId223" Type="http://schemas.openxmlformats.org/officeDocument/2006/relationships/slide" Target="slides/slide167.xml"/><Relationship Id="rId244" Type="http://schemas.openxmlformats.org/officeDocument/2006/relationships/slide" Target="slides/slide18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9.xml"/><Relationship Id="rId286" Type="http://schemas.openxmlformats.org/officeDocument/2006/relationships/presProps" Target="presProps.xml"/><Relationship Id="rId50" Type="http://schemas.openxmlformats.org/officeDocument/2006/relationships/slideMaster" Target="slideMasters/slideMaster50.xml"/><Relationship Id="rId104" Type="http://schemas.openxmlformats.org/officeDocument/2006/relationships/slide" Target="slides/slide48.xml"/><Relationship Id="rId125" Type="http://schemas.openxmlformats.org/officeDocument/2006/relationships/slide" Target="slides/slide69.xml"/><Relationship Id="rId146" Type="http://schemas.openxmlformats.org/officeDocument/2006/relationships/slide" Target="slides/slide90.xml"/><Relationship Id="rId167" Type="http://schemas.openxmlformats.org/officeDocument/2006/relationships/slide" Target="slides/slide111.xml"/><Relationship Id="rId188" Type="http://schemas.openxmlformats.org/officeDocument/2006/relationships/slide" Target="slides/slide132.xml"/><Relationship Id="rId71" Type="http://schemas.openxmlformats.org/officeDocument/2006/relationships/slide" Target="slides/slide15.xml"/><Relationship Id="rId92" Type="http://schemas.openxmlformats.org/officeDocument/2006/relationships/slide" Target="slides/slide36.xml"/><Relationship Id="rId213" Type="http://schemas.openxmlformats.org/officeDocument/2006/relationships/slide" Target="slides/slide157.xml"/><Relationship Id="rId234" Type="http://schemas.openxmlformats.org/officeDocument/2006/relationships/slide" Target="slides/slide17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9.xml"/><Relationship Id="rId276" Type="http://schemas.openxmlformats.org/officeDocument/2006/relationships/slide" Target="slides/slide220.xml"/><Relationship Id="rId40" Type="http://schemas.openxmlformats.org/officeDocument/2006/relationships/slideMaster" Target="slideMasters/slideMaster40.xml"/><Relationship Id="rId115" Type="http://schemas.openxmlformats.org/officeDocument/2006/relationships/slide" Target="slides/slide59.xml"/><Relationship Id="rId136" Type="http://schemas.openxmlformats.org/officeDocument/2006/relationships/slide" Target="slides/slide80.xml"/><Relationship Id="rId157" Type="http://schemas.openxmlformats.org/officeDocument/2006/relationships/slide" Target="slides/slide101.xml"/><Relationship Id="rId178" Type="http://schemas.openxmlformats.org/officeDocument/2006/relationships/slide" Target="slides/slide122.xml"/><Relationship Id="rId61" Type="http://schemas.openxmlformats.org/officeDocument/2006/relationships/slide" Target="slides/slide5.xml"/><Relationship Id="rId82" Type="http://schemas.openxmlformats.org/officeDocument/2006/relationships/slide" Target="slides/slide26.xml"/><Relationship Id="rId199" Type="http://schemas.openxmlformats.org/officeDocument/2006/relationships/slide" Target="slides/slide143.xml"/><Relationship Id="rId203" Type="http://schemas.openxmlformats.org/officeDocument/2006/relationships/slide" Target="slides/slide147.xml"/><Relationship Id="rId19" Type="http://schemas.openxmlformats.org/officeDocument/2006/relationships/slideMaster" Target="slideMasters/slideMaster19.xml"/><Relationship Id="rId224" Type="http://schemas.openxmlformats.org/officeDocument/2006/relationships/slide" Target="slides/slide168.xml"/><Relationship Id="rId245" Type="http://schemas.openxmlformats.org/officeDocument/2006/relationships/slide" Target="slides/slide189.xml"/><Relationship Id="rId266" Type="http://schemas.openxmlformats.org/officeDocument/2006/relationships/slide" Target="slides/slide210.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49.xml"/><Relationship Id="rId126" Type="http://schemas.openxmlformats.org/officeDocument/2006/relationships/slide" Target="slides/slide70.xml"/><Relationship Id="rId147" Type="http://schemas.openxmlformats.org/officeDocument/2006/relationships/slide" Target="slides/slide91.xml"/><Relationship Id="rId168" Type="http://schemas.openxmlformats.org/officeDocument/2006/relationships/slide" Target="slides/slide112.xml"/><Relationship Id="rId51" Type="http://schemas.openxmlformats.org/officeDocument/2006/relationships/slideMaster" Target="slideMasters/slideMaster51.xml"/><Relationship Id="rId72" Type="http://schemas.openxmlformats.org/officeDocument/2006/relationships/slide" Target="slides/slide16.xml"/><Relationship Id="rId93" Type="http://schemas.openxmlformats.org/officeDocument/2006/relationships/slide" Target="slides/slide37.xml"/><Relationship Id="rId189" Type="http://schemas.openxmlformats.org/officeDocument/2006/relationships/slide" Target="slides/slide133.xml"/><Relationship Id="rId3" Type="http://schemas.openxmlformats.org/officeDocument/2006/relationships/slideMaster" Target="slideMasters/slideMaster3.xml"/><Relationship Id="rId214" Type="http://schemas.openxmlformats.org/officeDocument/2006/relationships/slide" Target="slides/slide158.xml"/><Relationship Id="rId235" Type="http://schemas.openxmlformats.org/officeDocument/2006/relationships/slide" Target="slides/slide179.xml"/><Relationship Id="rId256" Type="http://schemas.openxmlformats.org/officeDocument/2006/relationships/slide" Target="slides/slide200.xml"/><Relationship Id="rId277" Type="http://schemas.openxmlformats.org/officeDocument/2006/relationships/slide" Target="slides/slide221.xml"/><Relationship Id="rId116" Type="http://schemas.openxmlformats.org/officeDocument/2006/relationships/slide" Target="slides/slide60.xml"/><Relationship Id="rId137" Type="http://schemas.openxmlformats.org/officeDocument/2006/relationships/slide" Target="slides/slide81.xml"/><Relationship Id="rId158" Type="http://schemas.openxmlformats.org/officeDocument/2006/relationships/slide" Target="slides/slide10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6.xml"/><Relationship Id="rId83" Type="http://schemas.openxmlformats.org/officeDocument/2006/relationships/slide" Target="slides/slide27.xml"/><Relationship Id="rId179" Type="http://schemas.openxmlformats.org/officeDocument/2006/relationships/slide" Target="slides/slide123.xml"/><Relationship Id="rId190" Type="http://schemas.openxmlformats.org/officeDocument/2006/relationships/slide" Target="slides/slide134.xml"/><Relationship Id="rId204" Type="http://schemas.openxmlformats.org/officeDocument/2006/relationships/slide" Target="slides/slide148.xml"/><Relationship Id="rId225" Type="http://schemas.openxmlformats.org/officeDocument/2006/relationships/slide" Target="slides/slide169.xml"/><Relationship Id="rId246" Type="http://schemas.openxmlformats.org/officeDocument/2006/relationships/slide" Target="slides/slide190.xml"/><Relationship Id="rId267" Type="http://schemas.openxmlformats.org/officeDocument/2006/relationships/slide" Target="slides/slide211.xml"/><Relationship Id="rId288" Type="http://schemas.openxmlformats.org/officeDocument/2006/relationships/theme" Target="theme/theme1.xml"/><Relationship Id="rId106" Type="http://schemas.openxmlformats.org/officeDocument/2006/relationships/slide" Target="slides/slide50.xml"/><Relationship Id="rId127" Type="http://schemas.openxmlformats.org/officeDocument/2006/relationships/slide" Target="slides/slide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7.xml"/><Relationship Id="rId94" Type="http://schemas.openxmlformats.org/officeDocument/2006/relationships/slide" Target="slides/slide38.xml"/><Relationship Id="rId148" Type="http://schemas.openxmlformats.org/officeDocument/2006/relationships/slide" Target="slides/slide92.xml"/><Relationship Id="rId169" Type="http://schemas.openxmlformats.org/officeDocument/2006/relationships/slide" Target="slides/slide113.xml"/><Relationship Id="rId4" Type="http://schemas.openxmlformats.org/officeDocument/2006/relationships/slideMaster" Target="slideMasters/slideMaster4.xml"/><Relationship Id="rId180" Type="http://schemas.openxmlformats.org/officeDocument/2006/relationships/slide" Target="slides/slide124.xml"/><Relationship Id="rId215" Type="http://schemas.openxmlformats.org/officeDocument/2006/relationships/slide" Target="slides/slide159.xml"/><Relationship Id="rId236" Type="http://schemas.openxmlformats.org/officeDocument/2006/relationships/slide" Target="slides/slide180.xml"/><Relationship Id="rId257" Type="http://schemas.openxmlformats.org/officeDocument/2006/relationships/slide" Target="slides/slide201.xml"/><Relationship Id="rId278" Type="http://schemas.openxmlformats.org/officeDocument/2006/relationships/slide" Target="slides/slide222.xml"/><Relationship Id="rId42" Type="http://schemas.openxmlformats.org/officeDocument/2006/relationships/slideMaster" Target="slideMasters/slideMaster42.xml"/><Relationship Id="rId84" Type="http://schemas.openxmlformats.org/officeDocument/2006/relationships/slide" Target="slides/slide28.xml"/><Relationship Id="rId138" Type="http://schemas.openxmlformats.org/officeDocument/2006/relationships/slide" Target="slides/slide82.xml"/><Relationship Id="rId191" Type="http://schemas.openxmlformats.org/officeDocument/2006/relationships/slide" Target="slides/slide135.xml"/><Relationship Id="rId205" Type="http://schemas.openxmlformats.org/officeDocument/2006/relationships/slide" Target="slides/slide149.xml"/><Relationship Id="rId247" Type="http://schemas.openxmlformats.org/officeDocument/2006/relationships/slide" Target="slides/slide191.xml"/><Relationship Id="rId107" Type="http://schemas.openxmlformats.org/officeDocument/2006/relationships/slide" Target="slides/slide51.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3.xml"/><Relationship Id="rId95" Type="http://schemas.openxmlformats.org/officeDocument/2006/relationships/slide" Target="slides/slide39.xml"/><Relationship Id="rId160" Type="http://schemas.openxmlformats.org/officeDocument/2006/relationships/slide" Target="slides/slide104.xml"/><Relationship Id="rId216" Type="http://schemas.openxmlformats.org/officeDocument/2006/relationships/slide" Target="slides/slide160.xml"/><Relationship Id="rId258" Type="http://schemas.openxmlformats.org/officeDocument/2006/relationships/slide" Target="slides/slide202.xml"/><Relationship Id="rId22" Type="http://schemas.openxmlformats.org/officeDocument/2006/relationships/slideMaster" Target="slideMasters/slideMaster22.xml"/><Relationship Id="rId64" Type="http://schemas.openxmlformats.org/officeDocument/2006/relationships/slide" Target="slides/slide8.xml"/><Relationship Id="rId118" Type="http://schemas.openxmlformats.org/officeDocument/2006/relationships/slide" Target="slides/slide62.xml"/><Relationship Id="rId171" Type="http://schemas.openxmlformats.org/officeDocument/2006/relationships/slide" Target="slides/slide115.xml"/><Relationship Id="rId227" Type="http://schemas.openxmlformats.org/officeDocument/2006/relationships/slide" Target="slides/slide17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1F5AD-3B0F-4EE0-9C80-119C80DD8F0C}" type="datetimeFigureOut">
              <a:rPr lang="en-GB" smtClean="0"/>
              <a:pPr/>
              <a:t>26/04/2024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3E270-222E-4260-B10C-0499B719B3E2}" type="slidenum">
              <a:rPr lang="en-GB" smtClean="0"/>
              <a:pPr/>
              <a:t>‹#›</a:t>
            </a:fld>
            <a:endParaRPr lang="en-GB"/>
          </a:p>
        </p:txBody>
      </p:sp>
    </p:spTree>
    <p:extLst>
      <p:ext uri="{BB962C8B-B14F-4D97-AF65-F5344CB8AC3E}">
        <p14:creationId xmlns:p14="http://schemas.microsoft.com/office/powerpoint/2010/main" val="10225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9908901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9C08AA-EE72-3742-8F02-8205276BCAC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22729527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Passover lamb was to be without a defect—including even after death.  “Not one of his bones will be broken” (John 19:36 NLT) fulfilled two OT texts: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2364522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Exodus 12:46 commanded, “Each Passover lamb must be eaten in one house. Do not carry any of its meat outside, and do not break any of its bones.”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6237540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Ps. 34:20 prophesied, “For the L</a:t>
            </a:r>
            <a:r>
              <a:rPr lang="en-US" sz="1200" b="1" kern="1200" cap="small" dirty="0">
                <a:solidFill>
                  <a:schemeClr val="tx1"/>
                </a:solidFill>
                <a:effectLst/>
                <a:latin typeface="Arial" panose="020B0604020202020204" pitchFamily="34" charset="0"/>
                <a:ea typeface="ＭＳ Ｐゴシック" charset="0"/>
                <a:cs typeface="ＭＳ Ｐゴシック" charset="0"/>
              </a:rPr>
              <a:t>ord</a:t>
            </a:r>
            <a:r>
              <a:rPr lang="en-US" sz="1200" b="1" kern="1200" dirty="0">
                <a:solidFill>
                  <a:schemeClr val="tx1"/>
                </a:solidFill>
                <a:effectLst/>
                <a:latin typeface="Arial" panose="020B0604020202020204" pitchFamily="34" charset="0"/>
                <a:ea typeface="ＭＳ Ｐゴシック" charset="0"/>
                <a:cs typeface="ＭＳ Ｐゴシック" charset="0"/>
              </a:rPr>
              <a:t> protects the bones of the righteous; not one of them is broken!”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1470036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“They will look on the one they pierced” (Zech. 12:10) was fulfilled in John 19:37 with the soldier thrusting a spear into his side.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6860071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B91277-A68B-F64F-8FC5-4264C40D55A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endParaRPr lang="en-US" dirty="0">
              <a:cs typeface="+mn-cs"/>
            </a:endParaRPr>
          </a:p>
        </p:txBody>
      </p:sp>
    </p:spTree>
    <p:extLst>
      <p:ext uri="{BB962C8B-B14F-4D97-AF65-F5344CB8AC3E}">
        <p14:creationId xmlns:p14="http://schemas.microsoft.com/office/powerpoint/2010/main" val="17279424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1101B0-F35E-804F-833A-D00FBB708E3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 sum up, John’s purpose in verse 35 was so you and I can believe in Jesus.</a:t>
            </a:r>
            <a:r>
              <a:rPr lang="en-SG" dirty="0">
                <a:effectLst/>
              </a:rPr>
              <a:t> </a:t>
            </a:r>
            <a:endParaRPr lang="en-US" dirty="0">
              <a:cs typeface="+mn-cs"/>
            </a:endParaRPr>
          </a:p>
        </p:txBody>
      </p:sp>
    </p:spTree>
    <p:extLst>
      <p:ext uri="{BB962C8B-B14F-4D97-AF65-F5344CB8AC3E}">
        <p14:creationId xmlns:p14="http://schemas.microsoft.com/office/powerpoint/2010/main" val="10945743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62407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385910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SA" dirty="0"/>
              <a:t>وَهُوَ مَجْرُوحٌ لأَجْلِ مَعَاصِينَا، مَسْحُوقٌ لأَجْلِ آثَامِنَا. تَأْدِيبُ سَلاَمِنَا عَلَيْهِ، وَبِحُبُرِهِ شُفِينَا.</a:t>
            </a:r>
            <a:endParaRPr lang="en-US" dirty="0"/>
          </a:p>
        </p:txBody>
      </p:sp>
    </p:spTree>
    <p:extLst>
      <p:ext uri="{BB962C8B-B14F-4D97-AF65-F5344CB8AC3E}">
        <p14:creationId xmlns:p14="http://schemas.microsoft.com/office/powerpoint/2010/main" val="338906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5155172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23-Isaiah 53 'The Forbidden Chapter' in the Hebrew Bible.mp4 (https://www.youtube.com/</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=cGz9BVJ_k6s)</a:t>
            </a:r>
            <a:r>
              <a:rPr lang="en-SG" dirty="0">
                <a:effectLst/>
              </a:rPr>
              <a:t> </a:t>
            </a:r>
            <a:endParaRPr lang="en-US" dirty="0"/>
          </a:p>
        </p:txBody>
      </p:sp>
    </p:spTree>
    <p:extLst>
      <p:ext uri="{BB962C8B-B14F-4D97-AF65-F5344CB8AC3E}">
        <p14:creationId xmlns:p14="http://schemas.microsoft.com/office/powerpoint/2010/main" val="16646065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Job and Jesus are parallel in terms of innocent suffering.</a:t>
            </a:r>
          </a:p>
          <a:p>
            <a:r>
              <a:rPr lang="en-US" dirty="0"/>
              <a:t>_______________</a:t>
            </a:r>
          </a:p>
          <a:p>
            <a:r>
              <a:rPr lang="en-US" dirty="0"/>
              <a:t>OB-28-Healing-50</a:t>
            </a:r>
          </a:p>
          <a:p>
            <a:r>
              <a:rPr lang="en-US" dirty="0"/>
              <a:t>OS-19-Job-34</a:t>
            </a:r>
          </a:p>
          <a:p>
            <a:r>
              <a:rPr lang="en-US" dirty="0"/>
              <a:t>OS-23-Isaiah49-59—slide 54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975E9D-512B-4F01-A6FA-1DAA8A59E370}"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8648905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0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7520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D33E4873-06FD-9840-A0E4-97E58356DE43}"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36EA62F-71CC-0745-94F7-9DE48C56B93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5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75206" name="Text Box 3"/>
          <p:cNvSpPr>
            <a:spLocks noGrp="1" noChangeArrowheads="1"/>
          </p:cNvSpPr>
          <p:nvPr>
            <p:ph type="body"/>
          </p:nvPr>
        </p:nvSpPr>
        <p:spPr>
          <a:xfrm>
            <a:off x="914400" y="4343400"/>
            <a:ext cx="5029200" cy="4114800"/>
          </a:xfrm>
          <a:solidFill>
            <a:srgbClr val="FFFFFF"/>
          </a:solidFill>
          <a:ln w="9360">
            <a:solidFill>
              <a:srgbClr val="000000"/>
            </a:solidFill>
            <a:miter lim="800000"/>
          </a:ln>
        </p:spPr>
        <p:txBody>
          <a:bodyPr/>
          <a:lstStyle/>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dirty="0">
                <a:latin typeface="Calibri" charset="0"/>
                <a:ea typeface="ＭＳ Ｐゴシック" charset="0"/>
                <a:cs typeface="ＭＳ Ｐゴシック" charset="0"/>
              </a:rPr>
              <a:t>Jewish scholars of the intertestamental period could not reconcile Isaiah</a:t>
            </a:r>
            <a:r>
              <a:rPr lang="uk-UA" altLang="ja-JP" sz="1600" dirty="0">
                <a:latin typeface="Calibri" charset="0"/>
                <a:ea typeface="ＭＳ Ｐゴシック" charset="0"/>
                <a:cs typeface="ＭＳ Ｐゴシック" charset="0"/>
              </a:rPr>
              <a:t>'</a:t>
            </a:r>
            <a:r>
              <a:rPr lang="en-GB" altLang="ja-JP" sz="1600" dirty="0">
                <a:latin typeface="Calibri" charset="0"/>
                <a:ea typeface="ＭＳ Ｐゴシック" charset="0"/>
                <a:cs typeface="ＭＳ Ｐゴシック" charset="0"/>
              </a:rPr>
              <a:t>s two seemingly contradictory depictions of the Messiah.  Therefore, some thought there existed two Messiahs—one to rule and one to suffer.  Others said Isaiah 53 depicted not the Messiah but the suffering Jewish people.  </a:t>
            </a:r>
            <a:endParaRPr lang="ar-SA"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ar-SA" altLang="ja-JP" sz="1600" dirty="0">
                <a:latin typeface="Calibri" charset="0"/>
                <a:ea typeface="ＭＳ Ｐゴシック" charset="0"/>
                <a:cs typeface="ＭＳ Ｐゴシック" charset="0"/>
              </a:rPr>
              <a:t>ــــــــ</a:t>
            </a:r>
            <a:endParaRPr lang="en-US"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1600" dirty="0">
                <a:latin typeface="Calibri" charset="0"/>
                <a:ea typeface="ＭＳ Ｐゴシック" charset="0"/>
                <a:cs typeface="ＭＳ Ｐゴシック" charset="0"/>
              </a:rPr>
              <a:t>Arabic Common Slides-278</a:t>
            </a:r>
          </a:p>
          <a:p>
            <a:pPr marL="0" marR="0" lvl="0" indent="0" algn="l" defTabSz="449263" rtl="0" eaLnBrk="0" fontAlgn="base" latinLnBrk="0" hangingPunct="0">
              <a:lnSpc>
                <a:spcPct val="100000"/>
              </a:lnSpc>
              <a:spcBef>
                <a:spcPts val="600"/>
              </a:spcBef>
              <a:spcAft>
                <a:spcPct val="0"/>
              </a:spcAft>
              <a:buClr>
                <a:srgbClr val="03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600" dirty="0">
                <a:latin typeface="Calibri" charset="0"/>
                <a:ea typeface="ＭＳ Ｐゴシック" charset="0"/>
                <a:cs typeface="ＭＳ Ｐゴシック" charset="0"/>
              </a:rPr>
              <a:t>OC-18-Isaiah Authorship-27</a:t>
            </a:r>
            <a:endParaRPr lang="en-US"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1600" dirty="0">
                <a:latin typeface="Calibri" charset="0"/>
                <a:ea typeface="ＭＳ Ｐゴシック" charset="0"/>
                <a:cs typeface="ＭＳ Ｐゴシック" charset="0"/>
              </a:rPr>
              <a:t>OS-23-Isa1-12-slide 313</a:t>
            </a: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ja-JP" sz="1600" dirty="0">
                <a:latin typeface="Calibri" charset="0"/>
                <a:ea typeface="ＭＳ Ｐゴシック" charset="0"/>
                <a:cs typeface="ＭＳ Ｐゴシック" charset="0"/>
              </a:rPr>
              <a:t>OS-23-Isa49-59-slide 56</a:t>
            </a:r>
            <a:endParaRPr lang="en-GB" altLang="ja-JP" sz="1600" dirty="0">
              <a:latin typeface="Calibri" charset="0"/>
              <a:ea typeface="ＭＳ Ｐゴシック" charset="0"/>
              <a:cs typeface="ＭＳ Ｐゴシック" charset="0"/>
            </a:endParaRPr>
          </a:p>
          <a:p>
            <a:pPr>
              <a:spcBef>
                <a:spcPts val="600"/>
              </a:spcBef>
              <a:buClr>
                <a:srgbClr val="030000"/>
              </a:buClr>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1600" dirty="0">
              <a:latin typeface="Calibri"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Matt. 27:50</a:t>
            </a:r>
            <a:r>
              <a:rPr lang="en-US" dirty="0">
                <a:effectLst/>
                <a:latin typeface="Lucida Grande" panose="020B0600040502020204" pitchFamily="34" charset="0"/>
              </a:rPr>
              <a:t>    Then Jesus shouted again, releasing his spirit. </a:t>
            </a:r>
            <a:r>
              <a:rPr lang="en-US" b="1" baseline="30000" dirty="0">
                <a:solidFill>
                  <a:srgbClr val="006699"/>
                </a:solidFill>
                <a:effectLst/>
                <a:latin typeface="Helvetica Neue" panose="02000503000000020004" pitchFamily="2" charset="0"/>
              </a:rPr>
              <a:t>51</a:t>
            </a:r>
            <a:r>
              <a:rPr lang="en-US" dirty="0">
                <a:effectLst/>
                <a:latin typeface="Lucida Grande" panose="020B0600040502020204" pitchFamily="34" charset="0"/>
              </a:rPr>
              <a:t> At that moment, the curtain in the sanctuary of the Temple was torn in two, from top to bottom. The earth shook, rocks split apart, </a:t>
            </a:r>
            <a:r>
              <a:rPr lang="en-US" b="1" baseline="30000" dirty="0">
                <a:solidFill>
                  <a:srgbClr val="006699"/>
                </a:solidFill>
                <a:effectLst/>
                <a:latin typeface="Helvetica Neue" panose="02000503000000020004" pitchFamily="2" charset="0"/>
              </a:rPr>
              <a:t>52</a:t>
            </a:r>
            <a:r>
              <a:rPr lang="en-US" dirty="0">
                <a:effectLst/>
                <a:latin typeface="Lucida Grande" panose="020B0600040502020204" pitchFamily="34" charset="0"/>
              </a:rPr>
              <a:t> and tombs opened. The bodies of many godly men and women who had died were raised from the dead. </a:t>
            </a:r>
            <a:r>
              <a:rPr lang="en-US" b="1" baseline="30000" dirty="0">
                <a:solidFill>
                  <a:srgbClr val="006699"/>
                </a:solidFill>
                <a:effectLst/>
                <a:latin typeface="Helvetica Neue" panose="02000503000000020004" pitchFamily="2" charset="0"/>
              </a:rPr>
              <a:t>53</a:t>
            </a:r>
            <a:r>
              <a:rPr lang="en-US" dirty="0">
                <a:effectLst/>
                <a:latin typeface="Lucida Grande" panose="020B0600040502020204" pitchFamily="34" charset="0"/>
              </a:rPr>
              <a:t> They left the cemetery after Jesus’ resurrection, went into the holy city of Jerusalem, and appeared to many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dirty="0"/>
              <a:t>Why did the veil tear? (People now had access to God's presence.)</a:t>
            </a:r>
          </a:p>
          <a:p>
            <a:r>
              <a:rPr lang="en-US" dirty="0"/>
              <a:t>Why did it tear from top to bottom? (It was a miraculous tear, not from priests pulling at the bottom.)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Sadly, temple worship continued for 37 more years (AD 33-70) until Titus destroyed the temple. It seems likely that priests sewed the veil back together, thus rejecting God's open access to His presence!</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pPr/>
              <a:t>194</a:t>
            </a:fld>
            <a:endParaRPr lang="en-GB"/>
          </a:p>
        </p:txBody>
      </p:sp>
    </p:spTree>
    <p:extLst>
      <p:ext uri="{BB962C8B-B14F-4D97-AF65-F5344CB8AC3E}">
        <p14:creationId xmlns:p14="http://schemas.microsoft.com/office/powerpoint/2010/main" val="273104877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196</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We know Jesus really did pay for our sin by the fact that he truly died, which sets the stage for the resurrection in John 20.</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095685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previously secret believers, Joseph and Nicodemus, prepared his body for burial in 33 kilos of spices (19:</a:t>
            </a:r>
            <a:r>
              <a:rPr lang="en-US" sz="1200" b="1" u="sng" kern="1200" dirty="0">
                <a:solidFill>
                  <a:schemeClr val="tx1"/>
                </a:solidFill>
                <a:effectLst/>
                <a:latin typeface="Arial" panose="020B0604020202020204" pitchFamily="34" charset="0"/>
                <a:ea typeface="ＭＳ Ｐゴシック" charset="0"/>
                <a:cs typeface="ＭＳ Ｐゴシック" charset="0"/>
              </a:rPr>
              <a:t>38-40</a:t>
            </a:r>
            <a:r>
              <a:rPr lang="en-US" sz="1200" b="1" kern="1200" dirty="0">
                <a:solidFill>
                  <a:schemeClr val="tx1"/>
                </a:solidFill>
                <a:effectLst/>
                <a:latin typeface="Arial" panose="020B0604020202020204" pitchFamily="34" charset="0"/>
                <a:ea typeface="ＭＳ Ｐゴシック" charset="0"/>
                <a:cs typeface="ＭＳ Ｐゴシック" charset="0"/>
              </a:rPr>
              <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371813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Where could they get so many spices quickly and a brand new tomb so close by? We don’t know, but what we do know is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6858339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50154790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body was laid in a brand new, expensive, rock-hewn garden tomb rather than in the Potter’s Field (19:41-42).</a:t>
            </a:r>
          </a:p>
          <a:p>
            <a:r>
              <a:rPr lang="en-US" dirty="0"/>
              <a:t>Why was it so important that Jesus was buried in a tomb?</a:t>
            </a:r>
          </a:p>
          <a:p>
            <a:r>
              <a:rPr lang="en-US" dirty="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58056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000223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protected his body for credibility purposes!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3348338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The tomb burial allowed secret believers Nicodemus and Joseph to come forward</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525024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But what was the main reason the burial of Christ is significant?  It proved that Christ was indeed dead.  You can’t have a resurrection unless you first have a dead man!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0443905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F95445-0729-754B-8BBE-7EDA33CE3AC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We began with the question, “How do we </a:t>
            </a:r>
            <a:r>
              <a:rPr lang="en-US" sz="1200" b="1" u="sng" kern="1200" dirty="0">
                <a:solidFill>
                  <a:schemeClr val="tx1"/>
                </a:solidFill>
                <a:effectLst/>
                <a:latin typeface="Arial" panose="020B0604020202020204" pitchFamily="34" charset="0"/>
                <a:ea typeface="ＭＳ Ｐゴシック" charset="0"/>
                <a:cs typeface="ＭＳ Ｐゴシック" charset="0"/>
              </a:rPr>
              <a:t>know</a:t>
            </a:r>
            <a:r>
              <a:rPr lang="en-US" sz="1200" b="1" kern="1200" dirty="0">
                <a:solidFill>
                  <a:schemeClr val="tx1"/>
                </a:solidFill>
                <a:effectLst/>
                <a:latin typeface="Arial" panose="020B0604020202020204" pitchFamily="34" charset="0"/>
                <a:ea typeface="ＭＳ Ｐゴシック" charset="0"/>
                <a:cs typeface="ＭＳ Ｐゴシック" charset="0"/>
              </a:rPr>
              <a:t> that Christ’s death actually paid for our sin?”  So how can we be sure his death was unlike any other?  I sum up the whole passage in this way…</a:t>
            </a:r>
            <a:r>
              <a:rPr lang="en-SG" dirty="0">
                <a:effectLst/>
              </a:rPr>
              <a:t> </a:t>
            </a:r>
            <a:endParaRPr lang="en-US" dirty="0">
              <a:cs typeface="+mn-cs"/>
            </a:endParaRPr>
          </a:p>
        </p:txBody>
      </p:sp>
    </p:spTree>
    <p:extLst>
      <p:ext uri="{BB962C8B-B14F-4D97-AF65-F5344CB8AC3E}">
        <p14:creationId xmlns:p14="http://schemas.microsoft.com/office/powerpoint/2010/main" val="4146318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04CA82-4DC2-FC4B-A233-8BAAFD5EC18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death was a selfless fulfillment of Scripture ending in tomb burial (restated MI).</a:t>
            </a:r>
            <a:r>
              <a:rPr lang="en-SG" dirty="0">
                <a:effectLst/>
              </a:rPr>
              <a:t> </a:t>
            </a:r>
            <a:endParaRPr lang="en-US" dirty="0">
              <a:cs typeface="+mn-cs"/>
            </a:endParaRPr>
          </a:p>
        </p:txBody>
      </p:sp>
    </p:spTree>
    <p:extLst>
      <p:ext uri="{BB962C8B-B14F-4D97-AF65-F5344CB8AC3E}">
        <p14:creationId xmlns:p14="http://schemas.microsoft.com/office/powerpoint/2010/main" val="14724271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207</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1938937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8BE32D-03AA-BD4E-A944-0DDBC29A877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91679482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8DF372-776D-904A-BE7C-FFEA4759B6C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Visiting the tomb of Jesus can get us all caught up in the gaudy display—</a:t>
            </a:r>
            <a:endParaRPr lang="en-US" dirty="0">
              <a:cs typeface="+mn-cs"/>
            </a:endParaRPr>
          </a:p>
        </p:txBody>
      </p:sp>
    </p:spTree>
    <p:extLst>
      <p:ext uri="{BB962C8B-B14F-4D97-AF65-F5344CB8AC3E}">
        <p14:creationId xmlns:p14="http://schemas.microsoft.com/office/powerpoint/2010/main" val="75005039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B37062-8242-AE4A-946C-7EF032D0197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t>
            </a:r>
            <a:r>
              <a:rPr lang="en-US" sz="1200" b="1" kern="1200" dirty="0">
                <a:solidFill>
                  <a:schemeClr val="tx1"/>
                </a:solidFill>
                <a:effectLst/>
                <a:latin typeface="Arial" panose="020B0604020202020204" pitchFamily="34" charset="0"/>
                <a:ea typeface="ＭＳ Ｐゴシック" charset="0"/>
                <a:cs typeface="ＭＳ Ｐゴシック" charset="0"/>
              </a:rPr>
              <a:t>so that we miss the key point that Christ actually died for our sin</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350849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2888044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97B163-9F7C-8D49-8DB5-2E10BB29883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The rock of Golgotha is barely seen!</a:t>
            </a:r>
          </a:p>
        </p:txBody>
      </p:sp>
    </p:spTree>
    <p:extLst>
      <p:ext uri="{BB962C8B-B14F-4D97-AF65-F5344CB8AC3E}">
        <p14:creationId xmlns:p14="http://schemas.microsoft.com/office/powerpoint/2010/main" val="14865640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A2D759-C8BF-FE41-B615-D9F9E47ACF0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Let me leave you to answer one of two questions…</a:t>
            </a:r>
            <a:r>
              <a:rPr lang="en-SG" dirty="0">
                <a:effectLst/>
              </a:rPr>
              <a:t> </a:t>
            </a:r>
            <a:endParaRPr lang="en-US" dirty="0">
              <a:cs typeface="+mn-cs"/>
            </a:endParaRPr>
          </a:p>
        </p:txBody>
      </p:sp>
    </p:spTree>
    <p:extLst>
      <p:ext uri="{BB962C8B-B14F-4D97-AF65-F5344CB8AC3E}">
        <p14:creationId xmlns:p14="http://schemas.microsoft.com/office/powerpoint/2010/main" val="97053557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Pre-believers: Will you trust in Christ’s death that paid for your sin?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495483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Believers: What cost could you pay that is too much for the one who died for you?  Please watch this sequence of pictures…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5425988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depicts only three soldiers, but typically four formed a guard.</a:t>
            </a:r>
          </a:p>
          <a:p>
            <a:endParaRPr lang="en-US" dirty="0"/>
          </a:p>
        </p:txBody>
      </p:sp>
      <p:sp>
        <p:nvSpPr>
          <p:cNvPr id="4" name="Slide Number Placeholder 3"/>
          <p:cNvSpPr>
            <a:spLocks noGrp="1"/>
          </p:cNvSpPr>
          <p:nvPr>
            <p:ph type="sldNum" sz="quarter" idx="5"/>
          </p:nvPr>
        </p:nvSpPr>
        <p:spPr/>
        <p:txBody>
          <a:bodyPr/>
          <a:lstStyle/>
          <a:p>
            <a:fld id="{1FA3E270-222E-4260-B10C-0499B719B3E2}" type="slidenum">
              <a:rPr lang="en-GB" smtClean="0"/>
              <a:pPr/>
              <a:t>218</a:t>
            </a:fld>
            <a:endParaRPr lang="en-GB"/>
          </a:p>
        </p:txBody>
      </p:sp>
    </p:spTree>
    <p:extLst>
      <p:ext uri="{BB962C8B-B14F-4D97-AF65-F5344CB8AC3E}">
        <p14:creationId xmlns:p14="http://schemas.microsoft.com/office/powerpoint/2010/main" val="110088901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52973D7-A23B-A44B-A4E4-6786506C5AC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52595145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b="0" dirty="0">
                <a:latin typeface="Times" charset="0"/>
                <a:ea typeface="ＭＳ Ｐゴシック" charset="0"/>
                <a:cs typeface="ＭＳ Ｐゴシック" charset="0"/>
              </a:rPr>
              <a:t>يذكر المؤرِّخ يوسيفيوس (</a:t>
            </a:r>
            <a:r>
              <a:rPr lang="en-US" b="0" dirty="0">
                <a:latin typeface="Times" charset="0"/>
                <a:ea typeface="ＭＳ Ｐゴシック" charset="0"/>
                <a:cs typeface="ＭＳ Ｐゴシック" charset="0"/>
              </a:rPr>
              <a:t>Josephus</a:t>
            </a:r>
            <a:r>
              <a:rPr lang="ar-JO" b="0" dirty="0">
                <a:latin typeface="Times" charset="0"/>
                <a:ea typeface="ＭＳ Ｐゴシック" charset="0"/>
                <a:cs typeface="ＭＳ Ｐゴシック" charset="0"/>
              </a:rPr>
              <a:t>) حدوث خسوفٍ للقمر بالارتباط بموت هيرودس، وهذا يضع ميلاد المسيح بين هذين التاريخين.</a:t>
            </a:r>
          </a:p>
          <a:p>
            <a:pPr eaLnBrk="1" hangingPunct="1">
              <a:spcBef>
                <a:spcPct val="0"/>
              </a:spcBef>
            </a:pPr>
            <a:endParaRPr lang="ar-JO"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_______________</a:t>
            </a:r>
          </a:p>
          <a:p>
            <a:pPr eaLnBrk="1" hangingPunct="1">
              <a:spcBef>
                <a:spcPct val="0"/>
              </a:spcBef>
            </a:pPr>
            <a:r>
              <a:rPr lang="en-US" b="0" dirty="0">
                <a:latin typeface="Arial" charset="0"/>
                <a:ea typeface="ＭＳ Ｐゴシック" charset="0"/>
                <a:cs typeface="ＭＳ Ｐゴシック" charset="0"/>
              </a:rPr>
              <a:t>Common-421</a:t>
            </a:r>
          </a:p>
          <a:p>
            <a:pPr eaLnBrk="1" hangingPunct="1">
              <a:spcBef>
                <a:spcPct val="0"/>
              </a:spcBef>
            </a:pPr>
            <a:r>
              <a:rPr lang="en-US" b="0" dirty="0">
                <a:latin typeface="Arial" charset="0"/>
                <a:ea typeface="ＭＳ Ｐゴシック" charset="0"/>
                <a:cs typeface="ＭＳ Ｐゴシック" charset="0"/>
              </a:rPr>
              <a:t>BE-42-Luke-34</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LC-09-Rejection-221</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Acts-8</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161</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423920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The emperor Tiberius succeeded the emperor Augustus upon the latter's death in AD 14. Luke adds 15 years to AD 14 to reveal a 1.5-year window of time for John to commence his ministry in the Judean wilderness.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Common-422</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LC-09-Rejection-222</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Acts-9</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197</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953697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88DB01-C492-C047-89FD-4A884A50A9A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3954" name="AutoShape 2"/>
          <p:cNvSpPr>
            <a:spLocks noGrp="1" noRot="1" noChangeAspect="1" noChangeArrowheads="1" noTextEdit="1"/>
          </p:cNvSpPr>
          <p:nvPr>
            <p:ph type="sldImg"/>
          </p:nvPr>
        </p:nvSpPr>
        <p:spPr>
          <a:xfrm>
            <a:off x="841375" y="241300"/>
            <a:ext cx="5233988" cy="3925888"/>
          </a:xfrm>
          <a:ln/>
        </p:spPr>
      </p:sp>
      <p:sp>
        <p:nvSpPr>
          <p:cNvPr id="2539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wrap="square"/>
          <a:lstStyle/>
          <a:p>
            <a:pPr marL="112713" indent="-112713" defTabSz="1020763" eaLnBrk="1" hangingPunct="1">
              <a:spcBef>
                <a:spcPct val="0"/>
              </a:spcBef>
            </a:pPr>
            <a:r>
              <a:rPr lang="en-US" dirty="0">
                <a:ea typeface="ＭＳ Ｐゴシック" charset="0"/>
                <a:cs typeface="ＭＳ Ｐゴシック" charset="0"/>
              </a:rPr>
              <a:t>Christ</a:t>
            </a:r>
            <a:r>
              <a:rPr lang="fr-FR" altLang="ja-JP" dirty="0">
                <a:ea typeface="ＭＳ Ｐゴシック" charset="0"/>
                <a:cs typeface="ＭＳ Ｐゴシック" charset="0"/>
              </a:rPr>
              <a:t>'</a:t>
            </a:r>
            <a:r>
              <a:rPr lang="en-US" dirty="0">
                <a:ea typeface="ＭＳ Ｐゴシック" charset="0"/>
                <a:cs typeface="ＭＳ Ｐゴシック" charset="0"/>
              </a:rPr>
              <a:t>s 3½-year-ministry spanned four Passovers.  However, the Synoptics mention only one Passover (#2 on this timeline), which could give the impression of only a year-old ministry.  John fills in the details, though, by showing three other Passovers not mentioned by Matthew, Mark, or Luke.</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Common-423</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Christ-6</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LC-09-Rejection-223</a:t>
            </a:r>
            <a:endParaRPr lang="en-US"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NC-10-Reliability of Acts-10</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198</a:t>
            </a:r>
            <a:endParaRPr lang="en-US" dirty="0">
              <a:latin typeface="Arial" charset="0"/>
              <a:ea typeface="ＭＳ Ｐゴシック" charset="0"/>
              <a:cs typeface="ＭＳ Ｐゴシック" charset="0"/>
            </a:endParaRPr>
          </a:p>
          <a:p>
            <a:pPr marL="112713" indent="-112713" defTabSz="1020763" eaLnBrk="1" hangingPunct="1">
              <a:spcBef>
                <a:spcPct val="0"/>
              </a:spcBef>
            </a:pPr>
            <a:endParaRPr lang="en-US" dirty="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87484-3793-BC4D-B6B5-0CF48FBE29E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Scholars debate whether Jesus died in AD 30 or AD 33. Both years had Passover on a Friday, but John's ministry had to begin in AD 29 as this was the 15</a:t>
            </a:r>
            <a:r>
              <a:rPr lang="en-US" b="0" baseline="30000" dirty="0">
                <a:latin typeface="Times" charset="0"/>
                <a:ea typeface="ＭＳ Ｐゴシック" charset="0"/>
                <a:cs typeface="ＭＳ Ｐゴシック" charset="0"/>
              </a:rPr>
              <a:t>th</a:t>
            </a:r>
            <a:r>
              <a:rPr lang="en-US" b="0" dirty="0">
                <a:latin typeface="Times" charset="0"/>
                <a:ea typeface="ＭＳ Ｐゴシック" charset="0"/>
                <a:cs typeface="ＭＳ Ｐゴシック" charset="0"/>
              </a:rPr>
              <a:t> year of Tiberius in Rome (Luke 3:1). John's gospel has three Passovers in the ministry of Jesus, putting his crucifixion in AD 33. </a:t>
            </a:r>
          </a:p>
          <a:p>
            <a:pPr eaLnBrk="1" hangingPunct="1"/>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But two questions arise:</a:t>
            </a:r>
          </a:p>
          <a:p>
            <a:pPr marL="228600" indent="-228600" eaLnBrk="1" hangingPunct="1">
              <a:buAutoNum type="arabicParenBoth"/>
            </a:pPr>
            <a:r>
              <a:rPr lang="en-US" b="0" dirty="0">
                <a:latin typeface="Times" charset="0"/>
                <a:ea typeface="ＭＳ Ｐゴシック" charset="0"/>
                <a:cs typeface="ＭＳ Ｐゴシック" charset="0"/>
              </a:rPr>
              <a:t>Didn't Jesus begin his ministry at age 30? His birth in 4 BC would then favor a crucifixion in AD 30. Yet note that Luke wrote that Jesus was </a:t>
            </a:r>
            <a:r>
              <a:rPr lang="en-US" b="1" i="1" dirty="0">
                <a:latin typeface="Times" charset="0"/>
                <a:ea typeface="ＭＳ Ｐゴシック" charset="0"/>
                <a:cs typeface="ＭＳ Ｐゴシック" charset="0"/>
              </a:rPr>
              <a:t>about</a:t>
            </a:r>
            <a:r>
              <a:rPr lang="en-US" b="0" i="0" dirty="0">
                <a:latin typeface="Times" charset="0"/>
                <a:ea typeface="ＭＳ Ｐゴシック" charset="0"/>
                <a:cs typeface="ＭＳ Ｐゴシック" charset="0"/>
              </a:rPr>
              <a:t> age 30. This type of general wording is unusual in Luke's gospel which records many exact dates. Perhaps Luke is saying that Jesus was like the normal man of the time who began work on his own at age 30, yet with a twist in that Jesus was "about" 30 instead exactly 30, so an age of 32 would do. </a:t>
            </a:r>
          </a:p>
          <a:p>
            <a:pPr marL="228600" indent="-228600" eaLnBrk="1" hangingPunct="1">
              <a:buAutoNum type="arabicParenBoth"/>
            </a:pPr>
            <a:r>
              <a:rPr lang="en-US" b="0" dirty="0">
                <a:latin typeface="Times" charset="0"/>
                <a:ea typeface="ＭＳ Ｐゴシック" charset="0"/>
                <a:cs typeface="ＭＳ Ｐゴシック" charset="0"/>
              </a:rPr>
              <a:t>Didn't Jesus die at age 33? This has been often taught but no verse of Scripture supports it. Rather, it is a deduction assuming a 4 BC birth and an AD 30 death. Instead, Luke 3:1 leads us to the conclusion that Jesus was more around age 36 or 37.</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Common-424</a:t>
            </a:r>
          </a:p>
          <a:p>
            <a:pPr eaLnBrk="1" hangingPunct="1">
              <a:spcBef>
                <a:spcPct val="0"/>
              </a:spcBef>
            </a:pPr>
            <a:r>
              <a:rPr lang="en-US" b="0" dirty="0">
                <a:latin typeface="Arial" charset="0"/>
                <a:ea typeface="ＭＳ Ｐゴシック" charset="0"/>
                <a:cs typeface="ＭＳ Ｐゴシック" charset="0"/>
              </a:rPr>
              <a:t>BE-42-Luke-41</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Christ-7</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LC-09-Rejection-224</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Acts-11</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167, 199</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3602655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514EB1-6817-4D46-B831-98327BA823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8050" name="Rectangle 1026"/>
          <p:cNvSpPr>
            <a:spLocks noGrp="1" noRot="1" noChangeAspect="1" noChangeArrowheads="1"/>
          </p:cNvSpPr>
          <p:nvPr>
            <p:ph type="sldImg"/>
          </p:nvPr>
        </p:nvSpPr>
        <p:spPr>
          <a:xfrm>
            <a:off x="1143000" y="685800"/>
            <a:ext cx="4572000" cy="3429000"/>
          </a:xfrm>
          <a:solidFill>
            <a:srgbClr val="FFFFFF"/>
          </a:solidFill>
          <a:ln/>
        </p:spPr>
      </p:sp>
      <p:sp>
        <p:nvSpPr>
          <p:cNvPr id="258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wrap="square"/>
          <a:lstStyle/>
          <a:p>
            <a:pPr eaLnBrk="1" hangingPunct="1"/>
            <a:r>
              <a:rPr lang="en-US" b="0" dirty="0">
                <a:latin typeface="Times" charset="0"/>
                <a:ea typeface="ＭＳ Ｐゴシック" charset="0"/>
                <a:cs typeface="ＭＳ Ｐゴシック" charset="0"/>
              </a:rPr>
              <a:t>Luke states the age of Jesus upon his ministry in an ambiguous way, giving room for a few years before or after age 30. </a:t>
            </a: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Common-425</a:t>
            </a: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dirty="0">
                <a:latin typeface="Times New Roman" charset="0"/>
                <a:ea typeface="ＭＳ Ｐゴシック" charset="0"/>
                <a:cs typeface="ＭＳ Ｐゴシック" charset="0"/>
              </a:rPr>
              <a:t>LC-00-Chronology of Christ-8</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aseline="0" dirty="0">
                <a:latin typeface="Arial" panose="020B0604020202020204" pitchFamily="34" charset="0"/>
                <a:cs typeface="Arial" panose="020B0604020202020204" pitchFamily="34" charset="0"/>
              </a:rPr>
              <a:t>LC-09-Rejection-225</a:t>
            </a:r>
            <a:endParaRPr lang="en-US" b="0" dirty="0">
              <a:latin typeface="Arial" charset="0"/>
              <a:ea typeface="ＭＳ Ｐゴシック" charset="0"/>
              <a:cs typeface="ＭＳ Ｐゴシック" charset="0"/>
            </a:endParaRPr>
          </a:p>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Acts-12</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200</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latin typeface="Arial" panose="020B0604020202020204" pitchFamily="34" charset="0"/>
                <a:cs typeface="Arial" panose="020B0604020202020204" pitchFamily="34" charset="0"/>
              </a:rPr>
              <a:t>Leviticus</a:t>
            </a:r>
            <a:r>
              <a:rPr lang="en-US"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dirty="0">
                <a:latin typeface="Arial" panose="020B0604020202020204" pitchFamily="34" charset="0"/>
                <a:cs typeface="Arial" panose="020B0604020202020204" pitchFamily="34" charset="0"/>
              </a:rPr>
              <a:t>• But</a:t>
            </a:r>
            <a:r>
              <a:rPr lang="en-US" baseline="0" dirty="0">
                <a:latin typeface="Arial" panose="020B0604020202020204" pitchFamily="34" charset="0"/>
                <a:cs typeface="Arial" panose="020B0604020202020204" pitchFamily="34" charset="0"/>
              </a:rPr>
              <a:t> h</a:t>
            </a:r>
            <a:r>
              <a:rPr lang="en-US" dirty="0">
                <a:latin typeface="Arial" panose="020B0604020202020204" pitchFamily="34" charset="0"/>
                <a:cs typeface="Arial" panose="020B0604020202020204" pitchFamily="34" charset="0"/>
              </a:rPr>
              <a:t>ow</a:t>
            </a:r>
            <a:r>
              <a:rPr lang="en-US"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 The Feast of Unleavened Bread always began the day after Passover (Lev 23:5-6). </a:t>
            </a:r>
          </a:p>
          <a:p>
            <a:r>
              <a:rPr lang="en-US"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aseline="0" dirty="0">
                <a:latin typeface="Arial" panose="020B0604020202020204" pitchFamily="34" charset="0"/>
                <a:cs typeface="Arial" panose="020B0604020202020204" pitchFamily="34" charset="0"/>
              </a:rPr>
              <a:t>————————————</a:t>
            </a:r>
          </a:p>
          <a:p>
            <a:r>
              <a:rPr lang="en-US" dirty="0"/>
              <a:t>Common-435</a:t>
            </a:r>
          </a:p>
          <a:p>
            <a:r>
              <a:rPr lang="en-US" dirty="0"/>
              <a:t>OB-25-Feasts-35</a:t>
            </a:r>
          </a:p>
          <a:p>
            <a:r>
              <a:rPr lang="en-US" dirty="0"/>
              <a:t>OS-03-Leviticus-303</a:t>
            </a:r>
          </a:p>
          <a:p>
            <a:r>
              <a:rPr lang="en-US"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LC-09-Rejection-226</a:t>
            </a:r>
            <a:endParaRPr lang="en-US" dirty="0">
              <a:latin typeface="Times New Roman" charset="0"/>
              <a:ea typeface="ＭＳ Ｐゴシック" charset="0"/>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aseline="0" dirty="0">
              <a:latin typeface="Arial" panose="020B0604020202020204" pitchFamily="34"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charset="0"/>
                <a:ea typeface="ＭＳ Ｐゴシック" charset="0"/>
                <a:cs typeface="ＭＳ Ｐゴシック" charset="0"/>
              </a:rPr>
              <a:t>NC-10-Reliability of Acts-13</a:t>
            </a:r>
          </a:p>
          <a:p>
            <a:r>
              <a:rPr lang="en-US" baseline="0" dirty="0">
                <a:latin typeface="Arial" panose="020B0604020202020204" pitchFamily="34" charset="0"/>
                <a:cs typeface="Arial" panose="020B0604020202020204" pitchFamily="34" charset="0"/>
              </a:rPr>
              <a:t>NS-00-NTS Chronology-slide 40</a:t>
            </a:r>
          </a:p>
          <a:p>
            <a:r>
              <a:rPr lang="en-US"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390</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02445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62531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5790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791561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9584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29595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250627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747031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419028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211851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847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0F15C8-3AB9-D045-8E81-5526EC4E3DA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342427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A76F66-1A2A-5544-8AEF-C58B7B35713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Then his six illegal trials proved him innocent!</a:t>
            </a:r>
            <a:r>
              <a:rPr lang="en-SG" dirty="0">
                <a:effectLst/>
              </a:rPr>
              <a:t> </a:t>
            </a:r>
            <a:endParaRPr lang="en-US" dirty="0">
              <a:cs typeface="+mn-cs"/>
            </a:endParaRPr>
          </a:p>
        </p:txBody>
      </p:sp>
    </p:spTree>
    <p:extLst>
      <p:ext uri="{BB962C8B-B14F-4D97-AF65-F5344CB8AC3E}">
        <p14:creationId xmlns:p14="http://schemas.microsoft.com/office/powerpoint/2010/main" val="2523732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EC669B-3EC7-2C44-B06E-E9724D2059A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 trial by Annas was illegal.</a:t>
            </a:r>
            <a:endParaRPr lang="en-US" dirty="0">
              <a:cs typeface="+mn-cs"/>
            </a:endParaRPr>
          </a:p>
        </p:txBody>
      </p:sp>
    </p:spTree>
    <p:extLst>
      <p:ext uri="{BB962C8B-B14F-4D97-AF65-F5344CB8AC3E}">
        <p14:creationId xmlns:p14="http://schemas.microsoft.com/office/powerpoint/2010/main" val="1119244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F2C9E-E13F-FB4B-8492-2431F1B7143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 trial by Caiaphas was also illegal. </a:t>
            </a:r>
            <a:endParaRPr lang="en-US" dirty="0">
              <a:cs typeface="+mn-cs"/>
            </a:endParaRPr>
          </a:p>
        </p:txBody>
      </p:sp>
    </p:spTree>
    <p:extLst>
      <p:ext uri="{BB962C8B-B14F-4D97-AF65-F5344CB8AC3E}">
        <p14:creationId xmlns:p14="http://schemas.microsoft.com/office/powerpoint/2010/main" val="635216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9AD6A-7868-DC45-A75E-22EE9976F4E4}"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981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C96B80-4C3B-0F46-81D9-52C8A3E6055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2370" name="Rectangle 1026"/>
          <p:cNvSpPr>
            <a:spLocks noGrp="1" noRot="1" noChangeAspect="1" noChangeArrowheads="1" noTextEdit="1"/>
          </p:cNvSpPr>
          <p:nvPr>
            <p:ph type="sldImg"/>
          </p:nvPr>
        </p:nvSpPr>
        <p:spPr>
          <a:ln/>
        </p:spPr>
      </p:sp>
      <p:sp>
        <p:nvSpPr>
          <p:cNvPr id="44237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39963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810802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430338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136243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811830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494545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15173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608446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704009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Trials of Jesus were divided into three Jewish and three Roman trials. All six were illegal. </a:t>
            </a:r>
          </a:p>
          <a:p>
            <a:r>
              <a:rPr lang="en-US" dirty="0"/>
              <a:t>They began with illegal religious trials before the Jewish authorities with the charge of blasphemy. </a:t>
            </a:r>
          </a:p>
          <a:p>
            <a:r>
              <a:rPr lang="en-US" dirty="0"/>
              <a:t>But Jews could not execute anyone under Roman law, so they needed Romans to do it.</a:t>
            </a:r>
          </a:p>
          <a:p>
            <a:r>
              <a:rPr lang="en-US" dirty="0"/>
              <a:t>_____________________</a:t>
            </a:r>
          </a:p>
          <a:p>
            <a:r>
              <a:rPr lang="en-US" dirty="0"/>
              <a:t>LC-09-Rejection-84</a:t>
            </a:r>
          </a:p>
          <a:p>
            <a:r>
              <a:rPr lang="en-US" dirty="0"/>
              <a:t>NS-00-NTS Chronology-44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0082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problem for the Jews was that Romans did not consider blasphemy worthy of death, so the Sanhedrin deceptively changed the charge to treason.</a:t>
            </a:r>
          </a:p>
          <a:p>
            <a:r>
              <a:rPr lang="en-US" dirty="0"/>
              <a:t>The final three trials thus charged Jesus with treason or seeking to overthrow Roman rule.</a:t>
            </a:r>
          </a:p>
          <a:p>
            <a:r>
              <a:rPr lang="en-US" dirty="0"/>
              <a:t>However, even this was not proven, and each Roman trial was also illegal in various ways.</a:t>
            </a:r>
          </a:p>
          <a:p>
            <a:r>
              <a:rPr lang="en-US" dirty="0"/>
              <a:t>_____________________</a:t>
            </a:r>
          </a:p>
          <a:p>
            <a:r>
              <a:rPr lang="en-US" dirty="0"/>
              <a:t>LC-09-Rejection-85</a:t>
            </a:r>
          </a:p>
          <a:p>
            <a:r>
              <a:rPr lang="en-US" dirty="0"/>
              <a:t>NS-00-NTS Chronology-45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A815D2-EF79-0D4F-A92B-3E203F1A8EFF}"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51449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4949C0-E7EA-4261-9C73-459DED79B61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F10A9F-4A95-499C-B9E4-0F6F09FB72EB}" type="slidenum">
              <a:rPr kumimoji="0" lang="en-US" altLang="en-US" sz="1200" b="1"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3538" name="Rectangle 2">
            <a:extLst>
              <a:ext uri="{FF2B5EF4-FFF2-40B4-BE49-F238E27FC236}">
                <a16:creationId xmlns:a16="http://schemas.microsoft.com/office/drawing/2014/main" id="{F9917E38-D041-47F5-A868-6F0C6B7C78FF}"/>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88BBEE4E-2A0E-42B6-82ED-606086311EA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1878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267618-9AFA-EA4A-AF90-17CA0C371A0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Then the trials by Romans were illegal.</a:t>
            </a:r>
            <a:endParaRPr lang="en-US" dirty="0">
              <a:cs typeface="+mn-cs"/>
            </a:endParaRPr>
          </a:p>
        </p:txBody>
      </p:sp>
    </p:spTree>
    <p:extLst>
      <p:ext uri="{BB962C8B-B14F-4D97-AF65-F5344CB8AC3E}">
        <p14:creationId xmlns:p14="http://schemas.microsoft.com/office/powerpoint/2010/main" val="2880722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D13A74-DE54-EF48-A5FC-03ADEFC7831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Then the trials by Romans were illegal.</a:t>
            </a:r>
            <a:r>
              <a:rPr lang="en-US" sz="1200" b="1" kern="1200" baseline="0" dirty="0">
                <a:solidFill>
                  <a:schemeClr val="tx1"/>
                </a:solidFill>
                <a:effectLst/>
                <a:latin typeface="Arial" panose="020B0604020202020204" pitchFamily="34" charset="0"/>
                <a:ea typeface="ＭＳ Ｐゴシック" charset="0"/>
                <a:cs typeface="ＭＳ Ｐゴシック" charset="0"/>
              </a:rPr>
              <a:t> They also charged Jesus treason but never proved their claim.</a:t>
            </a:r>
            <a:endParaRPr lang="en-US" dirty="0">
              <a:cs typeface="+mn-cs"/>
            </a:endParaRPr>
          </a:p>
        </p:txBody>
      </p:sp>
    </p:spTree>
    <p:extLst>
      <p:ext uri="{BB962C8B-B14F-4D97-AF65-F5344CB8AC3E}">
        <p14:creationId xmlns:p14="http://schemas.microsoft.com/office/powerpoint/2010/main" val="3071802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87230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4349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4531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8341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8440326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144213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2CB05B-2D6B-D044-8420-DA5F612467C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Today in John 19:16b-42 we finish the passion account where it shows how Christ voluntarily gave his life for us.</a:t>
            </a:r>
            <a:r>
              <a:rPr lang="en-SG" dirty="0">
                <a:effectLst/>
              </a:rPr>
              <a:t> </a:t>
            </a:r>
            <a:endParaRPr lang="en-US" dirty="0">
              <a:cs typeface="+mn-cs"/>
            </a:endParaRPr>
          </a:p>
        </p:txBody>
      </p:sp>
    </p:spTree>
    <p:extLst>
      <p:ext uri="{BB962C8B-B14F-4D97-AF65-F5344CB8AC3E}">
        <p14:creationId xmlns:p14="http://schemas.microsoft.com/office/powerpoint/2010/main" val="14669008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Today we’ll see true love in two movements—Christ’s death and burial—that they support the concept of his atonement.</a:t>
            </a:r>
            <a:r>
              <a:rPr lang="en-SG" dirty="0">
                <a:effectLst/>
              </a:rPr>
              <a:t> </a:t>
            </a:r>
          </a:p>
          <a:p>
            <a:r>
              <a:rPr lang="en-US" sz="1200" b="1" kern="1200" dirty="0">
                <a:solidFill>
                  <a:schemeClr val="tx1"/>
                </a:solidFill>
                <a:effectLst/>
                <a:latin typeface="Arial" panose="020B0604020202020204" pitchFamily="34" charset="0"/>
                <a:ea typeface="ＭＳ Ｐゴシック" charset="0"/>
                <a:cs typeface="ＭＳ Ｐゴシック" charset="0"/>
              </a:rPr>
              <a:t>The first evidence that Jesus genuinely took our sin upon him was that…</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25278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423316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0850EF-ACA3-E849-8307-E7C93FD3CF8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FB4330-CE6D-F942-A9DD-C03FEE79AAF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a:cs typeface="+mn-cs"/>
            </a:endParaRPr>
          </a:p>
        </p:txBody>
      </p:sp>
    </p:spTree>
    <p:extLst>
      <p:ext uri="{BB962C8B-B14F-4D97-AF65-F5344CB8AC3E}">
        <p14:creationId xmlns:p14="http://schemas.microsoft.com/office/powerpoint/2010/main" val="45458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movie </a:t>
            </a:r>
            <a:r>
              <a:rPr lang="en-US" i="1" dirty="0"/>
              <a:t>The Passion of Christ</a:t>
            </a:r>
            <a:r>
              <a:rPr lang="en-US" i="0" dirty="0"/>
              <a:t> shows him carrying the entire cross.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A3E270-222E-4260-B10C-0499B719B3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8349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50569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578524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01915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993540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0183728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033423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59231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077312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529679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786574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402426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6591662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382323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45561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881353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5396800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6881326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45913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096992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8646523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15955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2672929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9657024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53347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710856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41829076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20548852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7796376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886770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30275422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1926434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148</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644D52-1777-EE48-A94B-D86F609436C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368358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54F00A-4B2E-1D47-93E1-B3BB9BC2855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crucifixion was definitely public—on a main road either at the Garden Tomb or Church of the Holy Sepulcher</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2702046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7602A6-F543-0B44-A82E-85D82495D39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a:cs typeface="+mn-cs"/>
            </a:endParaRPr>
          </a:p>
        </p:txBody>
      </p:sp>
    </p:spTree>
    <p:extLst>
      <p:ext uri="{BB962C8B-B14F-4D97-AF65-F5344CB8AC3E}">
        <p14:creationId xmlns:p14="http://schemas.microsoft.com/office/powerpoint/2010/main" val="17134971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937C54-2B60-CC4B-B9FE-0E078F67BF7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Interestingly, the northern site for the crucifixion of Christ is the outcropping that looks like a skull at Gordon’s Calvary</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1371876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168DD-6DBB-8843-8DB4-82E4B0AA45D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—which is still next to a popular place—a bus station!</a:t>
            </a:r>
            <a:r>
              <a:rPr lang="en-SG" dirty="0">
                <a:effectLst/>
              </a:rPr>
              <a:t> </a:t>
            </a:r>
            <a:endParaRPr lang="en-US" dirty="0">
              <a:cs typeface="+mn-cs"/>
            </a:endParaRPr>
          </a:p>
        </p:txBody>
      </p:sp>
    </p:spTree>
    <p:extLst>
      <p:ext uri="{BB962C8B-B14F-4D97-AF65-F5344CB8AC3E}">
        <p14:creationId xmlns:p14="http://schemas.microsoft.com/office/powerpoint/2010/main" val="10800866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154</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6C46D-F701-5143-8B58-972313BD0A7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a:effectLst/>
              </a:rPr>
              <a:t> </a:t>
            </a:r>
          </a:p>
          <a:p>
            <a:pPr eaLnBrk="1" hangingPunct="1">
              <a:defRPr/>
            </a:pPr>
            <a:endParaRPr lang="en-SG" dirty="0">
              <a:effectLst/>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Warren W. Wiersbe, The Bible Exposition Commentary (Wheaton, Ill.: Victor Books, 1996, c1989), </a:t>
            </a:r>
            <a:r>
              <a:rPr lang="en-US" sz="1200" b="1" kern="1200" dirty="0" err="1">
                <a:solidFill>
                  <a:schemeClr val="tx1"/>
                </a:solidFill>
                <a:effectLst/>
                <a:latin typeface="Arial" panose="020B0604020202020204" pitchFamily="34" charset="0"/>
                <a:ea typeface="ＭＳ Ｐゴシック" charset="0"/>
                <a:cs typeface="ＭＳ Ｐゴシック" charset="0"/>
              </a:rPr>
              <a:t>Jn</a:t>
            </a:r>
            <a:r>
              <a:rPr lang="en-US" sz="1200" b="1" kern="1200" dirty="0">
                <a:solidFill>
                  <a:schemeClr val="tx1"/>
                </a:solidFill>
                <a:effectLst/>
                <a:latin typeface="Arial" panose="020B0604020202020204" pitchFamily="34" charset="0"/>
                <a:ea typeface="ＭＳ Ｐゴシック" charset="0"/>
                <a:cs typeface="ＭＳ Ｐゴシック" charset="0"/>
              </a:rPr>
              <a:t> 19:17.</a:t>
            </a:r>
            <a:r>
              <a:rPr lang="en-SG" dirty="0">
                <a:effectLst/>
              </a:rPr>
              <a:t> </a:t>
            </a:r>
            <a:endParaRPr lang="en-US" dirty="0">
              <a:cs typeface="+mn-cs"/>
            </a:endParaRPr>
          </a:p>
        </p:txBody>
      </p:sp>
    </p:spTree>
    <p:extLst>
      <p:ext uri="{BB962C8B-B14F-4D97-AF65-F5344CB8AC3E}">
        <p14:creationId xmlns:p14="http://schemas.microsoft.com/office/powerpoint/2010/main" val="40351359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C5748F-DCE6-9142-A25E-2CF0ED7605D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Psalm 22:18 was fulfilled in, “They divided my garments among themselves and threw dice for my clothing” (19:24 NLT).</a:t>
            </a:r>
            <a:r>
              <a:rPr lang="en-SG" dirty="0">
                <a:effectLst/>
              </a:rPr>
              <a:t> </a:t>
            </a:r>
            <a:endParaRPr lang="en-US" dirty="0">
              <a:cs typeface="+mn-cs"/>
            </a:endParaRPr>
          </a:p>
        </p:txBody>
      </p:sp>
    </p:spTree>
    <p:extLst>
      <p:ext uri="{BB962C8B-B14F-4D97-AF65-F5344CB8AC3E}">
        <p14:creationId xmlns:p14="http://schemas.microsoft.com/office/powerpoint/2010/main" val="322851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6631973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159</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24518-81B3-6842-AC53-F9C81FE402E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He cared even after his death through John, to whom he says, “Here is your mother” (19:27).  </a:t>
            </a:r>
          </a:p>
          <a:p>
            <a:pPr eaLnBrk="1" hangingPunct="1">
              <a:defRPr/>
            </a:pPr>
            <a:r>
              <a:rPr lang="en-US" dirty="0">
                <a:cs typeface="+mn-cs"/>
              </a:rPr>
              <a:t>Why John instead of Jesus’ siblings? </a:t>
            </a:r>
          </a:p>
          <a:p>
            <a:pPr eaLnBrk="1" hangingPunct="1">
              <a:defRPr/>
            </a:pPr>
            <a:r>
              <a:rPr lang="en-US" dirty="0">
                <a:cs typeface="+mn-cs"/>
              </a:rPr>
              <a:t>Remember in John 7:5 that his brothers did not even believe in Christ, unlike the beloved disciple John (13:23).  But Jesus, as the Good Shepherd (10:4), cares for his own mother as he would the rest of his sheep.</a:t>
            </a:r>
          </a:p>
        </p:txBody>
      </p:sp>
    </p:spTree>
    <p:extLst>
      <p:ext uri="{BB962C8B-B14F-4D97-AF65-F5344CB8AC3E}">
        <p14:creationId xmlns:p14="http://schemas.microsoft.com/office/powerpoint/2010/main" val="36545652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162</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096E56-F3ED-D84C-87B0-BFE1A965B38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latin typeface="Arial" panose="020B0604020202020204" pitchFamily="34" charset="0"/>
                <a:ea typeface="ＭＳ Ｐゴシック" charset="0"/>
                <a:cs typeface="ＭＳ Ｐゴシック" charset="0"/>
              </a:rPr>
              <a:t>Psalm 22:15; 69:21 was fulfilled with Christ declaring, “I am thirsty” (John 19:28).</a:t>
            </a:r>
          </a:p>
          <a:p>
            <a:pPr eaLnBrk="1" hangingPunct="1">
              <a:defRPr/>
            </a:pPr>
            <a:r>
              <a:rPr lang="en-US" sz="1200" b="1" kern="1200" dirty="0">
                <a:solidFill>
                  <a:schemeClr val="tx1"/>
                </a:solidFill>
                <a:latin typeface="Arial" panose="020B0604020202020204" pitchFamily="34"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a:cs typeface="+mn-cs"/>
            </a:endParaRPr>
          </a:p>
        </p:txBody>
      </p:sp>
    </p:spTree>
    <p:extLst>
      <p:ext uri="{BB962C8B-B14F-4D97-AF65-F5344CB8AC3E}">
        <p14:creationId xmlns:p14="http://schemas.microsoft.com/office/powerpoint/2010/main" val="19525680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810E32-50EE-D74A-BD6A-719DBE5C96E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ea typeface="ＭＳ Ｐゴシック" charset="0"/>
                <a:cs typeface="ＭＳ Ｐゴシック" charset="0"/>
              </a:rPr>
              <a:t>LC-09-Rejection of the King-162</a:t>
            </a:r>
          </a:p>
          <a:p>
            <a:r>
              <a:rPr lang="en-US" b="1" dirty="0">
                <a:latin typeface="Arial" panose="020B0604020202020204" pitchFamily="34" charset="0"/>
                <a:ea typeface="ＭＳ Ｐゴシック" charset="0"/>
                <a:cs typeface="ＭＳ Ｐゴシック" charset="0"/>
              </a:rPr>
              <a:t>NS-02-Mark1-8-slide 128</a:t>
            </a:r>
          </a:p>
        </p:txBody>
      </p:sp>
    </p:spTree>
    <p:extLst>
      <p:ext uri="{BB962C8B-B14F-4D97-AF65-F5344CB8AC3E}">
        <p14:creationId xmlns:p14="http://schemas.microsoft.com/office/powerpoint/2010/main" val="39075753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169</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and I have a tremendous debt to God.  </a:t>
            </a:r>
          </a:p>
          <a:p>
            <a:r>
              <a:rPr lang="en-US" dirty="0"/>
              <a:t>Ray Comfort illustrates it this way: Have you ever broken God’s commandment by lying?  What does that make you?  Yes, a liar!</a:t>
            </a:r>
          </a:p>
          <a:p>
            <a:r>
              <a:rPr lang="en-US" dirty="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5252142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t>We can plead that God is merciful—and he is—but his mercy is balanced with his justice that requires payment for your sin—not just token payment, but death!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8FE51-80E4-CF45-8DB7-ED320CDAAEA3}" type="slidenum">
              <a:rPr kumimoji="0" lang="en-US" sz="1200" b="1"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269530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035269-2B2D-834D-B4AD-E781C4CD605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b="1" kern="1200" dirty="0">
                <a:solidFill>
                  <a:schemeClr val="tx1"/>
                </a:solidFill>
                <a:effectLst/>
                <a:latin typeface="Arial" panose="020B0604020202020204" pitchFamily="34" charset="0"/>
                <a:ea typeface="ＭＳ Ｐゴシック" charset="0"/>
                <a:cs typeface="ＭＳ Ｐゴシック" charset="0"/>
              </a:rPr>
              <a:t>.</a:t>
            </a:r>
            <a:endParaRPr lang="en-US" dirty="0">
              <a:cs typeface="+mn-cs"/>
            </a:endParaRPr>
          </a:p>
        </p:txBody>
      </p:sp>
    </p:spTree>
    <p:extLst>
      <p:ext uri="{BB962C8B-B14F-4D97-AF65-F5344CB8AC3E}">
        <p14:creationId xmlns:p14="http://schemas.microsoft.com/office/powerpoint/2010/main" val="40697928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fld id="{640850EF-ACA3-E849-8307-E7C93FD3CF8F}" type="slidenum">
              <a:rPr lang="en-US" sz="1200" b="1">
                <a:solidFill>
                  <a:srgbClr val="000000"/>
                </a:solidFill>
                <a:latin typeface="Arial" panose="020B0604020202020204" pitchFamily="34" charset="0"/>
              </a:rPr>
              <a:pPr algn="r" defTabSz="914400" eaLnBrk="1" fontAlgn="base" hangingPunct="1">
                <a:spcBef>
                  <a:spcPct val="0"/>
                </a:spcBef>
                <a:spcAft>
                  <a:spcPct val="0"/>
                </a:spcAft>
                <a:defRPr/>
              </a:pPr>
              <a:t>173</a:t>
            </a:fld>
            <a:endParaRPr lang="en-US" sz="1200" b="1" dirty="0">
              <a:solidFill>
                <a:srgbClr val="000000"/>
              </a:solidFill>
              <a:latin typeface="Arial" panose="020B0604020202020204" pitchFamily="34" charset="0"/>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sz="1200" b="1" kern="1200" dirty="0">
                <a:solidFill>
                  <a:schemeClr val="tx1"/>
                </a:solidFill>
                <a:effectLst/>
                <a:latin typeface="Arial" panose="020B0604020202020204" pitchFamily="34" charset="0"/>
                <a:ea typeface="ＭＳ Ｐゴシック" charset="0"/>
                <a:cs typeface="ＭＳ Ｐゴシック" charset="0"/>
              </a:rPr>
              <a:t>Jesus paid for our sin by dying to fulfill prophecy and with utmost care for others</a:t>
            </a:r>
            <a:r>
              <a:rPr lang="en-SG" sz="1200" b="1" kern="1200" dirty="0">
                <a:solidFill>
                  <a:schemeClr val="tx1"/>
                </a:solidFill>
                <a:effectLst/>
                <a:latin typeface="Arial" panose="020B0604020202020204" pitchFamily="34"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a:cs typeface="+mn-cs"/>
              </a:rPr>
              <a:t>The typical criminal had to do this—even those crucified on either side of Christ. </a:t>
            </a:r>
            <a:endParaRPr lang="en-US" dirty="0">
              <a:cs typeface="+mn-cs"/>
            </a:endParaRPr>
          </a:p>
        </p:txBody>
      </p:sp>
    </p:spTree>
    <p:extLst>
      <p:ext uri="{BB962C8B-B14F-4D97-AF65-F5344CB8AC3E}">
        <p14:creationId xmlns:p14="http://schemas.microsoft.com/office/powerpoint/2010/main" val="182704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3F0035-94AC-0D4E-9D6F-9687A6670E4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6292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0C29A3-6096-3743-AFEA-A20BA46729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89129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2D6D8D-3172-AD4E-85E1-610C63EAD74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2612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936551-E3BC-B341-B1AD-EA23D6A3359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115273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230A276-F9AD-0E4E-853F-E971BD7046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02076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D9CB1BB-D850-5248-9972-1F80E5F675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67514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3588F-B8D4-F147-B937-9CDDDB492BC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657437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FFC14C-8EA7-1847-80D7-F1B8D7C5AD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9129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24C302-77C7-5E4A-9489-532BB3F48D1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94809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272982-8AFB-6642-B266-D71F92D309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673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72569F-7FCD-8842-AADE-AC14AF69E68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67226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31952511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42195192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128724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7532118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6208109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36971666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39303567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5918826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521764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450412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231461779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8091186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dirty="0"/>
          </a:p>
        </p:txBody>
      </p:sp>
    </p:spTree>
    <p:extLst>
      <p:ext uri="{BB962C8B-B14F-4D97-AF65-F5344CB8AC3E}">
        <p14:creationId xmlns:p14="http://schemas.microsoft.com/office/powerpoint/2010/main" val="28488508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dirty="0"/>
          </a:p>
        </p:txBody>
      </p:sp>
    </p:spTree>
    <p:extLst>
      <p:ext uri="{BB962C8B-B14F-4D97-AF65-F5344CB8AC3E}">
        <p14:creationId xmlns:p14="http://schemas.microsoft.com/office/powerpoint/2010/main" val="18588602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dirty="0"/>
          </a:p>
        </p:txBody>
      </p:sp>
    </p:spTree>
    <p:extLst>
      <p:ext uri="{BB962C8B-B14F-4D97-AF65-F5344CB8AC3E}">
        <p14:creationId xmlns:p14="http://schemas.microsoft.com/office/powerpoint/2010/main" val="37860883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dirty="0"/>
          </a:p>
        </p:txBody>
      </p:sp>
    </p:spTree>
    <p:extLst>
      <p:ext uri="{BB962C8B-B14F-4D97-AF65-F5344CB8AC3E}">
        <p14:creationId xmlns:p14="http://schemas.microsoft.com/office/powerpoint/2010/main" val="481776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dirty="0"/>
          </a:p>
        </p:txBody>
      </p:sp>
    </p:spTree>
    <p:extLst>
      <p:ext uri="{BB962C8B-B14F-4D97-AF65-F5344CB8AC3E}">
        <p14:creationId xmlns:p14="http://schemas.microsoft.com/office/powerpoint/2010/main" val="13953224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dirty="0"/>
          </a:p>
        </p:txBody>
      </p:sp>
    </p:spTree>
    <p:extLst>
      <p:ext uri="{BB962C8B-B14F-4D97-AF65-F5344CB8AC3E}">
        <p14:creationId xmlns:p14="http://schemas.microsoft.com/office/powerpoint/2010/main" val="8266132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dirty="0"/>
          </a:p>
        </p:txBody>
      </p:sp>
    </p:spTree>
    <p:extLst>
      <p:ext uri="{BB962C8B-B14F-4D97-AF65-F5344CB8AC3E}">
        <p14:creationId xmlns:p14="http://schemas.microsoft.com/office/powerpoint/2010/main" val="49389394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dirty="0"/>
          </a:p>
        </p:txBody>
      </p:sp>
    </p:spTree>
    <p:extLst>
      <p:ext uri="{BB962C8B-B14F-4D97-AF65-F5344CB8AC3E}">
        <p14:creationId xmlns:p14="http://schemas.microsoft.com/office/powerpoint/2010/main" val="3999637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626451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dirty="0"/>
          </a:p>
        </p:txBody>
      </p:sp>
    </p:spTree>
    <p:extLst>
      <p:ext uri="{BB962C8B-B14F-4D97-AF65-F5344CB8AC3E}">
        <p14:creationId xmlns:p14="http://schemas.microsoft.com/office/powerpoint/2010/main" val="36213634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dirty="0"/>
          </a:p>
        </p:txBody>
      </p:sp>
    </p:spTree>
    <p:extLst>
      <p:ext uri="{BB962C8B-B14F-4D97-AF65-F5344CB8AC3E}">
        <p14:creationId xmlns:p14="http://schemas.microsoft.com/office/powerpoint/2010/main" val="5177490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dirty="0"/>
          </a:p>
        </p:txBody>
      </p:sp>
    </p:spTree>
    <p:extLst>
      <p:ext uri="{BB962C8B-B14F-4D97-AF65-F5344CB8AC3E}">
        <p14:creationId xmlns:p14="http://schemas.microsoft.com/office/powerpoint/2010/main" val="31867335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20806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70717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460226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97273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020829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9464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680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38389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49604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21675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352437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0360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70F928-4069-304E-B17C-8E211E357B9D}" type="slidenum">
              <a:rPr lang="en-US"/>
              <a:pPr>
                <a:defRPr/>
              </a:pPr>
              <a:t>‹#›</a:t>
            </a:fld>
            <a:endParaRPr lang="en-US"/>
          </a:p>
        </p:txBody>
      </p:sp>
    </p:spTree>
    <p:extLst>
      <p:ext uri="{BB962C8B-B14F-4D97-AF65-F5344CB8AC3E}">
        <p14:creationId xmlns:p14="http://schemas.microsoft.com/office/powerpoint/2010/main" val="19563667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872613-69EE-A943-8D39-EA29EAF2AB44}" type="slidenum">
              <a:rPr lang="en-US"/>
              <a:pPr>
                <a:defRPr/>
              </a:pPr>
              <a:t>‹#›</a:t>
            </a:fld>
            <a:endParaRPr lang="en-US"/>
          </a:p>
        </p:txBody>
      </p:sp>
    </p:spTree>
    <p:extLst>
      <p:ext uri="{BB962C8B-B14F-4D97-AF65-F5344CB8AC3E}">
        <p14:creationId xmlns:p14="http://schemas.microsoft.com/office/powerpoint/2010/main" val="17807347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E16A76-9393-104C-AD02-146D08512A38}" type="slidenum">
              <a:rPr lang="en-US"/>
              <a:pPr>
                <a:defRPr/>
              </a:pPr>
              <a:t>‹#›</a:t>
            </a:fld>
            <a:endParaRPr lang="en-US"/>
          </a:p>
        </p:txBody>
      </p:sp>
    </p:spTree>
    <p:extLst>
      <p:ext uri="{BB962C8B-B14F-4D97-AF65-F5344CB8AC3E}">
        <p14:creationId xmlns:p14="http://schemas.microsoft.com/office/powerpoint/2010/main" val="25951325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621526-1663-0B42-BB24-D838280797F3}" type="slidenum">
              <a:rPr lang="en-US"/>
              <a:pPr>
                <a:defRPr/>
              </a:pPr>
              <a:t>‹#›</a:t>
            </a:fld>
            <a:endParaRPr lang="en-US"/>
          </a:p>
        </p:txBody>
      </p:sp>
    </p:spTree>
    <p:extLst>
      <p:ext uri="{BB962C8B-B14F-4D97-AF65-F5344CB8AC3E}">
        <p14:creationId xmlns:p14="http://schemas.microsoft.com/office/powerpoint/2010/main" val="41531976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0B4C67-BCB2-CF4A-96E9-9A2EBB870B4A}" type="slidenum">
              <a:rPr lang="en-US"/>
              <a:pPr>
                <a:defRPr/>
              </a:pPr>
              <a:t>‹#›</a:t>
            </a:fld>
            <a:endParaRPr lang="en-US"/>
          </a:p>
        </p:txBody>
      </p:sp>
    </p:spTree>
    <p:extLst>
      <p:ext uri="{BB962C8B-B14F-4D97-AF65-F5344CB8AC3E}">
        <p14:creationId xmlns:p14="http://schemas.microsoft.com/office/powerpoint/2010/main" val="34031498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746CD-8E19-EE4F-B7D1-A926C74F0E8F}" type="slidenum">
              <a:rPr lang="en-US"/>
              <a:pPr>
                <a:defRPr/>
              </a:pPr>
              <a:t>‹#›</a:t>
            </a:fld>
            <a:endParaRPr lang="en-US"/>
          </a:p>
        </p:txBody>
      </p:sp>
    </p:spTree>
    <p:extLst>
      <p:ext uri="{BB962C8B-B14F-4D97-AF65-F5344CB8AC3E}">
        <p14:creationId xmlns:p14="http://schemas.microsoft.com/office/powerpoint/2010/main" val="170150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10264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6120C6-8B08-7D43-B34B-90F224A6E68B}" type="slidenum">
              <a:rPr lang="en-US"/>
              <a:pPr>
                <a:defRPr/>
              </a:pPr>
              <a:t>‹#›</a:t>
            </a:fld>
            <a:endParaRPr lang="en-US"/>
          </a:p>
        </p:txBody>
      </p:sp>
    </p:spTree>
    <p:extLst>
      <p:ext uri="{BB962C8B-B14F-4D97-AF65-F5344CB8AC3E}">
        <p14:creationId xmlns:p14="http://schemas.microsoft.com/office/powerpoint/2010/main" val="37664594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B1622-E29B-8B4E-9EE8-5036E5F3712F}" type="slidenum">
              <a:rPr lang="en-US"/>
              <a:pPr>
                <a:defRPr/>
              </a:pPr>
              <a:t>‹#›</a:t>
            </a:fld>
            <a:endParaRPr lang="en-US"/>
          </a:p>
        </p:txBody>
      </p:sp>
    </p:spTree>
    <p:extLst>
      <p:ext uri="{BB962C8B-B14F-4D97-AF65-F5344CB8AC3E}">
        <p14:creationId xmlns:p14="http://schemas.microsoft.com/office/powerpoint/2010/main" val="6879974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D11105-AAD1-F54E-8DE0-C18EB50BBA1B}" type="slidenum">
              <a:rPr lang="en-US"/>
              <a:pPr>
                <a:defRPr/>
              </a:pPr>
              <a:t>‹#›</a:t>
            </a:fld>
            <a:endParaRPr lang="en-US"/>
          </a:p>
        </p:txBody>
      </p:sp>
    </p:spTree>
    <p:extLst>
      <p:ext uri="{BB962C8B-B14F-4D97-AF65-F5344CB8AC3E}">
        <p14:creationId xmlns:p14="http://schemas.microsoft.com/office/powerpoint/2010/main" val="1694220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6409B2-655E-FD49-8A7C-E7ED1596896B}" type="slidenum">
              <a:rPr lang="en-US"/>
              <a:pPr>
                <a:defRPr/>
              </a:pPr>
              <a:t>‹#›</a:t>
            </a:fld>
            <a:endParaRPr lang="en-US"/>
          </a:p>
        </p:txBody>
      </p:sp>
    </p:spTree>
    <p:extLst>
      <p:ext uri="{BB962C8B-B14F-4D97-AF65-F5344CB8AC3E}">
        <p14:creationId xmlns:p14="http://schemas.microsoft.com/office/powerpoint/2010/main" val="4012916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9332A9-5BCA-3E4E-A79D-91DA622AB63A}" type="slidenum">
              <a:rPr lang="en-US"/>
              <a:pPr>
                <a:defRPr/>
              </a:pPr>
              <a:t>‹#›</a:t>
            </a:fld>
            <a:endParaRPr lang="en-US"/>
          </a:p>
        </p:txBody>
      </p:sp>
    </p:spTree>
    <p:extLst>
      <p:ext uri="{BB962C8B-B14F-4D97-AF65-F5344CB8AC3E}">
        <p14:creationId xmlns:p14="http://schemas.microsoft.com/office/powerpoint/2010/main" val="6585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0AD8310-EEA4-6641-9202-5F6C21CFD061}" type="slidenum">
              <a:rPr lang="en-US"/>
              <a:pPr>
                <a:defRPr/>
              </a:pPr>
              <a:t>‹#›</a:t>
            </a:fld>
            <a:endParaRPr lang="en-US"/>
          </a:p>
        </p:txBody>
      </p:sp>
    </p:spTree>
    <p:extLst>
      <p:ext uri="{BB962C8B-B14F-4D97-AF65-F5344CB8AC3E}">
        <p14:creationId xmlns:p14="http://schemas.microsoft.com/office/powerpoint/2010/main" val="9195649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dirty="0"/>
          </a:p>
        </p:txBody>
      </p:sp>
    </p:spTree>
    <p:extLst>
      <p:ext uri="{BB962C8B-B14F-4D97-AF65-F5344CB8AC3E}">
        <p14:creationId xmlns:p14="http://schemas.microsoft.com/office/powerpoint/2010/main" val="32155091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dirty="0"/>
          </a:p>
        </p:txBody>
      </p:sp>
    </p:spTree>
    <p:extLst>
      <p:ext uri="{BB962C8B-B14F-4D97-AF65-F5344CB8AC3E}">
        <p14:creationId xmlns:p14="http://schemas.microsoft.com/office/powerpoint/2010/main" val="7925248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dirty="0"/>
          </a:p>
        </p:txBody>
      </p:sp>
    </p:spTree>
    <p:extLst>
      <p:ext uri="{BB962C8B-B14F-4D97-AF65-F5344CB8AC3E}">
        <p14:creationId xmlns:p14="http://schemas.microsoft.com/office/powerpoint/2010/main" val="34592412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dirty="0"/>
          </a:p>
        </p:txBody>
      </p:sp>
    </p:spTree>
    <p:extLst>
      <p:ext uri="{BB962C8B-B14F-4D97-AF65-F5344CB8AC3E}">
        <p14:creationId xmlns:p14="http://schemas.microsoft.com/office/powerpoint/2010/main" val="956222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426025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dirty="0"/>
          </a:p>
        </p:txBody>
      </p:sp>
    </p:spTree>
    <p:extLst>
      <p:ext uri="{BB962C8B-B14F-4D97-AF65-F5344CB8AC3E}">
        <p14:creationId xmlns:p14="http://schemas.microsoft.com/office/powerpoint/2010/main" val="31912273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dirty="0"/>
          </a:p>
        </p:txBody>
      </p:sp>
    </p:spTree>
    <p:extLst>
      <p:ext uri="{BB962C8B-B14F-4D97-AF65-F5344CB8AC3E}">
        <p14:creationId xmlns:p14="http://schemas.microsoft.com/office/powerpoint/2010/main" val="19191720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dirty="0"/>
          </a:p>
        </p:txBody>
      </p:sp>
    </p:spTree>
    <p:extLst>
      <p:ext uri="{BB962C8B-B14F-4D97-AF65-F5344CB8AC3E}">
        <p14:creationId xmlns:p14="http://schemas.microsoft.com/office/powerpoint/2010/main" val="9067842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dirty="0"/>
          </a:p>
        </p:txBody>
      </p:sp>
    </p:spTree>
    <p:extLst>
      <p:ext uri="{BB962C8B-B14F-4D97-AF65-F5344CB8AC3E}">
        <p14:creationId xmlns:p14="http://schemas.microsoft.com/office/powerpoint/2010/main" val="17876878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dirty="0"/>
          </a:p>
        </p:txBody>
      </p:sp>
    </p:spTree>
    <p:extLst>
      <p:ext uri="{BB962C8B-B14F-4D97-AF65-F5344CB8AC3E}">
        <p14:creationId xmlns:p14="http://schemas.microsoft.com/office/powerpoint/2010/main" val="30230926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dirty="0"/>
          </a:p>
        </p:txBody>
      </p:sp>
    </p:spTree>
    <p:extLst>
      <p:ext uri="{BB962C8B-B14F-4D97-AF65-F5344CB8AC3E}">
        <p14:creationId xmlns:p14="http://schemas.microsoft.com/office/powerpoint/2010/main" val="27752296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dirty="0"/>
          </a:p>
        </p:txBody>
      </p:sp>
    </p:spTree>
    <p:extLst>
      <p:ext uri="{BB962C8B-B14F-4D97-AF65-F5344CB8AC3E}">
        <p14:creationId xmlns:p14="http://schemas.microsoft.com/office/powerpoint/2010/main" val="41972686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dirty="0"/>
          </a:p>
        </p:txBody>
      </p:sp>
    </p:spTree>
    <p:extLst>
      <p:ext uri="{BB962C8B-B14F-4D97-AF65-F5344CB8AC3E}">
        <p14:creationId xmlns:p14="http://schemas.microsoft.com/office/powerpoint/2010/main" val="12081782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D1264DB-84AD-ED45-AB97-B16C8B437535}" type="slidenum">
              <a:rPr lang="en-US" smtClean="0"/>
              <a:pPr>
                <a:defRPr/>
              </a:pPr>
              <a:t>‹#›</a:t>
            </a:fld>
            <a:endParaRPr lang="en-US" dirty="0"/>
          </a:p>
        </p:txBody>
      </p:sp>
    </p:spTree>
    <p:extLst>
      <p:ext uri="{BB962C8B-B14F-4D97-AF65-F5344CB8AC3E}">
        <p14:creationId xmlns:p14="http://schemas.microsoft.com/office/powerpoint/2010/main" val="1695373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7F5574-C3DA-BA42-9F9D-E53667AC337E}" type="slidenum">
              <a:rPr lang="en-US" smtClean="0"/>
              <a:pPr>
                <a:defRPr/>
              </a:pPr>
              <a:t>‹#›</a:t>
            </a:fld>
            <a:endParaRPr lang="en-US" dirty="0"/>
          </a:p>
        </p:txBody>
      </p:sp>
    </p:spTree>
    <p:extLst>
      <p:ext uri="{BB962C8B-B14F-4D97-AF65-F5344CB8AC3E}">
        <p14:creationId xmlns:p14="http://schemas.microsoft.com/office/powerpoint/2010/main" val="3406669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5940074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F03E09-D18E-EB49-9E39-AEC103085065}" type="slidenum">
              <a:rPr lang="en-US" smtClean="0"/>
              <a:pPr>
                <a:defRPr/>
              </a:pPr>
              <a:t>‹#›</a:t>
            </a:fld>
            <a:endParaRPr lang="en-US" dirty="0"/>
          </a:p>
        </p:txBody>
      </p:sp>
    </p:spTree>
    <p:extLst>
      <p:ext uri="{BB962C8B-B14F-4D97-AF65-F5344CB8AC3E}">
        <p14:creationId xmlns:p14="http://schemas.microsoft.com/office/powerpoint/2010/main" val="17684630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1CF1B9-D776-6C46-BF6D-12333B631C7B}" type="slidenum">
              <a:rPr lang="en-US" smtClean="0"/>
              <a:pPr>
                <a:defRPr/>
              </a:pPr>
              <a:t>‹#›</a:t>
            </a:fld>
            <a:endParaRPr lang="en-US" dirty="0"/>
          </a:p>
        </p:txBody>
      </p:sp>
    </p:spTree>
    <p:extLst>
      <p:ext uri="{BB962C8B-B14F-4D97-AF65-F5344CB8AC3E}">
        <p14:creationId xmlns:p14="http://schemas.microsoft.com/office/powerpoint/2010/main" val="20222968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4B84CE-DCA1-474B-B977-3F5FABE621FA}" type="slidenum">
              <a:rPr lang="en-US" smtClean="0"/>
              <a:pPr>
                <a:defRPr/>
              </a:pPr>
              <a:t>‹#›</a:t>
            </a:fld>
            <a:endParaRPr lang="en-US" dirty="0"/>
          </a:p>
        </p:txBody>
      </p:sp>
    </p:spTree>
    <p:extLst>
      <p:ext uri="{BB962C8B-B14F-4D97-AF65-F5344CB8AC3E}">
        <p14:creationId xmlns:p14="http://schemas.microsoft.com/office/powerpoint/2010/main" val="385040401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B143F-7D5E-F143-A73B-50E858EE704C}" type="slidenum">
              <a:rPr lang="en-US" smtClean="0"/>
              <a:pPr>
                <a:defRPr/>
              </a:pPr>
              <a:t>‹#›</a:t>
            </a:fld>
            <a:endParaRPr lang="en-US" dirty="0"/>
          </a:p>
        </p:txBody>
      </p:sp>
    </p:spTree>
    <p:extLst>
      <p:ext uri="{BB962C8B-B14F-4D97-AF65-F5344CB8AC3E}">
        <p14:creationId xmlns:p14="http://schemas.microsoft.com/office/powerpoint/2010/main" val="26985385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49B260-9075-1F4C-903F-2CD4788D5641}" type="slidenum">
              <a:rPr lang="en-US" smtClean="0"/>
              <a:pPr>
                <a:defRPr/>
              </a:pPr>
              <a:t>‹#›</a:t>
            </a:fld>
            <a:endParaRPr lang="en-US" dirty="0"/>
          </a:p>
        </p:txBody>
      </p:sp>
    </p:spTree>
    <p:extLst>
      <p:ext uri="{BB962C8B-B14F-4D97-AF65-F5344CB8AC3E}">
        <p14:creationId xmlns:p14="http://schemas.microsoft.com/office/powerpoint/2010/main" val="27208546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0D83A7-CAB1-0344-A54C-66CD669E81FD}" type="slidenum">
              <a:rPr lang="en-US" smtClean="0"/>
              <a:pPr>
                <a:defRPr/>
              </a:pPr>
              <a:t>‹#›</a:t>
            </a:fld>
            <a:endParaRPr lang="en-US" dirty="0"/>
          </a:p>
        </p:txBody>
      </p:sp>
    </p:spTree>
    <p:extLst>
      <p:ext uri="{BB962C8B-B14F-4D97-AF65-F5344CB8AC3E}">
        <p14:creationId xmlns:p14="http://schemas.microsoft.com/office/powerpoint/2010/main" val="5050725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447865-9C49-A241-801D-524DF33970F7}" type="slidenum">
              <a:rPr lang="en-US" smtClean="0"/>
              <a:pPr>
                <a:defRPr/>
              </a:pPr>
              <a:t>‹#›</a:t>
            </a:fld>
            <a:endParaRPr lang="en-US" dirty="0"/>
          </a:p>
        </p:txBody>
      </p:sp>
    </p:spTree>
    <p:extLst>
      <p:ext uri="{BB962C8B-B14F-4D97-AF65-F5344CB8AC3E}">
        <p14:creationId xmlns:p14="http://schemas.microsoft.com/office/powerpoint/2010/main" val="92775359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4CD6D9-FE5C-EE49-A44F-B13C036A9517}" type="slidenum">
              <a:rPr lang="en-US" smtClean="0"/>
              <a:pPr>
                <a:defRPr/>
              </a:pPr>
              <a:t>‹#›</a:t>
            </a:fld>
            <a:endParaRPr lang="en-US" dirty="0"/>
          </a:p>
        </p:txBody>
      </p:sp>
    </p:spTree>
    <p:extLst>
      <p:ext uri="{BB962C8B-B14F-4D97-AF65-F5344CB8AC3E}">
        <p14:creationId xmlns:p14="http://schemas.microsoft.com/office/powerpoint/2010/main" val="35889296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A16EC8-2229-EE4E-931E-5662CBF4123E}" type="slidenum">
              <a:rPr lang="en-US" smtClean="0"/>
              <a:pPr>
                <a:defRPr/>
              </a:pPr>
              <a:t>‹#›</a:t>
            </a:fld>
            <a:endParaRPr lang="en-US" dirty="0"/>
          </a:p>
        </p:txBody>
      </p:sp>
    </p:spTree>
    <p:extLst>
      <p:ext uri="{BB962C8B-B14F-4D97-AF65-F5344CB8AC3E}">
        <p14:creationId xmlns:p14="http://schemas.microsoft.com/office/powerpoint/2010/main" val="7829684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1499406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79813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11369332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33208376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30563366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3757610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65059659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16686930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31372352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370251107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26087279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4289028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902212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38"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b="1" i="0" dirty="0">
                <a:solidFill>
                  <a:srgbClr val="FFFFFF"/>
                </a:solidFill>
                <a:latin typeface="Garamond" charset="0"/>
                <a:cs typeface="Arial" panose="020B0604020202020204" pitchFamily="34"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b="1" i="0">
                <a:cs typeface="Arial" panose="020B0604020202020204" pitchFamily="34" charset="0"/>
              </a:defRPr>
            </a:lvl1pPr>
          </a:lstStyle>
          <a:p>
            <a:pPr lvl="0"/>
            <a:r>
              <a:rPr lang="en-SG" noProof="0" dirty="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b="1" i="0">
                <a:latin typeface="Arial" panose="020B0604020202020204" pitchFamily="34" charset="0"/>
                <a:cs typeface="Arial" panose="020B0604020202020204" pitchFamily="34" charset="0"/>
              </a:defRPr>
            </a:lvl1pPr>
          </a:lstStyle>
          <a:p>
            <a:pPr lvl="0"/>
            <a:r>
              <a:rPr lang="en-SG" noProof="0" dirty="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9" name="Rectangle 9"/>
          <p:cNvSpPr>
            <a:spLocks noGrp="1" noChangeArrowheads="1"/>
          </p:cNvSpPr>
          <p:nvPr>
            <p:ph type="ftr" sz="quarter" idx="11"/>
          </p:nvPr>
        </p:nvSpPr>
        <p:spPr>
          <a:xfrm>
            <a:off x="3251238" y="6248400"/>
            <a:ext cx="2887663" cy="457200"/>
          </a:xfrm>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10" name="Rectangle 10"/>
          <p:cNvSpPr>
            <a:spLocks noGrp="1" noChangeArrowheads="1"/>
          </p:cNvSpPr>
          <p:nvPr>
            <p:ph type="sldNum" sz="quarter" idx="12"/>
          </p:nvPr>
        </p:nvSpPr>
        <p:spPr>
          <a:xfrm>
            <a:off x="6788151" y="6257925"/>
            <a:ext cx="1905000" cy="457200"/>
          </a:xfrm>
        </p:spPr>
        <p:txBody>
          <a:bodyPr/>
          <a:lstStyle>
            <a:lvl1pPr>
              <a:defRPr>
                <a:latin typeface="Garamond" charset="0"/>
                <a:cs typeface="ＭＳ Ｐゴシック" charset="0"/>
              </a:defRPr>
            </a:lvl1pPr>
          </a:lstStyle>
          <a:p>
            <a:pPr>
              <a:defRPr/>
            </a:pPr>
            <a:fld id="{FF173FD6-BCC0-F249-A805-43B379067358}" type="slidenum">
              <a:rPr lang="en-US"/>
              <a:pPr>
                <a:defRPr/>
              </a:pPr>
              <a:t>‹#›</a:t>
            </a:fld>
            <a:endParaRPr lang="en-US"/>
          </a:p>
        </p:txBody>
      </p:sp>
    </p:spTree>
    <p:extLst>
      <p:ext uri="{BB962C8B-B14F-4D97-AF65-F5344CB8AC3E}">
        <p14:creationId xmlns:p14="http://schemas.microsoft.com/office/powerpoint/2010/main" val="3364846728"/>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C366B56-8DAA-5144-8155-FC83E6ED963A}" type="slidenum">
              <a:rPr lang="en-US"/>
              <a:pPr>
                <a:defRPr/>
              </a:pPr>
              <a:t>‹#›</a:t>
            </a:fld>
            <a:endParaRPr lang="en-US"/>
          </a:p>
        </p:txBody>
      </p:sp>
    </p:spTree>
    <p:extLst>
      <p:ext uri="{BB962C8B-B14F-4D97-AF65-F5344CB8AC3E}">
        <p14:creationId xmlns:p14="http://schemas.microsoft.com/office/powerpoint/2010/main" val="74501737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1D981AAD-B9AC-C342-AED5-EE815C402A05}" type="slidenum">
              <a:rPr lang="en-US"/>
              <a:pPr>
                <a:defRPr/>
              </a:pPr>
              <a:t>‹#›</a:t>
            </a:fld>
            <a:endParaRPr lang="en-US"/>
          </a:p>
        </p:txBody>
      </p:sp>
    </p:spTree>
    <p:extLst>
      <p:ext uri="{BB962C8B-B14F-4D97-AF65-F5344CB8AC3E}">
        <p14:creationId xmlns:p14="http://schemas.microsoft.com/office/powerpoint/2010/main" val="3065868197"/>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2BDB5564-5720-444B-AAE5-A35F911B95B3}" type="slidenum">
              <a:rPr lang="en-US"/>
              <a:pPr>
                <a:defRPr/>
              </a:pPr>
              <a:t>‹#›</a:t>
            </a:fld>
            <a:endParaRPr lang="en-US"/>
          </a:p>
        </p:txBody>
      </p:sp>
    </p:spTree>
    <p:extLst>
      <p:ext uri="{BB962C8B-B14F-4D97-AF65-F5344CB8AC3E}">
        <p14:creationId xmlns:p14="http://schemas.microsoft.com/office/powerpoint/2010/main" val="78989358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8"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9"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3728BAF-491A-934E-A034-FA8B4E5EEEF1}" type="slidenum">
              <a:rPr lang="en-US"/>
              <a:pPr>
                <a:defRPr/>
              </a:pPr>
              <a:t>‹#›</a:t>
            </a:fld>
            <a:endParaRPr lang="en-US"/>
          </a:p>
        </p:txBody>
      </p:sp>
    </p:spTree>
    <p:extLst>
      <p:ext uri="{BB962C8B-B14F-4D97-AF65-F5344CB8AC3E}">
        <p14:creationId xmlns:p14="http://schemas.microsoft.com/office/powerpoint/2010/main" val="419245581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4"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51A3CEA3-BBEE-7345-BF28-2B24AFD4AECA}" type="slidenum">
              <a:rPr lang="en-US"/>
              <a:pPr>
                <a:defRPr/>
              </a:pPr>
              <a:t>‹#›</a:t>
            </a:fld>
            <a:endParaRPr lang="en-US"/>
          </a:p>
        </p:txBody>
      </p:sp>
    </p:spTree>
    <p:extLst>
      <p:ext uri="{BB962C8B-B14F-4D97-AF65-F5344CB8AC3E}">
        <p14:creationId xmlns:p14="http://schemas.microsoft.com/office/powerpoint/2010/main" val="249303749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3"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4"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4190CCC2-2CC3-F749-88CD-68830BC84A9F}" type="slidenum">
              <a:rPr lang="en-US"/>
              <a:pPr>
                <a:defRPr/>
              </a:pPr>
              <a:t>‹#›</a:t>
            </a:fld>
            <a:endParaRPr lang="en-US"/>
          </a:p>
        </p:txBody>
      </p:sp>
    </p:spTree>
    <p:extLst>
      <p:ext uri="{BB962C8B-B14F-4D97-AF65-F5344CB8AC3E}">
        <p14:creationId xmlns:p14="http://schemas.microsoft.com/office/powerpoint/2010/main" val="2644536086"/>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1858E84-B1CA-F342-9EC6-DC538771F45E}" type="slidenum">
              <a:rPr lang="en-US"/>
              <a:pPr>
                <a:defRPr/>
              </a:pPr>
              <a:t>‹#›</a:t>
            </a:fld>
            <a:endParaRPr lang="en-US"/>
          </a:p>
        </p:txBody>
      </p:sp>
    </p:spTree>
    <p:extLst>
      <p:ext uri="{BB962C8B-B14F-4D97-AF65-F5344CB8AC3E}">
        <p14:creationId xmlns:p14="http://schemas.microsoft.com/office/powerpoint/2010/main" val="1181744130"/>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7"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79AC229F-0BD3-3342-8049-3840EB9BBDF9}" type="slidenum">
              <a:rPr lang="en-US"/>
              <a:pPr>
                <a:defRPr/>
              </a:pPr>
              <a:t>‹#›</a:t>
            </a:fld>
            <a:endParaRPr lang="en-US"/>
          </a:p>
        </p:txBody>
      </p:sp>
    </p:spTree>
    <p:extLst>
      <p:ext uri="{BB962C8B-B14F-4D97-AF65-F5344CB8AC3E}">
        <p14:creationId xmlns:p14="http://schemas.microsoft.com/office/powerpoint/2010/main" val="52472136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8CFFCC20-1FD2-504D-AEA3-A976AAC379D2}" type="slidenum">
              <a:rPr lang="en-US"/>
              <a:pPr>
                <a:defRPr/>
              </a:pPr>
              <a:t>‹#›</a:t>
            </a:fld>
            <a:endParaRPr lang="en-US"/>
          </a:p>
        </p:txBody>
      </p:sp>
    </p:spTree>
    <p:extLst>
      <p:ext uri="{BB962C8B-B14F-4D97-AF65-F5344CB8AC3E}">
        <p14:creationId xmlns:p14="http://schemas.microsoft.com/office/powerpoint/2010/main" val="32001945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721520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113"/>
            <a:ext cx="2038350" cy="53943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533400" y="473113"/>
            <a:ext cx="5962650"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5" name="Rectangle 9"/>
          <p:cNvSpPr>
            <a:spLocks noGrp="1" noChangeArrowheads="1"/>
          </p:cNvSpPr>
          <p:nvPr>
            <p:ph type="ftr" sz="quarter" idx="11"/>
          </p:nvPr>
        </p:nvSpPr>
        <p:spPr/>
        <p:txBody>
          <a:bodyPr/>
          <a:lstStyle>
            <a:lvl1pPr>
              <a:defRPr b="1" i="0">
                <a:latin typeface="Garamond" pitchFamily="18" charset="0"/>
                <a:ea typeface="ＭＳ Ｐゴシック" pitchFamily="-65" charset="-128"/>
                <a:cs typeface="Arial" panose="020B0604020202020204" pitchFamily="34" charset="0"/>
              </a:defRPr>
            </a:lvl1pPr>
          </a:lstStyle>
          <a:p>
            <a:pPr>
              <a:defRPr/>
            </a:pPr>
            <a:endParaRPr lang="en-SG" dirty="0"/>
          </a:p>
        </p:txBody>
      </p:sp>
      <p:sp>
        <p:nvSpPr>
          <p:cNvPr id="6" name="Rectangle 10"/>
          <p:cNvSpPr>
            <a:spLocks noGrp="1" noChangeArrowheads="1"/>
          </p:cNvSpPr>
          <p:nvPr>
            <p:ph type="sldNum" sz="quarter" idx="12"/>
          </p:nvPr>
        </p:nvSpPr>
        <p:spPr/>
        <p:txBody>
          <a:bodyPr/>
          <a:lstStyle>
            <a:lvl1pPr>
              <a:defRPr>
                <a:latin typeface="Garamond" charset="0"/>
                <a:cs typeface="ＭＳ Ｐゴシック" charset="0"/>
              </a:defRPr>
            </a:lvl1pPr>
          </a:lstStyle>
          <a:p>
            <a:pPr>
              <a:defRPr/>
            </a:pPr>
            <a:fld id="{C83D7BA1-676E-0540-99C2-EC423079E1C1}" type="slidenum">
              <a:rPr lang="en-US"/>
              <a:pPr>
                <a:defRPr/>
              </a:pPr>
              <a:t>‹#›</a:t>
            </a:fld>
            <a:endParaRPr lang="en-US"/>
          </a:p>
        </p:txBody>
      </p:sp>
    </p:spTree>
    <p:extLst>
      <p:ext uri="{BB962C8B-B14F-4D97-AF65-F5344CB8AC3E}">
        <p14:creationId xmlns:p14="http://schemas.microsoft.com/office/powerpoint/2010/main" val="398081045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793191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41313510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i="0" cap="a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9675977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4/26/24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0447132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i="0">
                <a:latin typeface="Arial" panose="020B0604020202020204" pitchFamily="34" charset="0"/>
                <a:cs typeface="Arial" panose="020B0604020202020204" pitchFamily="34" charset="0"/>
              </a:defRPr>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4/26/24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39551652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4/26/24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00532854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4/26/24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63389251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dirty="0"/>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4/26/24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38492182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b="1" i="0">
                <a:latin typeface="Arial" panose="020B0604020202020204" pitchFamily="34" charset="0"/>
                <a:cs typeface="Arial" panose="020B0604020202020204" pitchFamily="34" charset="0"/>
              </a:defRPr>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b="1" i="0">
                <a:latin typeface="Arial" panose="020B0604020202020204" pitchFamily="34" charset="0"/>
                <a:cs typeface="Arial" panose="020B0604020202020204" pitchFamily="34" charset="0"/>
              </a:defRPr>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dirty="0"/>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4/26/24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365860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975010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0486580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4/26/24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8593572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33129346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1404530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9274874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4/26/24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6209795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4/26/24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42899633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4/26/24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9685152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4/26/24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2739837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4/26/24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597832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450368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4/26/24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3811584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4621057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4/26/24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294965714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28439702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12084828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22365732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59845108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36047771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30732339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36178988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313379800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23455827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38701987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32334408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21865392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358319C-A954-5E44-80B0-DC5050D29700}" type="datetime1">
              <a:rPr lang="en-US" smtClean="0"/>
              <a:pPr>
                <a:defRPr/>
              </a:pPr>
              <a:t>4/26/24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27728B1-E6BD-6E40-8C69-1C65CB51CE88}" type="slidenum">
              <a:rPr lang="en-US" smtClean="0"/>
              <a:pPr>
                <a:defRPr/>
              </a:pPr>
              <a:t>‹#›</a:t>
            </a:fld>
            <a:endParaRPr lang="en-US" dirty="0"/>
          </a:p>
        </p:txBody>
      </p:sp>
    </p:spTree>
    <p:extLst>
      <p:ext uri="{BB962C8B-B14F-4D97-AF65-F5344CB8AC3E}">
        <p14:creationId xmlns:p14="http://schemas.microsoft.com/office/powerpoint/2010/main" val="36415960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56C28DE-E05F-EC45-BB95-60F7229E3498}" type="datetime1">
              <a:rPr lang="en-US" smtClean="0"/>
              <a:pPr>
                <a:defRPr/>
              </a:pPr>
              <a:t>4/26/24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E879C8B7-F116-4646-8764-5D21B889DD18}" type="slidenum">
              <a:rPr lang="en-US" smtClean="0"/>
              <a:pPr>
                <a:defRPr/>
              </a:pPr>
              <a:t>‹#›</a:t>
            </a:fld>
            <a:endParaRPr lang="en-US" dirty="0"/>
          </a:p>
        </p:txBody>
      </p:sp>
    </p:spTree>
    <p:extLst>
      <p:ext uri="{BB962C8B-B14F-4D97-AF65-F5344CB8AC3E}">
        <p14:creationId xmlns:p14="http://schemas.microsoft.com/office/powerpoint/2010/main" val="22655849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C07FAA6-A271-2046-B3B0-3597D9C3F5DC}" type="datetime1">
              <a:rPr lang="en-US" smtClean="0"/>
              <a:pPr>
                <a:defRPr/>
              </a:pPr>
              <a:t>4/26/24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9273F04-088A-B94A-986E-006D121EAA57}" type="slidenum">
              <a:rPr lang="en-US" smtClean="0"/>
              <a:pPr>
                <a:defRPr/>
              </a:pPr>
              <a:t>‹#›</a:t>
            </a:fld>
            <a:endParaRPr lang="en-US" dirty="0"/>
          </a:p>
        </p:txBody>
      </p:sp>
    </p:spTree>
    <p:extLst>
      <p:ext uri="{BB962C8B-B14F-4D97-AF65-F5344CB8AC3E}">
        <p14:creationId xmlns:p14="http://schemas.microsoft.com/office/powerpoint/2010/main" val="13510429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92595582-7D0D-F44F-AA3D-F2E5600ED9D4}" type="datetime1">
              <a:rPr lang="en-US" smtClean="0"/>
              <a:pPr>
                <a:defRPr/>
              </a:pPr>
              <a:t>4/26/24</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9F9F865-F689-264B-B078-67C91869BD41}" type="slidenum">
              <a:rPr lang="en-US" smtClean="0"/>
              <a:pPr>
                <a:defRPr/>
              </a:pPr>
              <a:t>‹#›</a:t>
            </a:fld>
            <a:endParaRPr lang="en-US" dirty="0"/>
          </a:p>
        </p:txBody>
      </p:sp>
    </p:spTree>
    <p:extLst>
      <p:ext uri="{BB962C8B-B14F-4D97-AF65-F5344CB8AC3E}">
        <p14:creationId xmlns:p14="http://schemas.microsoft.com/office/powerpoint/2010/main" val="14627933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05432463-39E8-9448-84E9-3D0EEEE5093F}" type="datetime1">
              <a:rPr lang="en-US" smtClean="0"/>
              <a:pPr>
                <a:defRPr/>
              </a:pPr>
              <a:t>4/26/24</a:t>
            </a:fld>
            <a:endParaRPr lang="en-US" dirty="0"/>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DE6DD736-578F-D746-9DCC-D08B5AEFE0EB}" type="slidenum">
              <a:rPr lang="en-US" smtClean="0"/>
              <a:pPr>
                <a:defRPr/>
              </a:pPr>
              <a:t>‹#›</a:t>
            </a:fld>
            <a:endParaRPr lang="en-US" dirty="0"/>
          </a:p>
        </p:txBody>
      </p:sp>
    </p:spTree>
    <p:extLst>
      <p:ext uri="{BB962C8B-B14F-4D97-AF65-F5344CB8AC3E}">
        <p14:creationId xmlns:p14="http://schemas.microsoft.com/office/powerpoint/2010/main" val="40071012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ED6A140-B32E-EE41-9CC9-B6D2917DDE92}" type="datetime1">
              <a:rPr lang="en-US" smtClean="0"/>
              <a:pPr>
                <a:defRPr/>
              </a:pPr>
              <a:t>4/26/24</a:t>
            </a:fld>
            <a:endParaRPr lang="en-US" dirty="0"/>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1842042E-A483-6A40-A6E6-6BBB2E3D3F7B}" type="slidenum">
              <a:rPr lang="en-US" smtClean="0"/>
              <a:pPr>
                <a:defRPr/>
              </a:pPr>
              <a:t>‹#›</a:t>
            </a:fld>
            <a:endParaRPr lang="en-US" dirty="0"/>
          </a:p>
        </p:txBody>
      </p:sp>
    </p:spTree>
    <p:extLst>
      <p:ext uri="{BB962C8B-B14F-4D97-AF65-F5344CB8AC3E}">
        <p14:creationId xmlns:p14="http://schemas.microsoft.com/office/powerpoint/2010/main" val="2800924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1689277335"/>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4BEB9003-8EF9-554E-B38A-C28A4661CB00}" type="datetime1">
              <a:rPr lang="en-US" smtClean="0"/>
              <a:pPr>
                <a:defRPr/>
              </a:pPr>
              <a:t>4/26/24</a:t>
            </a:fld>
            <a:endParaRPr lang="en-US" dirty="0"/>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8710E0E-E23D-3746-BF5D-079041C942D2}" type="slidenum">
              <a:rPr lang="en-US" smtClean="0"/>
              <a:pPr>
                <a:defRPr/>
              </a:pPr>
              <a:t>‹#›</a:t>
            </a:fld>
            <a:endParaRPr lang="en-US" dirty="0"/>
          </a:p>
        </p:txBody>
      </p:sp>
    </p:spTree>
    <p:extLst>
      <p:ext uri="{BB962C8B-B14F-4D97-AF65-F5344CB8AC3E}">
        <p14:creationId xmlns:p14="http://schemas.microsoft.com/office/powerpoint/2010/main" val="4299819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AC49D000-AB89-4449-ADFE-EB572FAC1693}" type="datetime1">
              <a:rPr lang="en-US" smtClean="0"/>
              <a:pPr>
                <a:defRPr/>
              </a:pPr>
              <a:t>4/26/24</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27696A5C-BD7B-9A44-B300-FFA9AE7EBB54}" type="slidenum">
              <a:rPr lang="en-US" smtClean="0"/>
              <a:pPr>
                <a:defRPr/>
              </a:pPr>
              <a:t>‹#›</a:t>
            </a:fld>
            <a:endParaRPr lang="en-US" dirty="0"/>
          </a:p>
        </p:txBody>
      </p:sp>
    </p:spTree>
    <p:extLst>
      <p:ext uri="{BB962C8B-B14F-4D97-AF65-F5344CB8AC3E}">
        <p14:creationId xmlns:p14="http://schemas.microsoft.com/office/powerpoint/2010/main" val="115326872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620669FA-F36C-ED4F-B1D1-92F464C9B811}" type="datetime1">
              <a:rPr lang="en-US" smtClean="0"/>
              <a:pPr>
                <a:defRPr/>
              </a:pPr>
              <a:t>4/26/24</a:t>
            </a:fld>
            <a:endParaRPr lang="en-US" dirty="0"/>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DEB8359-55D9-0D43-90F7-477415CEF38C}" type="slidenum">
              <a:rPr lang="en-US" smtClean="0"/>
              <a:pPr>
                <a:defRPr/>
              </a:pPr>
              <a:t>‹#›</a:t>
            </a:fld>
            <a:endParaRPr lang="en-US" dirty="0"/>
          </a:p>
        </p:txBody>
      </p:sp>
    </p:spTree>
    <p:extLst>
      <p:ext uri="{BB962C8B-B14F-4D97-AF65-F5344CB8AC3E}">
        <p14:creationId xmlns:p14="http://schemas.microsoft.com/office/powerpoint/2010/main" val="21559672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F9AEC319-7801-4149-B8FA-419BFE9D335E}" type="datetime1">
              <a:rPr lang="en-US" smtClean="0"/>
              <a:pPr>
                <a:defRPr/>
              </a:pPr>
              <a:t>4/26/24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C1917ADF-8DE1-474E-AC0E-07CA5BAF5DCC}" type="slidenum">
              <a:rPr lang="en-US" smtClean="0"/>
              <a:pPr>
                <a:defRPr/>
              </a:pPr>
              <a:t>‹#›</a:t>
            </a:fld>
            <a:endParaRPr lang="en-US" dirty="0"/>
          </a:p>
        </p:txBody>
      </p:sp>
    </p:spTree>
    <p:extLst>
      <p:ext uri="{BB962C8B-B14F-4D97-AF65-F5344CB8AC3E}">
        <p14:creationId xmlns:p14="http://schemas.microsoft.com/office/powerpoint/2010/main" val="38657835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8726C8D2-0A69-8140-87AC-0F1756BDCA4A}" type="datetime1">
              <a:rPr lang="en-US" smtClean="0"/>
              <a:pPr>
                <a:defRPr/>
              </a:pPr>
              <a:t>4/26/24</a:t>
            </a:fld>
            <a:endParaRPr lang="en-US" dirty="0"/>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fld id="{336A9E4F-7F7F-924F-A8EA-585E757C1F60}" type="slidenum">
              <a:rPr lang="en-US" smtClean="0"/>
              <a:pPr>
                <a:defRPr/>
              </a:pPr>
              <a:t>‹#›</a:t>
            </a:fld>
            <a:endParaRPr lang="en-US" dirty="0"/>
          </a:p>
        </p:txBody>
      </p:sp>
    </p:spTree>
    <p:extLst>
      <p:ext uri="{BB962C8B-B14F-4D97-AF65-F5344CB8AC3E}">
        <p14:creationId xmlns:p14="http://schemas.microsoft.com/office/powerpoint/2010/main" val="26371689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69789536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166B4FF7-7E59-E24D-915E-44FC423FB9E6}" type="slidenum">
              <a:rPr lang="en-US" smtClean="0"/>
              <a:pPr>
                <a:defRPr/>
              </a:pPr>
              <a:t>‹#›</a:t>
            </a:fld>
            <a:endParaRPr lang="en-US" dirty="0"/>
          </a:p>
        </p:txBody>
      </p:sp>
    </p:spTree>
    <p:extLst>
      <p:ext uri="{BB962C8B-B14F-4D97-AF65-F5344CB8AC3E}">
        <p14:creationId xmlns:p14="http://schemas.microsoft.com/office/powerpoint/2010/main" val="9469005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07293651-A941-DC47-8352-9617FBF2D572}" type="slidenum">
              <a:rPr lang="en-US" smtClean="0"/>
              <a:pPr>
                <a:defRPr/>
              </a:pPr>
              <a:t>‹#›</a:t>
            </a:fld>
            <a:endParaRPr lang="en-US" dirty="0"/>
          </a:p>
        </p:txBody>
      </p:sp>
    </p:spTree>
    <p:extLst>
      <p:ext uri="{BB962C8B-B14F-4D97-AF65-F5344CB8AC3E}">
        <p14:creationId xmlns:p14="http://schemas.microsoft.com/office/powerpoint/2010/main" val="391318617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FA539876-6334-8244-BFCA-92A7920D3ADE}" type="slidenum">
              <a:rPr lang="en-US" smtClean="0"/>
              <a:pPr>
                <a:defRPr/>
              </a:pPr>
              <a:t>‹#›</a:t>
            </a:fld>
            <a:endParaRPr lang="en-US" dirty="0"/>
          </a:p>
        </p:txBody>
      </p:sp>
    </p:spTree>
    <p:extLst>
      <p:ext uri="{BB962C8B-B14F-4D97-AF65-F5344CB8AC3E}">
        <p14:creationId xmlns:p14="http://schemas.microsoft.com/office/powerpoint/2010/main" val="288385564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B8A380A3-A682-3147-A81C-8AF672825B58}" type="slidenum">
              <a:rPr lang="en-US" smtClean="0"/>
              <a:pPr>
                <a:defRPr/>
              </a:pPr>
              <a:t>‹#›</a:t>
            </a:fld>
            <a:endParaRPr lang="en-US" dirty="0"/>
          </a:p>
        </p:txBody>
      </p:sp>
    </p:spTree>
    <p:extLst>
      <p:ext uri="{BB962C8B-B14F-4D97-AF65-F5344CB8AC3E}">
        <p14:creationId xmlns:p14="http://schemas.microsoft.com/office/powerpoint/2010/main" val="2925095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2203004426"/>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7412AD80-035C-B64A-8D79-B91185C6E110}" type="slidenum">
              <a:rPr lang="en-US" smtClean="0"/>
              <a:pPr>
                <a:defRPr/>
              </a:pPr>
              <a:t>‹#›</a:t>
            </a:fld>
            <a:endParaRPr lang="en-US" dirty="0"/>
          </a:p>
        </p:txBody>
      </p:sp>
    </p:spTree>
    <p:extLst>
      <p:ext uri="{BB962C8B-B14F-4D97-AF65-F5344CB8AC3E}">
        <p14:creationId xmlns:p14="http://schemas.microsoft.com/office/powerpoint/2010/main" val="11439045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ED418901-6926-8E45-96C0-D3DF2EE73F2F}" type="slidenum">
              <a:rPr lang="en-US" smtClean="0"/>
              <a:pPr>
                <a:defRPr/>
              </a:pPr>
              <a:t>‹#›</a:t>
            </a:fld>
            <a:endParaRPr lang="en-US" dirty="0"/>
          </a:p>
        </p:txBody>
      </p:sp>
    </p:spTree>
    <p:extLst>
      <p:ext uri="{BB962C8B-B14F-4D97-AF65-F5344CB8AC3E}">
        <p14:creationId xmlns:p14="http://schemas.microsoft.com/office/powerpoint/2010/main" val="15879458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77D3DBFA-ABB5-094E-AF48-575ED1EE2A97}" type="slidenum">
              <a:rPr lang="en-US" smtClean="0"/>
              <a:pPr>
                <a:defRPr/>
              </a:pPr>
              <a:t>‹#›</a:t>
            </a:fld>
            <a:endParaRPr lang="en-US" dirty="0"/>
          </a:p>
        </p:txBody>
      </p:sp>
    </p:spTree>
    <p:extLst>
      <p:ext uri="{BB962C8B-B14F-4D97-AF65-F5344CB8AC3E}">
        <p14:creationId xmlns:p14="http://schemas.microsoft.com/office/powerpoint/2010/main" val="23546861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2397F2FD-63CA-9448-BB8D-C4B0A33B7B9F}" type="slidenum">
              <a:rPr lang="en-US" smtClean="0"/>
              <a:pPr>
                <a:defRPr/>
              </a:pPr>
              <a:t>‹#›</a:t>
            </a:fld>
            <a:endParaRPr lang="en-US" dirty="0"/>
          </a:p>
        </p:txBody>
      </p:sp>
    </p:spTree>
    <p:extLst>
      <p:ext uri="{BB962C8B-B14F-4D97-AF65-F5344CB8AC3E}">
        <p14:creationId xmlns:p14="http://schemas.microsoft.com/office/powerpoint/2010/main" val="22908800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8A9AB387-4986-D643-BB1D-A7EF9D64C734}" type="slidenum">
              <a:rPr lang="en-US" smtClean="0"/>
              <a:pPr>
                <a:defRPr/>
              </a:pPr>
              <a:t>‹#›</a:t>
            </a:fld>
            <a:endParaRPr lang="en-US" dirty="0"/>
          </a:p>
        </p:txBody>
      </p:sp>
    </p:spTree>
    <p:extLst>
      <p:ext uri="{BB962C8B-B14F-4D97-AF65-F5344CB8AC3E}">
        <p14:creationId xmlns:p14="http://schemas.microsoft.com/office/powerpoint/2010/main" val="202180160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AB242F4F-8A47-AC4F-8434-C7E4A781EA24}" type="slidenum">
              <a:rPr lang="en-US" smtClean="0"/>
              <a:pPr>
                <a:defRPr/>
              </a:pPr>
              <a:t>‹#›</a:t>
            </a:fld>
            <a:endParaRPr lang="en-US" dirty="0"/>
          </a:p>
        </p:txBody>
      </p:sp>
    </p:spTree>
    <p:extLst>
      <p:ext uri="{BB962C8B-B14F-4D97-AF65-F5344CB8AC3E}">
        <p14:creationId xmlns:p14="http://schemas.microsoft.com/office/powerpoint/2010/main" val="30186411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3C21E146-6F96-D743-8191-16716247F282}" type="slidenum">
              <a:rPr lang="en-US" smtClean="0"/>
              <a:pPr>
                <a:defRPr/>
              </a:pPr>
              <a:t>‹#›</a:t>
            </a:fld>
            <a:endParaRPr lang="en-US" dirty="0"/>
          </a:p>
        </p:txBody>
      </p:sp>
    </p:spTree>
    <p:extLst>
      <p:ext uri="{BB962C8B-B14F-4D97-AF65-F5344CB8AC3E}">
        <p14:creationId xmlns:p14="http://schemas.microsoft.com/office/powerpoint/2010/main" val="17176204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33927299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1358397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980806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3508983938"/>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16014997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14863966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16880128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283000863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75246723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0898394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361885771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72812417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22327414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102032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2209905266"/>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28797693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41867156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67105747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183019808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4940968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21119816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39593658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8315092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179869753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1464944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544556208"/>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7225548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172178293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6889381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15507814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4901822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250656181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34520675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36524766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25489409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3400416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536286521"/>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7971430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6487447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57726571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13914278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36829373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1114600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19672783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38691653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327185711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177916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985596360"/>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324182219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366249516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18841062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160821419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362169268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36906556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397086920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13376102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181584596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423714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3382954150"/>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388593079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39745475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5" name="Footer Placeholder 4"/>
          <p:cNvSpPr>
            <a:spLocks noGrp="1"/>
          </p:cNvSpPr>
          <p:nvPr>
            <p:ph type="ftr" sz="quarter" idx="11"/>
          </p:nvPr>
        </p:nvSpPr>
        <p:spPr/>
        <p:txBody>
          <a:bodyPr/>
          <a:lstStyle>
            <a:lvl1pPr eaLnBrk="1" hangingPunct="1">
              <a:defRPr b="1" i="0">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pPr>
              <a:defRPr/>
            </a:pPr>
            <a:fld id="{1698CC0E-116E-6840-BF6E-D5555D088476}" type="slidenum">
              <a:rPr lang="en-US" smtClean="0"/>
              <a:pPr>
                <a:defRPr/>
              </a:pPr>
              <a:t>‹#›</a:t>
            </a:fld>
            <a:endParaRPr lang="en-US" dirty="0"/>
          </a:p>
        </p:txBody>
      </p:sp>
    </p:spTree>
    <p:extLst>
      <p:ext uri="{BB962C8B-B14F-4D97-AF65-F5344CB8AC3E}">
        <p14:creationId xmlns:p14="http://schemas.microsoft.com/office/powerpoint/2010/main" val="354910868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1068"/>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106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107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7C3857F-FF68-6F49-AEDC-1E209171986B}" type="slidenum">
              <a:rPr lang="en-US" smtClean="0"/>
              <a:pPr>
                <a:defRPr/>
              </a:pPr>
              <a:t>‹#›</a:t>
            </a:fld>
            <a:endParaRPr lang="en-US" dirty="0"/>
          </a:p>
        </p:txBody>
      </p:sp>
    </p:spTree>
    <p:extLst>
      <p:ext uri="{BB962C8B-B14F-4D97-AF65-F5344CB8AC3E}">
        <p14:creationId xmlns:p14="http://schemas.microsoft.com/office/powerpoint/2010/main" val="372153072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E9DD2F-3660-D748-8C8B-58409C839010}" type="slidenum">
              <a:rPr lang="en-US" smtClean="0"/>
              <a:pPr>
                <a:defRPr/>
              </a:pPr>
              <a:t>‹#›</a:t>
            </a:fld>
            <a:endParaRPr lang="en-US" dirty="0"/>
          </a:p>
        </p:txBody>
      </p:sp>
    </p:spTree>
    <p:extLst>
      <p:ext uri="{BB962C8B-B14F-4D97-AF65-F5344CB8AC3E}">
        <p14:creationId xmlns:p14="http://schemas.microsoft.com/office/powerpoint/2010/main" val="53493191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98CA7F-DEDC-A843-92D0-995B64A54FB9}" type="slidenum">
              <a:rPr lang="en-US" smtClean="0"/>
              <a:pPr>
                <a:defRPr/>
              </a:pPr>
              <a:t>‹#›</a:t>
            </a:fld>
            <a:endParaRPr lang="en-US" dirty="0"/>
          </a:p>
        </p:txBody>
      </p:sp>
    </p:spTree>
    <p:extLst>
      <p:ext uri="{BB962C8B-B14F-4D97-AF65-F5344CB8AC3E}">
        <p14:creationId xmlns:p14="http://schemas.microsoft.com/office/powerpoint/2010/main" val="21003085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224977-5404-EC47-A02B-765515F9AAEF}" type="slidenum">
              <a:rPr lang="en-US" smtClean="0"/>
              <a:pPr>
                <a:defRPr/>
              </a:pPr>
              <a:t>‹#›</a:t>
            </a:fld>
            <a:endParaRPr lang="en-US" dirty="0"/>
          </a:p>
        </p:txBody>
      </p:sp>
    </p:spTree>
    <p:extLst>
      <p:ext uri="{BB962C8B-B14F-4D97-AF65-F5344CB8AC3E}">
        <p14:creationId xmlns:p14="http://schemas.microsoft.com/office/powerpoint/2010/main" val="24691018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748890-F2F3-4942-B96F-D3CA2F0F52DB}" type="slidenum">
              <a:rPr lang="en-US" smtClean="0"/>
              <a:pPr>
                <a:defRPr/>
              </a:pPr>
              <a:t>‹#›</a:t>
            </a:fld>
            <a:endParaRPr lang="en-US" dirty="0"/>
          </a:p>
        </p:txBody>
      </p:sp>
    </p:spTree>
    <p:extLst>
      <p:ext uri="{BB962C8B-B14F-4D97-AF65-F5344CB8AC3E}">
        <p14:creationId xmlns:p14="http://schemas.microsoft.com/office/powerpoint/2010/main" val="120986690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FEB6B74-C9BC-5D4C-82C3-C55E13B2751F}" type="slidenum">
              <a:rPr lang="en-US" smtClean="0"/>
              <a:pPr>
                <a:defRPr/>
              </a:pPr>
              <a:t>‹#›</a:t>
            </a:fld>
            <a:endParaRPr lang="en-US" dirty="0"/>
          </a:p>
        </p:txBody>
      </p:sp>
    </p:spTree>
    <p:extLst>
      <p:ext uri="{BB962C8B-B14F-4D97-AF65-F5344CB8AC3E}">
        <p14:creationId xmlns:p14="http://schemas.microsoft.com/office/powerpoint/2010/main" val="213268359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BBBAF4-6B51-AB4C-A675-25BD494E5149}" type="slidenum">
              <a:rPr lang="en-US" smtClean="0"/>
              <a:pPr>
                <a:defRPr/>
              </a:pPr>
              <a:t>‹#›</a:t>
            </a:fld>
            <a:endParaRPr lang="en-US" dirty="0"/>
          </a:p>
        </p:txBody>
      </p:sp>
    </p:spTree>
    <p:extLst>
      <p:ext uri="{BB962C8B-B14F-4D97-AF65-F5344CB8AC3E}">
        <p14:creationId xmlns:p14="http://schemas.microsoft.com/office/powerpoint/2010/main" val="269324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116812617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F3E4F-6C69-8745-ABF6-17273756BE9F}" type="slidenum">
              <a:rPr lang="en-US" smtClean="0"/>
              <a:pPr>
                <a:defRPr/>
              </a:pPr>
              <a:t>‹#›</a:t>
            </a:fld>
            <a:endParaRPr lang="en-US" dirty="0"/>
          </a:p>
        </p:txBody>
      </p:sp>
    </p:spTree>
    <p:extLst>
      <p:ext uri="{BB962C8B-B14F-4D97-AF65-F5344CB8AC3E}">
        <p14:creationId xmlns:p14="http://schemas.microsoft.com/office/powerpoint/2010/main" val="322994085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5C9ABD-50A0-E84F-A25F-58DD0F59EE0D}" type="slidenum">
              <a:rPr lang="en-US" smtClean="0"/>
              <a:pPr>
                <a:defRPr/>
              </a:pPr>
              <a:t>‹#›</a:t>
            </a:fld>
            <a:endParaRPr lang="en-US" dirty="0"/>
          </a:p>
        </p:txBody>
      </p:sp>
    </p:spTree>
    <p:extLst>
      <p:ext uri="{BB962C8B-B14F-4D97-AF65-F5344CB8AC3E}">
        <p14:creationId xmlns:p14="http://schemas.microsoft.com/office/powerpoint/2010/main" val="179477282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218BC6-CB79-E64D-A859-088D99117602}" type="slidenum">
              <a:rPr lang="en-US" smtClean="0"/>
              <a:pPr>
                <a:defRPr/>
              </a:pPr>
              <a:t>‹#›</a:t>
            </a:fld>
            <a:endParaRPr lang="en-US" dirty="0"/>
          </a:p>
        </p:txBody>
      </p:sp>
    </p:spTree>
    <p:extLst>
      <p:ext uri="{BB962C8B-B14F-4D97-AF65-F5344CB8AC3E}">
        <p14:creationId xmlns:p14="http://schemas.microsoft.com/office/powerpoint/2010/main" val="393228982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101BC5-7249-DB46-BA7B-61EED0E8BDC1}" type="slidenum">
              <a:rPr lang="en-US" smtClean="0"/>
              <a:pPr>
                <a:defRPr/>
              </a:pPr>
              <a:t>‹#›</a:t>
            </a:fld>
            <a:endParaRPr lang="en-US" dirty="0"/>
          </a:p>
        </p:txBody>
      </p:sp>
    </p:spTree>
    <p:extLst>
      <p:ext uri="{BB962C8B-B14F-4D97-AF65-F5344CB8AC3E}">
        <p14:creationId xmlns:p14="http://schemas.microsoft.com/office/powerpoint/2010/main" val="198536913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b="1" i="0" dirty="0">
                    <a:latin typeface="Arial" panose="020B0604020202020204" pitchFamily="34"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grpSp>
      <p:pic>
        <p:nvPicPr>
          <p:cNvPr id="243" name="Picture 319" descr="posbul1a"/>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dirty="0"/>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12767387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5582962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5825599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10985607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7807226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3636049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7090" name="Group 2">
            <a:extLst>
              <a:ext uri="{FF2B5EF4-FFF2-40B4-BE49-F238E27FC236}">
                <a16:creationId xmlns:a16="http://schemas.microsoft.com/office/drawing/2014/main" id="{31B1C2A8-C5E8-4844-9D16-D74A0844B651}"/>
              </a:ext>
            </a:extLst>
          </p:cNvPr>
          <p:cNvGrpSpPr>
            <a:grpSpLocks/>
          </p:cNvGrpSpPr>
          <p:nvPr/>
        </p:nvGrpSpPr>
        <p:grpSpPr bwMode="auto">
          <a:xfrm>
            <a:off x="0" y="3902075"/>
            <a:ext cx="3400425" cy="2949575"/>
            <a:chOff x="0" y="2458"/>
            <a:chExt cx="2142" cy="1858"/>
          </a:xfrm>
        </p:grpSpPr>
        <p:sp>
          <p:nvSpPr>
            <p:cNvPr id="217091" name="Freeform 3">
              <a:extLst>
                <a:ext uri="{FF2B5EF4-FFF2-40B4-BE49-F238E27FC236}">
                  <a16:creationId xmlns:a16="http://schemas.microsoft.com/office/drawing/2014/main" id="{6DFC165C-A075-44B1-AA14-BCF9695DAB1C}"/>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2" name="Freeform 4">
              <a:extLst>
                <a:ext uri="{FF2B5EF4-FFF2-40B4-BE49-F238E27FC236}">
                  <a16:creationId xmlns:a16="http://schemas.microsoft.com/office/drawing/2014/main" id="{4CE63D68-5BF4-42B0-961A-10DFF7B9BFF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3" name="Freeform 5">
              <a:extLst>
                <a:ext uri="{FF2B5EF4-FFF2-40B4-BE49-F238E27FC236}">
                  <a16:creationId xmlns:a16="http://schemas.microsoft.com/office/drawing/2014/main" id="{98538983-3972-4EB4-A404-B227A73969C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4" name="Freeform 6">
              <a:extLst>
                <a:ext uri="{FF2B5EF4-FFF2-40B4-BE49-F238E27FC236}">
                  <a16:creationId xmlns:a16="http://schemas.microsoft.com/office/drawing/2014/main" id="{12414D98-D4B4-45D8-82F3-7593327F196D}"/>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7095" name="Oval 7">
              <a:extLst>
                <a:ext uri="{FF2B5EF4-FFF2-40B4-BE49-F238E27FC236}">
                  <a16:creationId xmlns:a16="http://schemas.microsoft.com/office/drawing/2014/main" id="{D2D32961-0296-452E-854F-075B4442144B}"/>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7096" name="Oval 8">
              <a:extLst>
                <a:ext uri="{FF2B5EF4-FFF2-40B4-BE49-F238E27FC236}">
                  <a16:creationId xmlns:a16="http://schemas.microsoft.com/office/drawing/2014/main" id="{0215C090-A164-4BDC-90C3-FB290B9ED52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7097" name="Oval 9">
              <a:extLst>
                <a:ext uri="{FF2B5EF4-FFF2-40B4-BE49-F238E27FC236}">
                  <a16:creationId xmlns:a16="http://schemas.microsoft.com/office/drawing/2014/main" id="{38006D4F-AE06-4DD4-AF55-6886F7C79084}"/>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17098" name="Rectangle 10">
            <a:extLst>
              <a:ext uri="{FF2B5EF4-FFF2-40B4-BE49-F238E27FC236}">
                <a16:creationId xmlns:a16="http://schemas.microsoft.com/office/drawing/2014/main" id="{D2639B05-B6DC-4C34-A35A-09A521D042AC}"/>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cs typeface="Arial" panose="020B0604020202020204" pitchFamily="34" charset="0"/>
              </a:defRPr>
            </a:lvl1pPr>
          </a:lstStyle>
          <a:p>
            <a:pPr lvl="0"/>
            <a:r>
              <a:rPr lang="en-US" altLang="en-US" noProof="0" dirty="0"/>
              <a:t>Click to edit Master title style</a:t>
            </a:r>
          </a:p>
        </p:txBody>
      </p:sp>
      <p:sp>
        <p:nvSpPr>
          <p:cNvPr id="217099" name="Rectangle 11">
            <a:extLst>
              <a:ext uri="{FF2B5EF4-FFF2-40B4-BE49-F238E27FC236}">
                <a16:creationId xmlns:a16="http://schemas.microsoft.com/office/drawing/2014/main" id="{1BF68534-B821-464D-B0BB-B1EC2EDE76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cs typeface="Arial" panose="020B0604020202020204" pitchFamily="34" charset="0"/>
              </a:defRPr>
            </a:lvl1pPr>
          </a:lstStyle>
          <a:p>
            <a:pPr lvl="0"/>
            <a:r>
              <a:rPr lang="en-US" altLang="en-US" noProof="0" dirty="0"/>
              <a:t>Click to edit Master subtitle style</a:t>
            </a:r>
          </a:p>
        </p:txBody>
      </p:sp>
      <p:sp>
        <p:nvSpPr>
          <p:cNvPr id="217100" name="Rectangle 12">
            <a:extLst>
              <a:ext uri="{FF2B5EF4-FFF2-40B4-BE49-F238E27FC236}">
                <a16:creationId xmlns:a16="http://schemas.microsoft.com/office/drawing/2014/main" id="{BB5E25B9-3C81-42C9-AF94-B5829D5B2641}"/>
              </a:ext>
            </a:extLst>
          </p:cNvPr>
          <p:cNvSpPr>
            <a:spLocks noGrp="1" noChangeArrowheads="1"/>
          </p:cNvSpPr>
          <p:nvPr>
            <p:ph type="dt" sz="quarter" idx="2"/>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17101" name="Rectangle 13">
            <a:extLst>
              <a:ext uri="{FF2B5EF4-FFF2-40B4-BE49-F238E27FC236}">
                <a16:creationId xmlns:a16="http://schemas.microsoft.com/office/drawing/2014/main" id="{93C44B4E-50B3-4C39-B1FA-467CDC6CB229}"/>
              </a:ext>
            </a:extLst>
          </p:cNvPr>
          <p:cNvSpPr>
            <a:spLocks noGrp="1" noChangeArrowheads="1"/>
          </p:cNvSpPr>
          <p:nvPr>
            <p:ph type="ftr" sz="quarter" idx="3"/>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17102" name="Rectangle 14">
            <a:extLst>
              <a:ext uri="{FF2B5EF4-FFF2-40B4-BE49-F238E27FC236}">
                <a16:creationId xmlns:a16="http://schemas.microsoft.com/office/drawing/2014/main" id="{13D2CA9B-8E9B-4611-9CD9-1B8DB3101586}"/>
              </a:ext>
            </a:extLst>
          </p:cNvPr>
          <p:cNvSpPr>
            <a:spLocks noGrp="1" noChangeArrowheads="1"/>
          </p:cNvSpPr>
          <p:nvPr>
            <p:ph type="sldNum" sz="quarter" idx="4"/>
          </p:nvPr>
        </p:nvSpPr>
        <p:spPr/>
        <p:txBody>
          <a:bodyPr/>
          <a:lstStyle>
            <a:lvl1pPr>
              <a:defRPr b="1" i="0">
                <a:latin typeface="Arial" panose="020B0604020202020204" pitchFamily="34" charset="0"/>
                <a:cs typeface="Arial" panose="020B0604020202020204" pitchFamily="34" charset="0"/>
              </a:defRPr>
            </a:lvl1pPr>
          </a:lstStyle>
          <a:p>
            <a:fld id="{6BD297F3-6F4C-450E-8F5E-7506B33BD7D5}" type="slidenum">
              <a:rPr lang="en-US" altLang="en-US" smtClean="0"/>
              <a:pPr/>
              <a:t>‹#›</a:t>
            </a:fld>
            <a:endParaRPr lang="en-US" altLang="en-US" dirty="0"/>
          </a:p>
        </p:txBody>
      </p:sp>
    </p:spTree>
    <p:extLst>
      <p:ext uri="{BB962C8B-B14F-4D97-AF65-F5344CB8AC3E}">
        <p14:creationId xmlns:p14="http://schemas.microsoft.com/office/powerpoint/2010/main" val="334717797"/>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3463131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282725645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421792213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2042670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8921227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F8342-39A9-479C-A958-126E43AB9B89}"/>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D84CA1B-0B05-478E-9E3F-0F4479AA8CAF}"/>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BDF8669-185C-4C0A-84A1-C11991641149}"/>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E952F099-7417-41D2-AEF8-2439518C8CAD}"/>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A198929-4F56-4664-A9DE-6FC02F979E61}"/>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439BDFF-A140-4A0F-8905-62A58AD20318}" type="slidenum">
              <a:rPr lang="en-US" altLang="en-US" smtClean="0"/>
              <a:pPr/>
              <a:t>‹#›</a:t>
            </a:fld>
            <a:endParaRPr lang="en-US" altLang="en-US" dirty="0"/>
          </a:p>
        </p:txBody>
      </p:sp>
    </p:spTree>
    <p:extLst>
      <p:ext uri="{BB962C8B-B14F-4D97-AF65-F5344CB8AC3E}">
        <p14:creationId xmlns:p14="http://schemas.microsoft.com/office/powerpoint/2010/main" val="994664672"/>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FBBD-091F-4B58-873D-F914E2ADFD4B}"/>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69F46EB-4C98-40AA-85BE-0AAE6D715942}"/>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896456EB-0894-42ED-A7BC-375811AB847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C4D22005-B5DC-4FA4-8277-7E7BAB2D5DA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C45E656E-9D51-4688-BF26-6020EB24B317}"/>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23ABF8D4-527C-4195-9375-8F15A3D43149}" type="slidenum">
              <a:rPr lang="en-US" altLang="en-US" smtClean="0"/>
              <a:pPr/>
              <a:t>‹#›</a:t>
            </a:fld>
            <a:endParaRPr lang="en-US" altLang="en-US" dirty="0"/>
          </a:p>
        </p:txBody>
      </p:sp>
    </p:spTree>
    <p:extLst>
      <p:ext uri="{BB962C8B-B14F-4D97-AF65-F5344CB8AC3E}">
        <p14:creationId xmlns:p14="http://schemas.microsoft.com/office/powerpoint/2010/main" val="3932934189"/>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E1CB-81B0-42F4-9778-3454199B4ADC}"/>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17EAD1E-60B9-4F4A-991A-F59DB788710F}"/>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D4BA7D6-CC02-48CA-8707-E44AB163B077}"/>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4D49957-DB35-4AE8-92B0-C8AC06F24B4D}"/>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9EBFA128-0ABF-40B9-991E-68D765294EF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26FAD4EA-90AD-4016-87AD-49CE939D54E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B6726821-66D0-424B-AC0D-56B9C6198E87}" type="slidenum">
              <a:rPr lang="en-US" altLang="en-US" smtClean="0"/>
              <a:pPr/>
              <a:t>‹#›</a:t>
            </a:fld>
            <a:endParaRPr lang="en-US" altLang="en-US" dirty="0"/>
          </a:p>
        </p:txBody>
      </p:sp>
    </p:spTree>
    <p:extLst>
      <p:ext uri="{BB962C8B-B14F-4D97-AF65-F5344CB8AC3E}">
        <p14:creationId xmlns:p14="http://schemas.microsoft.com/office/powerpoint/2010/main" val="2465989823"/>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425353336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7771234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1606C-547C-48B2-B701-F91BBC225B38}"/>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A4AEB38-FE17-4FC0-9A72-5FBCBB671613}"/>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0AD143B-B8A2-4DCA-8AE3-F9167CDBDD0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7399BFA5-3653-4D42-A9B3-AE8764EF691D}"/>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F7EAC3E5-8B42-462D-B77F-78D60A4F65EC}"/>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3F53E462-E305-41CA-A14D-DA00C8548EFB}"/>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016519E0-D526-44CF-A989-212DD1A808EE}"/>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CB25A8C8-53AF-421B-A32A-66C9E009D14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A37CB757-6D60-4CB3-B8C1-EB23A635C1F6}" type="slidenum">
              <a:rPr lang="en-US" altLang="en-US" smtClean="0"/>
              <a:pPr/>
              <a:t>‹#›</a:t>
            </a:fld>
            <a:endParaRPr lang="en-US" altLang="en-US" dirty="0"/>
          </a:p>
        </p:txBody>
      </p:sp>
    </p:spTree>
    <p:extLst>
      <p:ext uri="{BB962C8B-B14F-4D97-AF65-F5344CB8AC3E}">
        <p14:creationId xmlns:p14="http://schemas.microsoft.com/office/powerpoint/2010/main" val="1801173105"/>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77769796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120319884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332953891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137243660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79510796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39334092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5877878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80676552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277994158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10815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3611-C44F-430E-B83F-4B3A9D2FC41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1C411999-46D6-4DFF-89AA-2CC5E6DBDAE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0F6C3511-FF3B-4F83-865A-3F12049CC70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8A7CD5C5-EAA0-4CF2-8BEF-7A081258C76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5DB014A-16F4-4DA1-82FE-1FD377566C93}" type="slidenum">
              <a:rPr lang="en-US" altLang="en-US" smtClean="0"/>
              <a:pPr/>
              <a:t>‹#›</a:t>
            </a:fld>
            <a:endParaRPr lang="en-US" altLang="en-US" dirty="0"/>
          </a:p>
        </p:txBody>
      </p:sp>
    </p:spTree>
    <p:extLst>
      <p:ext uri="{BB962C8B-B14F-4D97-AF65-F5344CB8AC3E}">
        <p14:creationId xmlns:p14="http://schemas.microsoft.com/office/powerpoint/2010/main" val="1664267520"/>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899966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62657865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1025379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604180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204319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955407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58112441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5055029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483387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86194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3BA65-C8CB-49CD-B16D-4270CBC7DE3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DF573DAC-AE8A-4E14-8DEC-FD1A068C307A}"/>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A966E277-F3F2-4724-A8BB-99D22C05E34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B35806C-17EF-4586-910C-506F8C4D0817}" type="slidenum">
              <a:rPr lang="en-US" altLang="en-US" smtClean="0"/>
              <a:pPr/>
              <a:t>‹#›</a:t>
            </a:fld>
            <a:endParaRPr lang="en-US" altLang="en-US" dirty="0"/>
          </a:p>
        </p:txBody>
      </p:sp>
    </p:spTree>
    <p:extLst>
      <p:ext uri="{BB962C8B-B14F-4D97-AF65-F5344CB8AC3E}">
        <p14:creationId xmlns:p14="http://schemas.microsoft.com/office/powerpoint/2010/main" val="2468676755"/>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3500059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97023111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48206038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754480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413486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2970315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04765765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2700176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6487392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70997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57D50-F681-425D-979D-715FCBD36036}"/>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19DE9B7-3230-47F4-9222-C23ED7CBDE8C}"/>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A72FD555-208E-4224-B7B3-29EC21291B0B}"/>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51AC7A90-DD1C-4716-8592-32F1E23E35D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CEBE72CC-70CC-4D13-A8AB-BFEDE8AC670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B0CC8D55-AEFA-442E-8164-7A03F1622AD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991E344E-6746-4604-9CD4-8EEAF2F2E144}" type="slidenum">
              <a:rPr lang="en-US" altLang="en-US" smtClean="0"/>
              <a:pPr/>
              <a:t>‹#›</a:t>
            </a:fld>
            <a:endParaRPr lang="en-US" altLang="en-US" dirty="0"/>
          </a:p>
        </p:txBody>
      </p:sp>
    </p:spTree>
    <p:extLst>
      <p:ext uri="{BB962C8B-B14F-4D97-AF65-F5344CB8AC3E}">
        <p14:creationId xmlns:p14="http://schemas.microsoft.com/office/powerpoint/2010/main" val="1124316818"/>
      </p:ext>
    </p:extLst>
  </p:cSld>
  <p:clrMapOvr>
    <a:masterClrMapping/>
  </p:clrMapOvr>
  <p:transition>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3366647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75922567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69380411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40F895C4-4D4E-A74C-BFCB-C2D4E74A7AED}" type="slidenum">
              <a:rPr lang="en-US"/>
              <a:pPr>
                <a:defRPr/>
              </a:pPr>
              <a:t>‹#›</a:t>
            </a:fld>
            <a:endParaRPr lang="en-US"/>
          </a:p>
        </p:txBody>
      </p:sp>
    </p:spTree>
    <p:extLst>
      <p:ext uri="{BB962C8B-B14F-4D97-AF65-F5344CB8AC3E}">
        <p14:creationId xmlns:p14="http://schemas.microsoft.com/office/powerpoint/2010/main" val="362019637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AEFA8F3-28AE-1646-9DC7-034CD5878337}" type="slidenum">
              <a:rPr lang="en-US"/>
              <a:pPr>
                <a:defRPr/>
              </a:pPr>
              <a:t>‹#›</a:t>
            </a:fld>
            <a:endParaRPr lang="en-US"/>
          </a:p>
        </p:txBody>
      </p:sp>
    </p:spTree>
    <p:extLst>
      <p:ext uri="{BB962C8B-B14F-4D97-AF65-F5344CB8AC3E}">
        <p14:creationId xmlns:p14="http://schemas.microsoft.com/office/powerpoint/2010/main" val="45897596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3B6C7A6-35B5-9F41-9BF7-4CFF71576464}" type="slidenum">
              <a:rPr lang="en-US"/>
              <a:pPr>
                <a:defRPr/>
              </a:pPr>
              <a:t>‹#›</a:t>
            </a:fld>
            <a:endParaRPr lang="en-US"/>
          </a:p>
        </p:txBody>
      </p:sp>
    </p:spTree>
    <p:extLst>
      <p:ext uri="{BB962C8B-B14F-4D97-AF65-F5344CB8AC3E}">
        <p14:creationId xmlns:p14="http://schemas.microsoft.com/office/powerpoint/2010/main" val="169880854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1FCBB58-4464-E747-9AC9-2CC82CE54C8B}" type="slidenum">
              <a:rPr lang="en-US"/>
              <a:pPr>
                <a:defRPr/>
              </a:pPr>
              <a:t>‹#›</a:t>
            </a:fld>
            <a:endParaRPr lang="en-US"/>
          </a:p>
        </p:txBody>
      </p:sp>
    </p:spTree>
    <p:extLst>
      <p:ext uri="{BB962C8B-B14F-4D97-AF65-F5344CB8AC3E}">
        <p14:creationId xmlns:p14="http://schemas.microsoft.com/office/powerpoint/2010/main" val="248984013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F4F0AA90-E9DD-2B45-89D1-2B2E8614C7D7}" type="slidenum">
              <a:rPr lang="en-US"/>
              <a:pPr>
                <a:defRPr/>
              </a:pPr>
              <a:t>‹#›</a:t>
            </a:fld>
            <a:endParaRPr lang="en-US"/>
          </a:p>
        </p:txBody>
      </p:sp>
    </p:spTree>
    <p:extLst>
      <p:ext uri="{BB962C8B-B14F-4D97-AF65-F5344CB8AC3E}">
        <p14:creationId xmlns:p14="http://schemas.microsoft.com/office/powerpoint/2010/main" val="316361918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5FD7DD-797E-9947-A35B-31E51FA4862E}" type="slidenum">
              <a:rPr lang="en-US"/>
              <a:pPr>
                <a:defRPr/>
              </a:pPr>
              <a:t>‹#›</a:t>
            </a:fld>
            <a:endParaRPr lang="en-US"/>
          </a:p>
        </p:txBody>
      </p:sp>
    </p:spTree>
    <p:extLst>
      <p:ext uri="{BB962C8B-B14F-4D97-AF65-F5344CB8AC3E}">
        <p14:creationId xmlns:p14="http://schemas.microsoft.com/office/powerpoint/2010/main" val="367745365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189062DC-2EF2-A247-86B0-146C2FBCEA8C}" type="slidenum">
              <a:rPr lang="en-US"/>
              <a:pPr>
                <a:defRPr/>
              </a:pPr>
              <a:t>‹#›</a:t>
            </a:fld>
            <a:endParaRPr lang="en-US"/>
          </a:p>
        </p:txBody>
      </p:sp>
    </p:spTree>
    <p:extLst>
      <p:ext uri="{BB962C8B-B14F-4D97-AF65-F5344CB8AC3E}">
        <p14:creationId xmlns:p14="http://schemas.microsoft.com/office/powerpoint/2010/main" val="1469593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93733-567C-4588-A216-205B0B561014}"/>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792E16CE-212A-452A-9366-1AA9ABF357B3}"/>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017E106-24F5-4C98-A301-497C1DD9F32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568C645-308B-4C3D-A3AA-F050269EB3A5}"/>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1C917D09-DD9C-4875-A4DD-18358BECC855}"/>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FD073392-8EF3-4AAD-9145-7E1D59169F6E}"/>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E277A4E-61E2-482F-BC92-79C36AEB4DF7}" type="slidenum">
              <a:rPr lang="en-US" altLang="en-US" smtClean="0"/>
              <a:pPr/>
              <a:t>‹#›</a:t>
            </a:fld>
            <a:endParaRPr lang="en-US" altLang="en-US" dirty="0"/>
          </a:p>
        </p:txBody>
      </p:sp>
    </p:spTree>
    <p:extLst>
      <p:ext uri="{BB962C8B-B14F-4D97-AF65-F5344CB8AC3E}">
        <p14:creationId xmlns:p14="http://schemas.microsoft.com/office/powerpoint/2010/main" val="476346329"/>
      </p:ext>
    </p:extLst>
  </p:cSld>
  <p:clrMapOvr>
    <a:masterClrMapping/>
  </p:clrMapOvr>
  <p:transition>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03A718E-8254-5C4B-B6B1-D460CF186906}" type="slidenum">
              <a:rPr lang="en-US"/>
              <a:pPr>
                <a:defRPr/>
              </a:pPr>
              <a:t>‹#›</a:t>
            </a:fld>
            <a:endParaRPr lang="en-US"/>
          </a:p>
        </p:txBody>
      </p:sp>
    </p:spTree>
    <p:extLst>
      <p:ext uri="{BB962C8B-B14F-4D97-AF65-F5344CB8AC3E}">
        <p14:creationId xmlns:p14="http://schemas.microsoft.com/office/powerpoint/2010/main" val="149069157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0C5E92B-E506-1D47-B169-17C9D5B2CE35}" type="slidenum">
              <a:rPr lang="en-US"/>
              <a:pPr>
                <a:defRPr/>
              </a:pPr>
              <a:t>‹#›</a:t>
            </a:fld>
            <a:endParaRPr lang="en-US"/>
          </a:p>
        </p:txBody>
      </p:sp>
    </p:spTree>
    <p:extLst>
      <p:ext uri="{BB962C8B-B14F-4D97-AF65-F5344CB8AC3E}">
        <p14:creationId xmlns:p14="http://schemas.microsoft.com/office/powerpoint/2010/main" val="44518642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0FE4548A-B15C-5E42-83B7-E5E91DB70C23}" type="slidenum">
              <a:rPr lang="en-US"/>
              <a:pPr>
                <a:defRPr/>
              </a:pPr>
              <a:t>‹#›</a:t>
            </a:fld>
            <a:endParaRPr lang="en-US"/>
          </a:p>
        </p:txBody>
      </p:sp>
    </p:spTree>
    <p:extLst>
      <p:ext uri="{BB962C8B-B14F-4D97-AF65-F5344CB8AC3E}">
        <p14:creationId xmlns:p14="http://schemas.microsoft.com/office/powerpoint/2010/main" val="358066911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85C77B4-0241-384C-B53D-8699ACA72247}" type="slidenum">
              <a:rPr lang="en-US"/>
              <a:pPr>
                <a:defRPr/>
              </a:pPr>
              <a:t>‹#›</a:t>
            </a:fld>
            <a:endParaRPr lang="en-US"/>
          </a:p>
        </p:txBody>
      </p:sp>
    </p:spTree>
    <p:extLst>
      <p:ext uri="{BB962C8B-B14F-4D97-AF65-F5344CB8AC3E}">
        <p14:creationId xmlns:p14="http://schemas.microsoft.com/office/powerpoint/2010/main" val="36661190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772729F-6C52-B848-9D18-9012D9A121B0}" type="slidenum">
              <a:rPr lang="en-US"/>
              <a:pPr>
                <a:defRPr/>
              </a:pPr>
              <a:t>‹#›</a:t>
            </a:fld>
            <a:endParaRPr lang="en-US"/>
          </a:p>
        </p:txBody>
      </p:sp>
    </p:spTree>
    <p:extLst>
      <p:ext uri="{BB962C8B-B14F-4D97-AF65-F5344CB8AC3E}">
        <p14:creationId xmlns:p14="http://schemas.microsoft.com/office/powerpoint/2010/main" val="95886458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725550398"/>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4264212220"/>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762461740"/>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1215209414"/>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55309486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0685D-8BEF-4BBA-A519-A8E6CC952214}"/>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839797E8-C270-4DE1-852B-9F332597694F}"/>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5EE072A-274D-4D7F-81F9-E794E8670A8A}"/>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84215CF-C59E-4C96-B1D2-583FB7EE857C}"/>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B5F2784-8AC0-4336-92BC-FDDA0BC1840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A38A14B-06CF-45AC-856F-C4FFF1EE777F}" type="slidenum">
              <a:rPr lang="en-US" altLang="en-US" smtClean="0"/>
              <a:pPr/>
              <a:t>‹#›</a:t>
            </a:fld>
            <a:endParaRPr lang="en-US" altLang="en-US" dirty="0"/>
          </a:p>
        </p:txBody>
      </p:sp>
    </p:spTree>
    <p:extLst>
      <p:ext uri="{BB962C8B-B14F-4D97-AF65-F5344CB8AC3E}">
        <p14:creationId xmlns:p14="http://schemas.microsoft.com/office/powerpoint/2010/main" val="748660248"/>
      </p:ext>
    </p:extLst>
  </p:cSld>
  <p:clrMapOvr>
    <a:masterClrMapping/>
  </p:clrMapOvr>
  <p:transition>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4264314048"/>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039447293"/>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638234698"/>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206106056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18083718"/>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399947898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rc 3"/>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09" charset="2"/>
              <a:buNone/>
              <a:defRPr sz="2400" b="1" i="0">
                <a:latin typeface="Arial" panose="020B0604020202020204" pitchFamily="34" charset="0"/>
              </a:defRPr>
            </a:lvl1pPr>
          </a:lstStyle>
          <a:p>
            <a:r>
              <a:rPr lang="en-US" dirty="0"/>
              <a:t>Click to edit Master subtitle style</a:t>
            </a:r>
          </a:p>
        </p:txBody>
      </p:sp>
      <p:sp>
        <p:nvSpPr>
          <p:cNvPr id="5" name="Rectangle 6"/>
          <p:cNvSpPr>
            <a:spLocks noGrp="1" noChangeArrowheads="1"/>
          </p:cNvSpPr>
          <p:nvPr>
            <p:ph type="dt" sz="quarter" idx="10"/>
          </p:nvPr>
        </p:nvSpPr>
        <p:spPr/>
        <p:txBody>
          <a:bodyPr/>
          <a:lstStyle>
            <a:lvl1pPr>
              <a:defRPr b="1" i="0" smtClean="0">
                <a:latin typeface="Arial" panose="020B0604020202020204" pitchFamily="34" charset="0"/>
              </a:defRPr>
            </a:lvl1pPr>
          </a:lstStyle>
          <a:p>
            <a:pPr>
              <a:defRPr/>
            </a:pPr>
            <a:endParaRPr lang="en-US" dirty="0"/>
          </a:p>
        </p:txBody>
      </p:sp>
      <p:sp>
        <p:nvSpPr>
          <p:cNvPr id="6" name="Rectangle 7"/>
          <p:cNvSpPr>
            <a:spLocks noGrp="1" noChangeArrowheads="1"/>
          </p:cNvSpPr>
          <p:nvPr>
            <p:ph type="ftr" sz="quarter" idx="11"/>
          </p:nvPr>
        </p:nvSpPr>
        <p:spPr/>
        <p:txBody>
          <a:bodyPr/>
          <a:lstStyle>
            <a:lvl1pPr>
              <a:defRPr b="1" i="0" smtClean="0">
                <a:latin typeface="Arial" panose="020B0604020202020204" pitchFamily="34" charset="0"/>
              </a:defRPr>
            </a:lvl1pPr>
          </a:lstStyle>
          <a:p>
            <a:pPr>
              <a:defRPr/>
            </a:pPr>
            <a:endParaRPr lang="en-US" dirty="0"/>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fld id="{7A0FFB63-6026-9B4E-8D48-C81F6B0B937B}" type="slidenum">
              <a:rPr lang="en-US" smtClean="0"/>
              <a:pPr/>
              <a:t>‹#›</a:t>
            </a:fld>
            <a:endParaRPr lang="en-US" dirty="0"/>
          </a:p>
        </p:txBody>
      </p:sp>
    </p:spTree>
    <p:extLst>
      <p:ext uri="{BB962C8B-B14F-4D97-AF65-F5344CB8AC3E}">
        <p14:creationId xmlns:p14="http://schemas.microsoft.com/office/powerpoint/2010/main" val="4079557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17DBCE-D00F-214C-A74C-EDCFF7755042}" type="slidenum">
              <a:rPr lang="en-US" smtClean="0"/>
              <a:pPr/>
              <a:t>‹#›</a:t>
            </a:fld>
            <a:endParaRPr lang="en-US" dirty="0"/>
          </a:p>
        </p:txBody>
      </p:sp>
    </p:spTree>
    <p:extLst>
      <p:ext uri="{BB962C8B-B14F-4D97-AF65-F5344CB8AC3E}">
        <p14:creationId xmlns:p14="http://schemas.microsoft.com/office/powerpoint/2010/main" val="145295394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D3E954-5DAC-1D4D-B68E-4CED4FE72448}" type="slidenum">
              <a:rPr lang="en-US" smtClean="0"/>
              <a:pPr/>
              <a:t>‹#›</a:t>
            </a:fld>
            <a:endParaRPr lang="en-US" dirty="0"/>
          </a:p>
        </p:txBody>
      </p:sp>
    </p:spTree>
    <p:extLst>
      <p:ext uri="{BB962C8B-B14F-4D97-AF65-F5344CB8AC3E}">
        <p14:creationId xmlns:p14="http://schemas.microsoft.com/office/powerpoint/2010/main" val="156588541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43600" y="1981200"/>
            <a:ext cx="29718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A7C4C-F2B7-544C-ADAD-1A6BC4F26CE4}" type="slidenum">
              <a:rPr lang="en-US" smtClean="0"/>
              <a:pPr/>
              <a:t>‹#›</a:t>
            </a:fld>
            <a:endParaRPr lang="en-US" dirty="0"/>
          </a:p>
        </p:txBody>
      </p:sp>
    </p:spTree>
    <p:extLst>
      <p:ext uri="{BB962C8B-B14F-4D97-AF65-F5344CB8AC3E}">
        <p14:creationId xmlns:p14="http://schemas.microsoft.com/office/powerpoint/2010/main" val="2174957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AE026-742D-4CF4-84F5-A23C2784246E}"/>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1AA0B095-7E89-4F44-8FEC-1DDCA4F19C35}"/>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D9333204-51E7-4D10-B91B-F7346119E6A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772F85C-1BD9-44F4-B2BE-196BED9DD5A2}"/>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9A8FC196-1A0C-45BC-B1FF-0292EE529CA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87B1359-9053-45A1-82DF-BD90202DCAE3}" type="slidenum">
              <a:rPr lang="en-US" altLang="en-US" smtClean="0"/>
              <a:pPr/>
              <a:t>‹#›</a:t>
            </a:fld>
            <a:endParaRPr lang="en-US" altLang="en-US" dirty="0"/>
          </a:p>
        </p:txBody>
      </p:sp>
    </p:spTree>
    <p:extLst>
      <p:ext uri="{BB962C8B-B14F-4D97-AF65-F5344CB8AC3E}">
        <p14:creationId xmlns:p14="http://schemas.microsoft.com/office/powerpoint/2010/main" val="3839393553"/>
      </p:ext>
    </p:extLst>
  </p:cSld>
  <p:clrMapOvr>
    <a:masterClrMapping/>
  </p:clrMapOvr>
  <p:transition>
    <p:fade thruBlk="1"/>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B996DC7-4DF6-1D4C-AE97-A9479254CF9B}" type="slidenum">
              <a:rPr lang="en-US" smtClean="0"/>
              <a:pPr/>
              <a:t>‹#›</a:t>
            </a:fld>
            <a:endParaRPr lang="en-US" dirty="0"/>
          </a:p>
        </p:txBody>
      </p:sp>
    </p:spTree>
    <p:extLst>
      <p:ext uri="{BB962C8B-B14F-4D97-AF65-F5344CB8AC3E}">
        <p14:creationId xmlns:p14="http://schemas.microsoft.com/office/powerpoint/2010/main" val="115254805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169B4E-8601-ED4E-9D60-6CEE2BCD668C}" type="slidenum">
              <a:rPr lang="en-US" smtClean="0"/>
              <a:pPr/>
              <a:t>‹#›</a:t>
            </a:fld>
            <a:endParaRPr lang="en-US" dirty="0"/>
          </a:p>
        </p:txBody>
      </p:sp>
    </p:spTree>
    <p:extLst>
      <p:ext uri="{BB962C8B-B14F-4D97-AF65-F5344CB8AC3E}">
        <p14:creationId xmlns:p14="http://schemas.microsoft.com/office/powerpoint/2010/main" val="14789036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86351D7-6388-514F-8A93-D134B4E879D2}" type="slidenum">
              <a:rPr lang="en-US" smtClean="0"/>
              <a:pPr/>
              <a:t>‹#›</a:t>
            </a:fld>
            <a:endParaRPr lang="en-US" dirty="0"/>
          </a:p>
        </p:txBody>
      </p:sp>
    </p:spTree>
    <p:extLst>
      <p:ext uri="{BB962C8B-B14F-4D97-AF65-F5344CB8AC3E}">
        <p14:creationId xmlns:p14="http://schemas.microsoft.com/office/powerpoint/2010/main" val="65192408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E1A6C71-1996-584F-80C0-07E0B6045806}" type="slidenum">
              <a:rPr lang="en-US" smtClean="0"/>
              <a:pPr/>
              <a:t>‹#›</a:t>
            </a:fld>
            <a:endParaRPr lang="en-US" dirty="0"/>
          </a:p>
        </p:txBody>
      </p:sp>
    </p:spTree>
    <p:extLst>
      <p:ext uri="{BB962C8B-B14F-4D97-AF65-F5344CB8AC3E}">
        <p14:creationId xmlns:p14="http://schemas.microsoft.com/office/powerpoint/2010/main" val="137741415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347C82F-EE3B-504F-9D45-2D087624F038}" type="slidenum">
              <a:rPr lang="en-US" smtClean="0"/>
              <a:pPr/>
              <a:t>‹#›</a:t>
            </a:fld>
            <a:endParaRPr lang="en-US" dirty="0"/>
          </a:p>
        </p:txBody>
      </p:sp>
    </p:spTree>
    <p:extLst>
      <p:ext uri="{BB962C8B-B14F-4D97-AF65-F5344CB8AC3E}">
        <p14:creationId xmlns:p14="http://schemas.microsoft.com/office/powerpoint/2010/main" val="46535699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4545E11-C1EC-ED49-B26E-2696F2262F84}" type="slidenum">
              <a:rPr lang="en-US" smtClean="0"/>
              <a:pPr/>
              <a:t>‹#›</a:t>
            </a:fld>
            <a:endParaRPr lang="en-US" dirty="0"/>
          </a:p>
        </p:txBody>
      </p:sp>
    </p:spTree>
    <p:extLst>
      <p:ext uri="{BB962C8B-B14F-4D97-AF65-F5344CB8AC3E}">
        <p14:creationId xmlns:p14="http://schemas.microsoft.com/office/powerpoint/2010/main" val="12347003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02995A1-3B0E-6443-95C7-868FD0E3B3AD}" type="slidenum">
              <a:rPr lang="en-US" smtClean="0"/>
              <a:pPr/>
              <a:t>‹#›</a:t>
            </a:fld>
            <a:endParaRPr lang="en-US" dirty="0"/>
          </a:p>
        </p:txBody>
      </p:sp>
    </p:spTree>
    <p:extLst>
      <p:ext uri="{BB962C8B-B14F-4D97-AF65-F5344CB8AC3E}">
        <p14:creationId xmlns:p14="http://schemas.microsoft.com/office/powerpoint/2010/main" val="300519280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197C19B-1BF0-104C-A884-5F290E96B163}" type="slidenum">
              <a:rPr lang="en-US" smtClean="0"/>
              <a:pPr/>
              <a:t>‹#›</a:t>
            </a:fld>
            <a:endParaRPr lang="en-US" dirty="0"/>
          </a:p>
        </p:txBody>
      </p:sp>
    </p:spTree>
    <p:extLst>
      <p:ext uri="{BB962C8B-B14F-4D97-AF65-F5344CB8AC3E}">
        <p14:creationId xmlns:p14="http://schemas.microsoft.com/office/powerpoint/2010/main" val="343955494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ClipArt Placeholder 2"/>
          <p:cNvSpPr>
            <a:spLocks noGrp="1"/>
          </p:cNvSpPr>
          <p:nvPr>
            <p:ph type="clipArt" sz="half" idx="1"/>
          </p:nvPr>
        </p:nvSpPr>
        <p:spPr>
          <a:xfrm>
            <a:off x="2819400" y="1981200"/>
            <a:ext cx="29718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943600" y="1981200"/>
            <a:ext cx="29718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E3A29B8-D83B-DD42-AE3A-466DC7736060}" type="slidenum">
              <a:rPr lang="en-US" smtClean="0"/>
              <a:pPr/>
              <a:t>‹#›</a:t>
            </a:fld>
            <a:endParaRPr lang="en-US" dirty="0"/>
          </a:p>
        </p:txBody>
      </p:sp>
    </p:spTree>
    <p:extLst>
      <p:ext uri="{BB962C8B-B14F-4D97-AF65-F5344CB8AC3E}">
        <p14:creationId xmlns:p14="http://schemas.microsoft.com/office/powerpoint/2010/main" val="148352822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956272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79554" name="Group 2">
            <a:extLst>
              <a:ext uri="{FF2B5EF4-FFF2-40B4-BE49-F238E27FC236}">
                <a16:creationId xmlns:a16="http://schemas.microsoft.com/office/drawing/2014/main" id="{0DA6BFAD-6B0F-48AC-9AE0-31D257526FAE}"/>
              </a:ext>
            </a:extLst>
          </p:cNvPr>
          <p:cNvGrpSpPr>
            <a:grpSpLocks/>
          </p:cNvGrpSpPr>
          <p:nvPr/>
        </p:nvGrpSpPr>
        <p:grpSpPr bwMode="auto">
          <a:xfrm>
            <a:off x="0" y="3902075"/>
            <a:ext cx="3400425" cy="2949575"/>
            <a:chOff x="0" y="2458"/>
            <a:chExt cx="2142" cy="1858"/>
          </a:xfrm>
        </p:grpSpPr>
        <p:sp>
          <p:nvSpPr>
            <p:cNvPr id="279555" name="Freeform 3">
              <a:extLst>
                <a:ext uri="{FF2B5EF4-FFF2-40B4-BE49-F238E27FC236}">
                  <a16:creationId xmlns:a16="http://schemas.microsoft.com/office/drawing/2014/main" id="{7668853E-A137-4F76-B789-551D735940A8}"/>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6" name="Freeform 4">
              <a:extLst>
                <a:ext uri="{FF2B5EF4-FFF2-40B4-BE49-F238E27FC236}">
                  <a16:creationId xmlns:a16="http://schemas.microsoft.com/office/drawing/2014/main" id="{CA346263-DC1B-4EBB-87B6-CD65068C786A}"/>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7" name="Freeform 5">
              <a:extLst>
                <a:ext uri="{FF2B5EF4-FFF2-40B4-BE49-F238E27FC236}">
                  <a16:creationId xmlns:a16="http://schemas.microsoft.com/office/drawing/2014/main" id="{A7538C1A-D429-410A-8ED5-244D96319749}"/>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8" name="Freeform 6">
              <a:extLst>
                <a:ext uri="{FF2B5EF4-FFF2-40B4-BE49-F238E27FC236}">
                  <a16:creationId xmlns:a16="http://schemas.microsoft.com/office/drawing/2014/main" id="{20A4168A-F49A-4F87-8594-0F62FED63A47}"/>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9559" name="Oval 7">
              <a:extLst>
                <a:ext uri="{FF2B5EF4-FFF2-40B4-BE49-F238E27FC236}">
                  <a16:creationId xmlns:a16="http://schemas.microsoft.com/office/drawing/2014/main" id="{0690A28F-F7F7-4AE9-8D0C-0705B304CE7A}"/>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9560" name="Oval 8">
              <a:extLst>
                <a:ext uri="{FF2B5EF4-FFF2-40B4-BE49-F238E27FC236}">
                  <a16:creationId xmlns:a16="http://schemas.microsoft.com/office/drawing/2014/main" id="{338CF76D-D182-4A64-98A8-B8708E768668}"/>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9561" name="Oval 9">
              <a:extLst>
                <a:ext uri="{FF2B5EF4-FFF2-40B4-BE49-F238E27FC236}">
                  <a16:creationId xmlns:a16="http://schemas.microsoft.com/office/drawing/2014/main" id="{E5BFD3BE-0190-4F00-885C-068EFE10026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79562" name="Rectangle 10">
            <a:extLst>
              <a:ext uri="{FF2B5EF4-FFF2-40B4-BE49-F238E27FC236}">
                <a16:creationId xmlns:a16="http://schemas.microsoft.com/office/drawing/2014/main" id="{DF267B69-A766-44F8-8DE6-B17423E7D41D}"/>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cs typeface="Arial" panose="020B0604020202020204" pitchFamily="34" charset="0"/>
              </a:defRPr>
            </a:lvl1pPr>
          </a:lstStyle>
          <a:p>
            <a:pPr lvl="0"/>
            <a:r>
              <a:rPr lang="en-US" altLang="en-US" noProof="0" dirty="0"/>
              <a:t>Click to edit Master title style</a:t>
            </a:r>
          </a:p>
        </p:txBody>
      </p:sp>
      <p:sp>
        <p:nvSpPr>
          <p:cNvPr id="279563" name="Rectangle 11">
            <a:extLst>
              <a:ext uri="{FF2B5EF4-FFF2-40B4-BE49-F238E27FC236}">
                <a16:creationId xmlns:a16="http://schemas.microsoft.com/office/drawing/2014/main" id="{8FC3BC6D-45DD-4FED-8247-82C3D410CCEA}"/>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cs typeface="Arial" panose="020B0604020202020204" pitchFamily="34" charset="0"/>
              </a:defRPr>
            </a:lvl1pPr>
          </a:lstStyle>
          <a:p>
            <a:pPr lvl="0"/>
            <a:r>
              <a:rPr lang="en-US" altLang="en-US" noProof="0" dirty="0"/>
              <a:t>Click to edit Master subtitle style</a:t>
            </a:r>
          </a:p>
        </p:txBody>
      </p:sp>
      <p:sp>
        <p:nvSpPr>
          <p:cNvPr id="279564" name="Rectangle 12">
            <a:extLst>
              <a:ext uri="{FF2B5EF4-FFF2-40B4-BE49-F238E27FC236}">
                <a16:creationId xmlns:a16="http://schemas.microsoft.com/office/drawing/2014/main" id="{E2FE2040-ACB5-4A75-8237-0A92D2D97BC2}"/>
              </a:ext>
            </a:extLst>
          </p:cNvPr>
          <p:cNvSpPr>
            <a:spLocks noGrp="1" noChangeArrowheads="1"/>
          </p:cNvSpPr>
          <p:nvPr>
            <p:ph type="dt" sz="quarter" idx="2"/>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79565" name="Rectangle 13">
            <a:extLst>
              <a:ext uri="{FF2B5EF4-FFF2-40B4-BE49-F238E27FC236}">
                <a16:creationId xmlns:a16="http://schemas.microsoft.com/office/drawing/2014/main" id="{30794DFA-F70D-402E-BC04-E35585583E89}"/>
              </a:ext>
            </a:extLst>
          </p:cNvPr>
          <p:cNvSpPr>
            <a:spLocks noGrp="1" noChangeArrowheads="1"/>
          </p:cNvSpPr>
          <p:nvPr>
            <p:ph type="ftr" sz="quarter" idx="3"/>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79566" name="Rectangle 14">
            <a:extLst>
              <a:ext uri="{FF2B5EF4-FFF2-40B4-BE49-F238E27FC236}">
                <a16:creationId xmlns:a16="http://schemas.microsoft.com/office/drawing/2014/main" id="{338FA23E-51AC-4AAC-B4AC-93EA94FB636C}"/>
              </a:ext>
            </a:extLst>
          </p:cNvPr>
          <p:cNvSpPr>
            <a:spLocks noGrp="1" noChangeArrowheads="1"/>
          </p:cNvSpPr>
          <p:nvPr>
            <p:ph type="sldNum" sz="quarter" idx="4"/>
          </p:nvPr>
        </p:nvSpPr>
        <p:spPr/>
        <p:txBody>
          <a:bodyPr/>
          <a:lstStyle>
            <a:lvl1pPr>
              <a:defRPr b="1" i="0">
                <a:latin typeface="Arial" panose="020B0604020202020204" pitchFamily="34" charset="0"/>
                <a:cs typeface="Arial" panose="020B0604020202020204" pitchFamily="34" charset="0"/>
              </a:defRPr>
            </a:lvl1pPr>
          </a:lstStyle>
          <a:p>
            <a:fld id="{AD582E7A-3006-43CA-91C3-6D708A1E9792}" type="slidenum">
              <a:rPr lang="en-US" altLang="en-US" smtClean="0"/>
              <a:pPr/>
              <a:t>‹#›</a:t>
            </a:fld>
            <a:endParaRPr lang="en-US" altLang="en-US" dirty="0"/>
          </a:p>
        </p:txBody>
      </p:sp>
    </p:spTree>
    <p:extLst>
      <p:ext uri="{BB962C8B-B14F-4D97-AF65-F5344CB8AC3E}">
        <p14:creationId xmlns:p14="http://schemas.microsoft.com/office/powerpoint/2010/main" val="173123791"/>
      </p:ext>
    </p:extLst>
  </p:cSld>
  <p:clrMapOvr>
    <a:masterClrMapping/>
  </p:clrMapOvr>
  <p:transition>
    <p:fade thruBlk="1"/>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327166649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1036203872"/>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263736616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980346276"/>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3002709565"/>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129573672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138724394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224875239"/>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4250857194"/>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150034322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B3C5C-01D2-4CA3-AAF7-8FD56299EF32}"/>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720DB88-A1CC-4FDD-99D8-449C555C2F96}"/>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EDB3451-68AB-4C17-8E28-AE92D1CBE98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613F464-6E5D-455C-9E02-CEEB49D72EB8}"/>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F674155-8D6B-40D2-AE8B-1B3FEFDE76A6}"/>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619ED7E2-828A-4E7A-8AC7-D7008AB395CE}" type="slidenum">
              <a:rPr lang="en-US" altLang="en-US" smtClean="0"/>
              <a:pPr/>
              <a:t>‹#›</a:t>
            </a:fld>
            <a:endParaRPr lang="en-US" altLang="en-US" dirty="0"/>
          </a:p>
        </p:txBody>
      </p:sp>
    </p:spTree>
    <p:extLst>
      <p:ext uri="{BB962C8B-B14F-4D97-AF65-F5344CB8AC3E}">
        <p14:creationId xmlns:p14="http://schemas.microsoft.com/office/powerpoint/2010/main" val="1552160573"/>
      </p:ext>
    </p:extLst>
  </p:cSld>
  <p:clrMapOvr>
    <a:masterClrMapping/>
  </p:clrMapOvr>
  <p:transition>
    <p:fade thruBlk="1"/>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556333317"/>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646983395"/>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03AD8DC4-53A0-FA4A-9E14-D0AA4648DB99}" type="slidenum">
              <a:rPr lang="en-GB"/>
              <a:pPr>
                <a:defRPr/>
              </a:pPr>
              <a:t>‹#›</a:t>
            </a:fld>
            <a:endParaRPr lang="en-GB"/>
          </a:p>
        </p:txBody>
      </p:sp>
    </p:spTree>
    <p:extLst>
      <p:ext uri="{BB962C8B-B14F-4D97-AF65-F5344CB8AC3E}">
        <p14:creationId xmlns:p14="http://schemas.microsoft.com/office/powerpoint/2010/main" val="105041213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D4C9D44-AABA-C248-B390-93E7D5662FD0}" type="slidenum">
              <a:rPr lang="en-GB"/>
              <a:pPr>
                <a:defRPr/>
              </a:pPr>
              <a:t>‹#›</a:t>
            </a:fld>
            <a:endParaRPr lang="en-GB"/>
          </a:p>
        </p:txBody>
      </p:sp>
    </p:spTree>
    <p:extLst>
      <p:ext uri="{BB962C8B-B14F-4D97-AF65-F5344CB8AC3E}">
        <p14:creationId xmlns:p14="http://schemas.microsoft.com/office/powerpoint/2010/main" val="215125229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sldNum" idx="10"/>
          </p:nvPr>
        </p:nvSpPr>
        <p:spPr>
          <a:ln/>
        </p:spPr>
        <p:txBody>
          <a:bodyPr/>
          <a:lstStyle>
            <a:lvl1pPr>
              <a:defRPr/>
            </a:lvl1pPr>
          </a:lstStyle>
          <a:p>
            <a:pPr>
              <a:defRPr/>
            </a:pPr>
            <a:fld id="{FEB0677F-07F8-A846-B7DD-CFBBF80204F5}" type="slidenum">
              <a:rPr lang="en-GB"/>
              <a:pPr>
                <a:defRPr/>
              </a:pPr>
              <a:t>‹#›</a:t>
            </a:fld>
            <a:endParaRPr lang="en-GB"/>
          </a:p>
        </p:txBody>
      </p:sp>
    </p:spTree>
    <p:extLst>
      <p:ext uri="{BB962C8B-B14F-4D97-AF65-F5344CB8AC3E}">
        <p14:creationId xmlns:p14="http://schemas.microsoft.com/office/powerpoint/2010/main" val="263013607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2"/>
          <p:cNvSpPr>
            <a:spLocks noGrp="1" noChangeArrowheads="1"/>
          </p:cNvSpPr>
          <p:nvPr>
            <p:ph type="sldNum" idx="10"/>
          </p:nvPr>
        </p:nvSpPr>
        <p:spPr>
          <a:ln/>
        </p:spPr>
        <p:txBody>
          <a:bodyPr/>
          <a:lstStyle>
            <a:lvl1pPr>
              <a:defRPr/>
            </a:lvl1pPr>
          </a:lstStyle>
          <a:p>
            <a:pPr>
              <a:defRPr/>
            </a:pPr>
            <a:fld id="{0757E006-9154-D64F-B4EA-C609BEAD5980}" type="slidenum">
              <a:rPr lang="en-GB"/>
              <a:pPr>
                <a:defRPr/>
              </a:pPr>
              <a:t>‹#›</a:t>
            </a:fld>
            <a:endParaRPr lang="en-GB"/>
          </a:p>
        </p:txBody>
      </p:sp>
    </p:spTree>
    <p:extLst>
      <p:ext uri="{BB962C8B-B14F-4D97-AF65-F5344CB8AC3E}">
        <p14:creationId xmlns:p14="http://schemas.microsoft.com/office/powerpoint/2010/main" val="385084133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2"/>
          <p:cNvSpPr>
            <a:spLocks noGrp="1" noChangeArrowheads="1"/>
          </p:cNvSpPr>
          <p:nvPr>
            <p:ph type="sldNum" idx="10"/>
          </p:nvPr>
        </p:nvSpPr>
        <p:spPr>
          <a:ln/>
        </p:spPr>
        <p:txBody>
          <a:bodyPr/>
          <a:lstStyle>
            <a:lvl1pPr>
              <a:defRPr/>
            </a:lvl1pPr>
          </a:lstStyle>
          <a:p>
            <a:pPr>
              <a:defRPr/>
            </a:pPr>
            <a:fld id="{D9984662-DEB3-AC4E-A613-FD5F4327725D}" type="slidenum">
              <a:rPr lang="en-GB"/>
              <a:pPr>
                <a:defRPr/>
              </a:pPr>
              <a:t>‹#›</a:t>
            </a:fld>
            <a:endParaRPr lang="en-GB"/>
          </a:p>
        </p:txBody>
      </p:sp>
    </p:spTree>
    <p:extLst>
      <p:ext uri="{BB962C8B-B14F-4D97-AF65-F5344CB8AC3E}">
        <p14:creationId xmlns:p14="http://schemas.microsoft.com/office/powerpoint/2010/main" val="305856024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2"/>
          <p:cNvSpPr>
            <a:spLocks noGrp="1" noChangeArrowheads="1"/>
          </p:cNvSpPr>
          <p:nvPr>
            <p:ph type="sldNum" idx="10"/>
          </p:nvPr>
        </p:nvSpPr>
        <p:spPr>
          <a:ln/>
        </p:spPr>
        <p:txBody>
          <a:bodyPr/>
          <a:lstStyle>
            <a:lvl1pPr>
              <a:defRPr/>
            </a:lvl1pPr>
          </a:lstStyle>
          <a:p>
            <a:pPr>
              <a:defRPr/>
            </a:pPr>
            <a:fld id="{4C5361D2-3965-DE4F-81F0-C3A896C8C908}" type="slidenum">
              <a:rPr lang="en-GB"/>
              <a:pPr>
                <a:defRPr/>
              </a:pPr>
              <a:t>‹#›</a:t>
            </a:fld>
            <a:endParaRPr lang="en-GB"/>
          </a:p>
        </p:txBody>
      </p:sp>
    </p:spTree>
    <p:extLst>
      <p:ext uri="{BB962C8B-B14F-4D97-AF65-F5344CB8AC3E}">
        <p14:creationId xmlns:p14="http://schemas.microsoft.com/office/powerpoint/2010/main" val="21008017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pPr>
              <a:defRPr/>
            </a:pPr>
            <a:fld id="{69AD4B06-B00D-DF45-A234-003C0650B10A}" type="slidenum">
              <a:rPr lang="en-GB"/>
              <a:pPr>
                <a:defRPr/>
              </a:pPr>
              <a:t>‹#›</a:t>
            </a:fld>
            <a:endParaRPr lang="en-GB"/>
          </a:p>
        </p:txBody>
      </p:sp>
    </p:spTree>
    <p:extLst>
      <p:ext uri="{BB962C8B-B14F-4D97-AF65-F5344CB8AC3E}">
        <p14:creationId xmlns:p14="http://schemas.microsoft.com/office/powerpoint/2010/main" val="201907111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97C49FD-1E64-6440-BB97-98D86C39C903}" type="slidenum">
              <a:rPr lang="en-GB"/>
              <a:pPr>
                <a:defRPr/>
              </a:pPr>
              <a:t>‹#›</a:t>
            </a:fld>
            <a:endParaRPr lang="en-GB"/>
          </a:p>
        </p:txBody>
      </p:sp>
    </p:spTree>
    <p:extLst>
      <p:ext uri="{BB962C8B-B14F-4D97-AF65-F5344CB8AC3E}">
        <p14:creationId xmlns:p14="http://schemas.microsoft.com/office/powerpoint/2010/main" val="2904502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6B0C-4470-4B01-B8E8-717B12054AA0}"/>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6C32AA6-841F-470C-9399-9B100BE5CE99}"/>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2AC93DF0-02CB-4922-8AE3-5233561BC300}"/>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104832C-EE3D-4DCB-8764-4C804B877B4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FDE565FC-04BF-4D5C-9ABD-6910F6E2D48F}"/>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20F789B7-1FF9-49B3-B04E-11F6C511FB46}" type="slidenum">
              <a:rPr lang="en-US" altLang="en-US" smtClean="0"/>
              <a:pPr/>
              <a:t>‹#›</a:t>
            </a:fld>
            <a:endParaRPr lang="en-US" altLang="en-US" dirty="0"/>
          </a:p>
        </p:txBody>
      </p:sp>
    </p:spTree>
    <p:extLst>
      <p:ext uri="{BB962C8B-B14F-4D97-AF65-F5344CB8AC3E}">
        <p14:creationId xmlns:p14="http://schemas.microsoft.com/office/powerpoint/2010/main" val="3396100222"/>
      </p:ext>
    </p:extLst>
  </p:cSld>
  <p:clrMapOvr>
    <a:masterClrMapping/>
  </p:clrMapOvr>
  <p:transition>
    <p:fade thruBlk="1"/>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sldNum" idx="10"/>
          </p:nvPr>
        </p:nvSpPr>
        <p:spPr>
          <a:ln/>
        </p:spPr>
        <p:txBody>
          <a:bodyPr/>
          <a:lstStyle>
            <a:lvl1pPr>
              <a:defRPr/>
            </a:lvl1pPr>
          </a:lstStyle>
          <a:p>
            <a:pPr>
              <a:defRPr/>
            </a:pPr>
            <a:fld id="{33E9CCFA-EBB9-7B43-BF59-302EA45BE2F4}" type="slidenum">
              <a:rPr lang="en-GB"/>
              <a:pPr>
                <a:defRPr/>
              </a:pPr>
              <a:t>‹#›</a:t>
            </a:fld>
            <a:endParaRPr lang="en-GB"/>
          </a:p>
        </p:txBody>
      </p:sp>
    </p:spTree>
    <p:extLst>
      <p:ext uri="{BB962C8B-B14F-4D97-AF65-F5344CB8AC3E}">
        <p14:creationId xmlns:p14="http://schemas.microsoft.com/office/powerpoint/2010/main" val="89679706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B498E4E1-D8CA-3441-BF85-100B7240FC5B}" type="slidenum">
              <a:rPr lang="en-GB"/>
              <a:pPr>
                <a:defRPr/>
              </a:pPr>
              <a:t>‹#›</a:t>
            </a:fld>
            <a:endParaRPr lang="en-GB"/>
          </a:p>
        </p:txBody>
      </p:sp>
    </p:spTree>
    <p:extLst>
      <p:ext uri="{BB962C8B-B14F-4D97-AF65-F5344CB8AC3E}">
        <p14:creationId xmlns:p14="http://schemas.microsoft.com/office/powerpoint/2010/main" val="139208858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2"/>
          <p:cNvSpPr>
            <a:spLocks noGrp="1" noChangeArrowheads="1"/>
          </p:cNvSpPr>
          <p:nvPr>
            <p:ph type="sldNum" idx="10"/>
          </p:nvPr>
        </p:nvSpPr>
        <p:spPr>
          <a:ln/>
        </p:spPr>
        <p:txBody>
          <a:bodyPr/>
          <a:lstStyle>
            <a:lvl1pPr>
              <a:defRPr/>
            </a:lvl1pPr>
          </a:lstStyle>
          <a:p>
            <a:pPr>
              <a:defRPr/>
            </a:pPr>
            <a:fld id="{AE8662CC-2756-A246-A5AD-663014A415D1}" type="slidenum">
              <a:rPr lang="en-GB"/>
              <a:pPr>
                <a:defRPr/>
              </a:pPr>
              <a:t>‹#›</a:t>
            </a:fld>
            <a:endParaRPr lang="en-GB"/>
          </a:p>
        </p:txBody>
      </p:sp>
    </p:spTree>
    <p:extLst>
      <p:ext uri="{BB962C8B-B14F-4D97-AF65-F5344CB8AC3E}">
        <p14:creationId xmlns:p14="http://schemas.microsoft.com/office/powerpoint/2010/main" val="288553817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4127904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603434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6175219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4390904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2231772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4331323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87389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310F1-071A-4F79-87FC-573114C2AE05}"/>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4486C7B-9FC9-457A-9CB6-849587441654}"/>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FE5D4537-0D9A-4BAD-A4A9-858A625DBC72}"/>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51E62D08-6335-43BA-838A-2FC86ECA2D2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75CA6E2-4954-4205-A840-3E03FE984FA9}"/>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19940C84-00D1-43DA-8724-5621A971731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649FB310-A772-4877-86DB-FC44BF747DD5}" type="slidenum">
              <a:rPr lang="en-US" altLang="en-US" smtClean="0"/>
              <a:pPr/>
              <a:t>‹#›</a:t>
            </a:fld>
            <a:endParaRPr lang="en-US" altLang="en-US" dirty="0"/>
          </a:p>
        </p:txBody>
      </p:sp>
    </p:spTree>
    <p:extLst>
      <p:ext uri="{BB962C8B-B14F-4D97-AF65-F5344CB8AC3E}">
        <p14:creationId xmlns:p14="http://schemas.microsoft.com/office/powerpoint/2010/main" val="4097510491"/>
      </p:ext>
    </p:extLst>
  </p:cSld>
  <p:clrMapOvr>
    <a:masterClrMapping/>
  </p:clrMapOvr>
  <p:transition>
    <p:fade thruBlk="1"/>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809674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6347576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492858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5158142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710059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9515694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1868057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496590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4761705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509764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0081-7D27-4631-A98A-4CFC9A89973E}"/>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2BEF82E-FB74-4F95-9892-5C46AF6D057E}"/>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33468DD9-C2B1-437A-B72E-296D78A22FF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0BC50AF-CA14-43D9-83B5-6186BA44ACA7}"/>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17C7753-CCA5-44B2-A866-798A48A91984}"/>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4385347-982E-4AA0-9948-3669B0DF6F93}"/>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5697F342-5A16-44FB-8B58-805820579D12}"/>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B2787FA2-9FBA-490E-A27F-1BBB20CEC47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DACFCA8-68D3-4F2E-A9C2-8CC362D37432}" type="slidenum">
              <a:rPr lang="en-US" altLang="en-US" smtClean="0"/>
              <a:pPr/>
              <a:t>‹#›</a:t>
            </a:fld>
            <a:endParaRPr lang="en-US" altLang="en-US" dirty="0"/>
          </a:p>
        </p:txBody>
      </p:sp>
    </p:spTree>
    <p:extLst>
      <p:ext uri="{BB962C8B-B14F-4D97-AF65-F5344CB8AC3E}">
        <p14:creationId xmlns:p14="http://schemas.microsoft.com/office/powerpoint/2010/main" val="346445528"/>
      </p:ext>
    </p:extLst>
  </p:cSld>
  <p:clrMapOvr>
    <a:masterClrMapping/>
  </p:clrMapOvr>
  <p:transition>
    <p:fade thruBlk="1"/>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763991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511067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621780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7639603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2450946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5011290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7395049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8127735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9654504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4/26/24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130393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5911-2753-407B-A7AE-8A7EDEEFC9E7}"/>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4F9CD049-2CD9-42EB-91F2-140D46A7C999}"/>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3EF43B7C-74A4-4EA9-969A-3A8FD66DE91F}"/>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D15F7B71-B25F-4CE8-9EF8-D89EBD5FA7DE}"/>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0849A1ED-D4FF-4BFE-A64D-F319157C01DC}" type="slidenum">
              <a:rPr lang="en-US" altLang="en-US" smtClean="0"/>
              <a:pPr/>
              <a:t>‹#›</a:t>
            </a:fld>
            <a:endParaRPr lang="en-US" altLang="en-US" dirty="0"/>
          </a:p>
        </p:txBody>
      </p:sp>
    </p:spTree>
    <p:extLst>
      <p:ext uri="{BB962C8B-B14F-4D97-AF65-F5344CB8AC3E}">
        <p14:creationId xmlns:p14="http://schemas.microsoft.com/office/powerpoint/2010/main" val="3640170307"/>
      </p:ext>
    </p:extLst>
  </p:cSld>
  <p:clrMapOvr>
    <a:masterClrMapping/>
  </p:clrMapOvr>
  <p:transition>
    <p:fade thruBlk="1"/>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4/26/24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08539022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4/26/24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176451942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4/26/24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192775419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4/26/24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71714765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4/26/24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157715186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4/26/24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154042712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4/26/24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30805540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4/26/24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389185666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4/26/24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281521661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4/26/24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30012242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EB589B-8464-46C0-9E32-81795DE19612}"/>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60E8FCAA-A577-44E1-980F-A3AE983F589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4ADE077C-7678-407A-BD44-31F2ABFE5DB4}"/>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1FE29BA1-A37A-42E6-9C86-9DE1F8B87A5D}" type="slidenum">
              <a:rPr lang="en-US" altLang="en-US" smtClean="0"/>
              <a:pPr/>
              <a:t>‹#›</a:t>
            </a:fld>
            <a:endParaRPr lang="en-US" altLang="en-US" dirty="0"/>
          </a:p>
        </p:txBody>
      </p:sp>
    </p:spTree>
    <p:extLst>
      <p:ext uri="{BB962C8B-B14F-4D97-AF65-F5344CB8AC3E}">
        <p14:creationId xmlns:p14="http://schemas.microsoft.com/office/powerpoint/2010/main" val="3345258261"/>
      </p:ext>
    </p:extLst>
  </p:cSld>
  <p:clrMapOvr>
    <a:masterClrMapping/>
  </p:clrMapOvr>
  <p:transition>
    <p:fade thruBlk="1"/>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257E356C-2610-C044-AFCB-D3F526B0C4B6}" type="slidenum">
              <a:rPr lang="en-GB"/>
              <a:pPr>
                <a:defRPr/>
              </a:pPr>
              <a:t>‹#›</a:t>
            </a:fld>
            <a:endParaRPr lang="en-GB"/>
          </a:p>
        </p:txBody>
      </p:sp>
    </p:spTree>
    <p:extLst>
      <p:ext uri="{BB962C8B-B14F-4D97-AF65-F5344CB8AC3E}">
        <p14:creationId xmlns:p14="http://schemas.microsoft.com/office/powerpoint/2010/main" val="111547821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AD97EC80-B6F4-CB45-8161-5CAC234558BB}" type="slidenum">
              <a:rPr lang="en-GB"/>
              <a:pPr>
                <a:defRPr/>
              </a:pPr>
              <a:t>‹#›</a:t>
            </a:fld>
            <a:endParaRPr lang="en-GB"/>
          </a:p>
        </p:txBody>
      </p:sp>
    </p:spTree>
    <p:extLst>
      <p:ext uri="{BB962C8B-B14F-4D97-AF65-F5344CB8AC3E}">
        <p14:creationId xmlns:p14="http://schemas.microsoft.com/office/powerpoint/2010/main" val="425469247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7C9FCE7F-B3B6-534C-A5DE-5FD14275620A}" type="slidenum">
              <a:rPr lang="en-GB"/>
              <a:pPr>
                <a:defRPr/>
              </a:pPr>
              <a:t>‹#›</a:t>
            </a:fld>
            <a:endParaRPr lang="en-GB"/>
          </a:p>
        </p:txBody>
      </p:sp>
    </p:spTree>
    <p:extLst>
      <p:ext uri="{BB962C8B-B14F-4D97-AF65-F5344CB8AC3E}">
        <p14:creationId xmlns:p14="http://schemas.microsoft.com/office/powerpoint/2010/main" val="30401624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3F5AEF04-DAE4-504C-B732-EF91B3458DB8}" type="slidenum">
              <a:rPr lang="en-GB"/>
              <a:pPr>
                <a:defRPr/>
              </a:pPr>
              <a:t>‹#›</a:t>
            </a:fld>
            <a:endParaRPr lang="en-GB"/>
          </a:p>
        </p:txBody>
      </p:sp>
    </p:spTree>
    <p:extLst>
      <p:ext uri="{BB962C8B-B14F-4D97-AF65-F5344CB8AC3E}">
        <p14:creationId xmlns:p14="http://schemas.microsoft.com/office/powerpoint/2010/main" val="2675118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0724BEF6-8B7C-B942-A92C-D2BA9B5C5593}" type="slidenum">
              <a:rPr lang="en-GB"/>
              <a:pPr>
                <a:defRPr/>
              </a:pPr>
              <a:t>‹#›</a:t>
            </a:fld>
            <a:endParaRPr lang="en-GB"/>
          </a:p>
        </p:txBody>
      </p:sp>
    </p:spTree>
    <p:extLst>
      <p:ext uri="{BB962C8B-B14F-4D97-AF65-F5344CB8AC3E}">
        <p14:creationId xmlns:p14="http://schemas.microsoft.com/office/powerpoint/2010/main" val="139037063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B77DBAFB-FD53-5A45-97B0-674BD7E7C811}" type="slidenum">
              <a:rPr lang="en-GB"/>
              <a:pPr>
                <a:defRPr/>
              </a:pPr>
              <a:t>‹#›</a:t>
            </a:fld>
            <a:endParaRPr lang="en-GB"/>
          </a:p>
        </p:txBody>
      </p:sp>
    </p:spTree>
    <p:extLst>
      <p:ext uri="{BB962C8B-B14F-4D97-AF65-F5344CB8AC3E}">
        <p14:creationId xmlns:p14="http://schemas.microsoft.com/office/powerpoint/2010/main" val="102621682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6C4F314E-C61F-F144-8D0F-8B7F8DCFBE33}" type="slidenum">
              <a:rPr lang="en-GB"/>
              <a:pPr>
                <a:defRPr/>
              </a:pPr>
              <a:t>‹#›</a:t>
            </a:fld>
            <a:endParaRPr lang="en-GB"/>
          </a:p>
        </p:txBody>
      </p:sp>
    </p:spTree>
    <p:extLst>
      <p:ext uri="{BB962C8B-B14F-4D97-AF65-F5344CB8AC3E}">
        <p14:creationId xmlns:p14="http://schemas.microsoft.com/office/powerpoint/2010/main" val="302212941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36BEC227-5E7D-EC45-9590-4B083A691F83}" type="slidenum">
              <a:rPr lang="en-GB"/>
              <a:pPr>
                <a:defRPr/>
              </a:pPr>
              <a:t>‹#›</a:t>
            </a:fld>
            <a:endParaRPr lang="en-GB"/>
          </a:p>
        </p:txBody>
      </p:sp>
    </p:spTree>
    <p:extLst>
      <p:ext uri="{BB962C8B-B14F-4D97-AF65-F5344CB8AC3E}">
        <p14:creationId xmlns:p14="http://schemas.microsoft.com/office/powerpoint/2010/main" val="334323712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CA9BE12-EF34-334D-BEE6-33F3E42BD1F6}" type="slidenum">
              <a:rPr lang="en-GB"/>
              <a:pPr>
                <a:defRPr/>
              </a:pPr>
              <a:t>‹#›</a:t>
            </a:fld>
            <a:endParaRPr lang="en-GB"/>
          </a:p>
        </p:txBody>
      </p:sp>
    </p:spTree>
    <p:extLst>
      <p:ext uri="{BB962C8B-B14F-4D97-AF65-F5344CB8AC3E}">
        <p14:creationId xmlns:p14="http://schemas.microsoft.com/office/powerpoint/2010/main" val="74152935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1B03044-6D58-B04C-B1D3-1D13201274F6}" type="slidenum">
              <a:rPr lang="en-GB"/>
              <a:pPr>
                <a:defRPr/>
              </a:pPr>
              <a:t>‹#›</a:t>
            </a:fld>
            <a:endParaRPr lang="en-GB"/>
          </a:p>
        </p:txBody>
      </p:sp>
    </p:spTree>
    <p:extLst>
      <p:ext uri="{BB962C8B-B14F-4D97-AF65-F5344CB8AC3E}">
        <p14:creationId xmlns:p14="http://schemas.microsoft.com/office/powerpoint/2010/main" val="39564565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1CB2-BA56-44C7-9A60-E65135315AA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D81F7F86-CB47-42FC-9D1F-2BD4C47E1EBA}"/>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00CC59E-C388-45C5-A690-BD6EE0E1AE12}"/>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7D3707E-34D6-4C9E-BD61-607C69BDF06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0E5C0BD8-2968-4461-946E-924D4F166B2F}"/>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FF3A2B3C-A877-42D1-96CF-C1347C3037B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D7303E0-DAD1-4C10-B307-42893247D777}" type="slidenum">
              <a:rPr lang="en-US" altLang="en-US" smtClean="0"/>
              <a:pPr/>
              <a:t>‹#›</a:t>
            </a:fld>
            <a:endParaRPr lang="en-US" altLang="en-US" dirty="0"/>
          </a:p>
        </p:txBody>
      </p:sp>
    </p:spTree>
    <p:extLst>
      <p:ext uri="{BB962C8B-B14F-4D97-AF65-F5344CB8AC3E}">
        <p14:creationId xmlns:p14="http://schemas.microsoft.com/office/powerpoint/2010/main" val="1444390109"/>
      </p:ext>
    </p:extLst>
  </p:cSld>
  <p:clrMapOvr>
    <a:masterClrMapping/>
  </p:clrMapOvr>
  <p:transition>
    <p:fade thruBlk="1"/>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B8E07F95-3DB5-B441-8B18-4AAAA7700EC8}" type="slidenum">
              <a:rPr lang="en-GB"/>
              <a:pPr>
                <a:defRPr/>
              </a:pPr>
              <a:t>‹#›</a:t>
            </a:fld>
            <a:endParaRPr lang="en-GB"/>
          </a:p>
        </p:txBody>
      </p:sp>
    </p:spTree>
    <p:extLst>
      <p:ext uri="{BB962C8B-B14F-4D97-AF65-F5344CB8AC3E}">
        <p14:creationId xmlns:p14="http://schemas.microsoft.com/office/powerpoint/2010/main" val="3824050260"/>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1031"/>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32"/>
          <p:cNvSpPr>
            <a:spLocks noGrp="1" noChangeArrowheads="1"/>
          </p:cNvSpPr>
          <p:nvPr>
            <p:ph type="sldNum" sz="quarter" idx="12"/>
          </p:nvPr>
        </p:nvSpPr>
        <p:spPr/>
        <p:txBody>
          <a:bodyPr/>
          <a:lstStyle>
            <a:lvl1pPr>
              <a:defRPr/>
            </a:lvl1pPr>
          </a:lstStyle>
          <a:p>
            <a:pPr>
              <a:defRPr/>
            </a:pPr>
            <a:fld id="{D59224F9-31EE-954A-A5FE-6C6CEC454E12}" type="slidenum">
              <a:rPr lang="en-US"/>
              <a:pPr>
                <a:defRPr/>
              </a:pPr>
              <a:t>‹#›</a:t>
            </a:fld>
            <a:endParaRPr lang="en-US"/>
          </a:p>
        </p:txBody>
      </p:sp>
    </p:spTree>
    <p:extLst>
      <p:ext uri="{BB962C8B-B14F-4D97-AF65-F5344CB8AC3E}">
        <p14:creationId xmlns:p14="http://schemas.microsoft.com/office/powerpoint/2010/main" val="343378290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854ABC9-8C72-6D45-8B8A-CD1FCFF02E51}" type="slidenum">
              <a:rPr lang="en-US"/>
              <a:pPr>
                <a:defRPr/>
              </a:pPr>
              <a:t>‹#›</a:t>
            </a:fld>
            <a:endParaRPr lang="en-US"/>
          </a:p>
        </p:txBody>
      </p:sp>
    </p:spTree>
    <p:extLst>
      <p:ext uri="{BB962C8B-B14F-4D97-AF65-F5344CB8AC3E}">
        <p14:creationId xmlns:p14="http://schemas.microsoft.com/office/powerpoint/2010/main" val="232676842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395097159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43652573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291808557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386532172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482210968"/>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302375616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37380132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F510-106C-4ED4-834F-572B9F995573}"/>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8576344E-4C0F-4DAF-A4B8-C07815957E56}"/>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B5F791BE-EDFA-4AF8-88A3-C80F30EEC64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8ED7BCB-2555-41EC-9D8A-9291DF4827A8}"/>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DB51AD9-B958-4110-A72D-3543716A5877}"/>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B218F5C2-D7E2-4C4C-AFB5-5403FFA32E4A}"/>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3FFE9AC-AE27-4488-AB43-09C1BA5F7A45}" type="slidenum">
              <a:rPr lang="en-US" altLang="en-US" smtClean="0"/>
              <a:pPr/>
              <a:t>‹#›</a:t>
            </a:fld>
            <a:endParaRPr lang="en-US" altLang="en-US" dirty="0"/>
          </a:p>
        </p:txBody>
      </p:sp>
    </p:spTree>
    <p:extLst>
      <p:ext uri="{BB962C8B-B14F-4D97-AF65-F5344CB8AC3E}">
        <p14:creationId xmlns:p14="http://schemas.microsoft.com/office/powerpoint/2010/main" val="1978645518"/>
      </p:ext>
    </p:extLst>
  </p:cSld>
  <p:clrMapOvr>
    <a:masterClrMapping/>
  </p:clrMapOvr>
  <p:transition>
    <p:fade thruBlk="1"/>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347106887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251967954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2003773196"/>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225751510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31311074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3" name="Rectangle 10"/>
          <p:cNvSpPr>
            <a:spLocks noGrp="1" noChangeArrowheads="1"/>
          </p:cNvSpPr>
          <p:nvPr>
            <p:ph type="ftr" sz="quarter" idx="11"/>
          </p:nvPr>
        </p:nvSpPr>
        <p:spPr/>
        <p:txBody>
          <a:bodyPr/>
          <a:lstStyle>
            <a:lvl1pPr defTabSz="914085" eaLnBrk="0" fontAlgn="auto" hangingPunct="0">
              <a:spcBef>
                <a:spcPts val="0"/>
              </a:spcBef>
              <a:spcAft>
                <a:spcPts val="0"/>
              </a:spcAft>
              <a:defRPr>
                <a:latin typeface="Times New Roman" charset="0"/>
                <a:ea typeface="+mn-ea"/>
                <a:cs typeface="+mn-cs"/>
              </a:defRPr>
            </a:lvl1pPr>
          </a:lstStyle>
          <a:p>
            <a:pPr>
              <a:defRPr/>
            </a:pPr>
            <a:endParaRPr lang="en-US"/>
          </a:p>
        </p:txBody>
      </p:sp>
      <p:sp>
        <p:nvSpPr>
          <p:cNvPr id="4" name="Rectangle 11"/>
          <p:cNvSpPr>
            <a:spLocks noGrp="1" noChangeArrowheads="1"/>
          </p:cNvSpPr>
          <p:nvPr>
            <p:ph type="sldNum" sz="quarter" idx="12"/>
          </p:nvPr>
        </p:nvSpPr>
        <p:spPr/>
        <p:txBody>
          <a:bodyPr/>
          <a:lstStyle>
            <a:lvl1pPr defTabSz="914085" eaLnBrk="0" hangingPunct="0">
              <a:defRPr>
                <a:latin typeface="Times New Roman" charset="0"/>
              </a:defRPr>
            </a:lvl1pPr>
          </a:lstStyle>
          <a:p>
            <a:pPr>
              <a:defRPr/>
            </a:pPr>
            <a:fld id="{5136631C-9623-8848-AD16-7DF80C59B66E}" type="slidenum">
              <a:rPr lang="en-US"/>
              <a:pPr>
                <a:defRPr/>
              </a:pPr>
              <a:t>‹#›</a:t>
            </a:fld>
            <a:endParaRPr lang="en-US"/>
          </a:p>
        </p:txBody>
      </p:sp>
    </p:spTree>
    <p:extLst>
      <p:ext uri="{BB962C8B-B14F-4D97-AF65-F5344CB8AC3E}">
        <p14:creationId xmlns:p14="http://schemas.microsoft.com/office/powerpoint/2010/main" val="17635985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lIns="91376" tIns="45688" rIns="91376" bIns="45688"/>
          <a:lstStyle>
            <a:lvl1pPr>
              <a:defRPr>
                <a:solidFill>
                  <a:schemeClr val="bg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1295400" y="1676406"/>
            <a:ext cx="7467600" cy="4449763"/>
          </a:xfrm>
          <a:prstGeom prst="rect">
            <a:avLst/>
          </a:prstGeom>
        </p:spPr>
        <p:txBody>
          <a:bodyPr lIns="91376" tIns="45688" rIns="91376" bIns="45688"/>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376" tIns="45688" rIns="91376" bIns="45688" numCol="1" anchor="t" anchorCtr="0" compatLnSpc="1">
            <a:prstTxWarp prst="textNoShape">
              <a:avLst/>
            </a:prstTxWarp>
          </a:bodyPr>
          <a:lstStyle>
            <a:lvl1pPr defTabSz="456880">
              <a:defRPr sz="2400">
                <a:solidFill>
                  <a:srgbClr val="000000"/>
                </a:solidFill>
                <a:latin typeface="Times New Roman" charset="0"/>
                <a:ea typeface="MS Gothic" pitchFamily="49" charset="-128"/>
                <a:cs typeface="MS Gothic" pitchFamily="49" charset="-128"/>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376" tIns="45688" rIns="91376" bIns="45688" numCol="1" anchor="t" anchorCtr="0" compatLnSpc="1">
            <a:prstTxWarp prst="textNoShape">
              <a:avLst/>
            </a:prstTxWarp>
          </a:bodyPr>
          <a:lstStyle>
            <a:lvl1pPr defTabSz="456880">
              <a:defRPr>
                <a:solidFill>
                  <a:srgbClr val="000000"/>
                </a:solidFill>
                <a:ea typeface="MS Gothic" charset="0"/>
                <a:cs typeface="MS Gothic" charset="0"/>
              </a:defRPr>
            </a:lvl1pPr>
          </a:lstStyle>
          <a:p>
            <a:pPr>
              <a:defRPr/>
            </a:pPr>
            <a:fld id="{EC2F638E-2095-9846-B154-6EF4A80F4F68}" type="slidenum">
              <a:rPr lang="en-US"/>
              <a:pPr>
                <a:defRPr/>
              </a:pPr>
              <a:t>‹#›</a:t>
            </a:fld>
            <a:endParaRPr lang="en-US"/>
          </a:p>
        </p:txBody>
      </p:sp>
    </p:spTree>
    <p:extLst>
      <p:ext uri="{BB962C8B-B14F-4D97-AF65-F5344CB8AC3E}">
        <p14:creationId xmlns:p14="http://schemas.microsoft.com/office/powerpoint/2010/main" val="121201385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117011295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3" name="Rectangle 1036"/>
          <p:cNvSpPr>
            <a:spLocks noGrp="1" noChangeArrowheads="1"/>
          </p:cNvSpPr>
          <p:nvPr>
            <p:ph type="ftr" sz="quarter" idx="11"/>
          </p:nvPr>
        </p:nvSpPr>
        <p:spPr/>
        <p:txBody>
          <a:bodyPr/>
          <a:lstStyle>
            <a:lvl1pPr defTabSz="913758" fontAlgn="auto">
              <a:spcBef>
                <a:spcPts val="0"/>
              </a:spcBef>
              <a:spcAft>
                <a:spcPts val="0"/>
              </a:spcAft>
              <a:defRPr>
                <a:latin typeface="Arial"/>
                <a:ea typeface="+mn-ea"/>
                <a:cs typeface="+mn-cs"/>
              </a:defRPr>
            </a:lvl1pPr>
          </a:lstStyle>
          <a:p>
            <a:pPr>
              <a:defRPr/>
            </a:pPr>
            <a:endParaRPr lang="en-US"/>
          </a:p>
        </p:txBody>
      </p:sp>
      <p:sp>
        <p:nvSpPr>
          <p:cNvPr id="4" name="Rectangle 1037"/>
          <p:cNvSpPr>
            <a:spLocks noGrp="1" noChangeArrowheads="1"/>
          </p:cNvSpPr>
          <p:nvPr>
            <p:ph type="sldNum" sz="quarter" idx="12"/>
          </p:nvPr>
        </p:nvSpPr>
        <p:spPr/>
        <p:txBody>
          <a:bodyPr/>
          <a:lstStyle>
            <a:lvl1pPr defTabSz="913758">
              <a:defRPr>
                <a:latin typeface="Times New Roman" charset="0"/>
              </a:defRPr>
            </a:lvl1pPr>
          </a:lstStyle>
          <a:p>
            <a:pPr>
              <a:defRPr/>
            </a:pPr>
            <a:fld id="{43ECD183-EB50-3143-B477-E11F126F2F7D}" type="slidenum">
              <a:rPr lang="en-US"/>
              <a:pPr>
                <a:defRPr/>
              </a:pPr>
              <a:t>‹#›</a:t>
            </a:fld>
            <a:endParaRPr lang="en-US"/>
          </a:p>
        </p:txBody>
      </p:sp>
    </p:spTree>
    <p:extLst>
      <p:ext uri="{BB962C8B-B14F-4D97-AF65-F5344CB8AC3E}">
        <p14:creationId xmlns:p14="http://schemas.microsoft.com/office/powerpoint/2010/main" val="334659227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4499391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40AD6-CAB6-4ADC-BC1C-5188DFA5ACBB}"/>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26DB790-8415-48ED-BFA2-989CB133D943}"/>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8FB8E19-97A3-43CA-90A9-71B405D8C96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51081920-4AF7-4C25-8DDF-A92F290F96AE}"/>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474A452B-C5F4-4EF3-802B-0F3651D6223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6479AC66-8246-4F84-9BCC-C7985EE523AC}" type="slidenum">
              <a:rPr lang="en-US" altLang="en-US" smtClean="0"/>
              <a:pPr/>
              <a:t>‹#›</a:t>
            </a:fld>
            <a:endParaRPr lang="en-US" altLang="en-US" dirty="0"/>
          </a:p>
        </p:txBody>
      </p:sp>
    </p:spTree>
    <p:extLst>
      <p:ext uri="{BB962C8B-B14F-4D97-AF65-F5344CB8AC3E}">
        <p14:creationId xmlns:p14="http://schemas.microsoft.com/office/powerpoint/2010/main" val="1738458599"/>
      </p:ext>
    </p:extLst>
  </p:cSld>
  <p:clrMapOvr>
    <a:masterClrMapping/>
  </p:clrMapOvr>
  <p:transition>
    <p:fade thruBlk="1"/>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9007180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4575714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7247640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083965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4065747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3393063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1880429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015236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6006404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77128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60DA6-DA38-4B84-AD32-71BB990F8558}"/>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C4CD01C9-CE4B-4018-9BD7-AF0BBEC40E1E}"/>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6EA53A9-524B-42E8-AEC6-BB79769B4A5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D9B84569-DCB8-4C1A-9EA0-2048C550C2A9}"/>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0D26DE0-8CC3-4630-8726-8C19AC4D1867}"/>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929034AB-1152-4376-874D-9F65766625AB}" type="slidenum">
              <a:rPr lang="en-US" altLang="en-US" smtClean="0"/>
              <a:pPr/>
              <a:t>‹#›</a:t>
            </a:fld>
            <a:endParaRPr lang="en-US" altLang="en-US" dirty="0"/>
          </a:p>
        </p:txBody>
      </p:sp>
    </p:spTree>
    <p:extLst>
      <p:ext uri="{BB962C8B-B14F-4D97-AF65-F5344CB8AC3E}">
        <p14:creationId xmlns:p14="http://schemas.microsoft.com/office/powerpoint/2010/main" val="3798026363"/>
      </p:ext>
    </p:extLst>
  </p:cSld>
  <p:clrMapOvr>
    <a:masterClrMapping/>
  </p:clrMapOvr>
  <p:transition>
    <p:fade thruBlk="1"/>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00706" name="Group 2">
            <a:extLst>
              <a:ext uri="{FF2B5EF4-FFF2-40B4-BE49-F238E27FC236}">
                <a16:creationId xmlns:a16="http://schemas.microsoft.com/office/drawing/2014/main" id="{6E3BBE87-EC8C-4FAA-BBA6-6F9376E7CF84}"/>
              </a:ext>
            </a:extLst>
          </p:cNvPr>
          <p:cNvGrpSpPr>
            <a:grpSpLocks/>
          </p:cNvGrpSpPr>
          <p:nvPr/>
        </p:nvGrpSpPr>
        <p:grpSpPr bwMode="auto">
          <a:xfrm>
            <a:off x="0" y="0"/>
            <a:ext cx="9140825" cy="6850063"/>
            <a:chOff x="0" y="0"/>
            <a:chExt cx="5758" cy="4315"/>
          </a:xfrm>
        </p:grpSpPr>
        <p:grpSp>
          <p:nvGrpSpPr>
            <p:cNvPr id="200707" name="Group 3">
              <a:extLst>
                <a:ext uri="{FF2B5EF4-FFF2-40B4-BE49-F238E27FC236}">
                  <a16:creationId xmlns:a16="http://schemas.microsoft.com/office/drawing/2014/main" id="{C54B73AB-0883-4E13-953F-8A5A8D55F452}"/>
                </a:ext>
              </a:extLst>
            </p:cNvPr>
            <p:cNvGrpSpPr>
              <a:grpSpLocks/>
            </p:cNvGrpSpPr>
            <p:nvPr userDrawn="1"/>
          </p:nvGrpSpPr>
          <p:grpSpPr bwMode="auto">
            <a:xfrm>
              <a:off x="1728" y="2230"/>
              <a:ext cx="4027" cy="2085"/>
              <a:chOff x="1728" y="2230"/>
              <a:chExt cx="4027" cy="2085"/>
            </a:xfrm>
          </p:grpSpPr>
          <p:sp>
            <p:nvSpPr>
              <p:cNvPr id="200708" name="Freeform 4">
                <a:extLst>
                  <a:ext uri="{FF2B5EF4-FFF2-40B4-BE49-F238E27FC236}">
                    <a16:creationId xmlns:a16="http://schemas.microsoft.com/office/drawing/2014/main" id="{AD7AD953-5335-4676-8588-2DE27E77C185}"/>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09" name="Freeform 5">
                <a:extLst>
                  <a:ext uri="{FF2B5EF4-FFF2-40B4-BE49-F238E27FC236}">
                    <a16:creationId xmlns:a16="http://schemas.microsoft.com/office/drawing/2014/main" id="{BBBED432-CA94-4AF8-984F-CEF38F876884}"/>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0" name="Freeform 6">
                <a:extLst>
                  <a:ext uri="{FF2B5EF4-FFF2-40B4-BE49-F238E27FC236}">
                    <a16:creationId xmlns:a16="http://schemas.microsoft.com/office/drawing/2014/main" id="{CA0BD981-0878-49D0-AE3B-19FE41070864}"/>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1" name="Freeform 7">
                <a:extLst>
                  <a:ext uri="{FF2B5EF4-FFF2-40B4-BE49-F238E27FC236}">
                    <a16:creationId xmlns:a16="http://schemas.microsoft.com/office/drawing/2014/main" id="{99546A0F-B3AC-4F45-8DE0-FDD66767DF7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2" name="Freeform 8">
                <a:extLst>
                  <a:ext uri="{FF2B5EF4-FFF2-40B4-BE49-F238E27FC236}">
                    <a16:creationId xmlns:a16="http://schemas.microsoft.com/office/drawing/2014/main" id="{9A64D5ED-E7D3-404C-9399-AAF864C49F4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200713" name="Freeform 9">
              <a:extLst>
                <a:ext uri="{FF2B5EF4-FFF2-40B4-BE49-F238E27FC236}">
                  <a16:creationId xmlns:a16="http://schemas.microsoft.com/office/drawing/2014/main" id="{27E3C4CF-B455-43A6-987D-3A9F4BEA207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00714" name="Freeform 10">
              <a:extLst>
                <a:ext uri="{FF2B5EF4-FFF2-40B4-BE49-F238E27FC236}">
                  <a16:creationId xmlns:a16="http://schemas.microsoft.com/office/drawing/2014/main" id="{85C2CE2C-171B-4A89-A98E-23D36C42DC7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200715" name="Rectangle 11">
            <a:extLst>
              <a:ext uri="{FF2B5EF4-FFF2-40B4-BE49-F238E27FC236}">
                <a16:creationId xmlns:a16="http://schemas.microsoft.com/office/drawing/2014/main" id="{79168292-71AF-474C-B6BB-5A6867121686}"/>
              </a:ext>
            </a:extLst>
          </p:cNvPr>
          <p:cNvSpPr>
            <a:spLocks noGrp="1" noChangeArrowheads="1"/>
          </p:cNvSpPr>
          <p:nvPr>
            <p:ph type="ctrTitle" sz="quarter"/>
          </p:nvPr>
        </p:nvSpPr>
        <p:spPr>
          <a:xfrm>
            <a:off x="685800" y="1736725"/>
            <a:ext cx="7772400" cy="1920875"/>
          </a:xfrm>
        </p:spPr>
        <p:txBody>
          <a:bodyPr/>
          <a:lstStyle>
            <a:lvl1pPr>
              <a:defRPr sz="6000" b="1" i="0">
                <a:cs typeface="Arial" panose="020B0604020202020204" pitchFamily="34" charset="0"/>
              </a:defRPr>
            </a:lvl1pPr>
          </a:lstStyle>
          <a:p>
            <a:pPr lvl="0"/>
            <a:r>
              <a:rPr lang="en-US" altLang="en-US" noProof="0" dirty="0"/>
              <a:t>Click to edit Master title style</a:t>
            </a:r>
          </a:p>
        </p:txBody>
      </p:sp>
      <p:sp>
        <p:nvSpPr>
          <p:cNvPr id="200716" name="Rectangle 12">
            <a:extLst>
              <a:ext uri="{FF2B5EF4-FFF2-40B4-BE49-F238E27FC236}">
                <a16:creationId xmlns:a16="http://schemas.microsoft.com/office/drawing/2014/main" id="{358C5280-75D4-473F-BCC6-06D4E5833A4B}"/>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cs typeface="Arial" panose="020B0604020202020204" pitchFamily="34" charset="0"/>
              </a:defRPr>
            </a:lvl1pPr>
          </a:lstStyle>
          <a:p>
            <a:pPr lvl="0"/>
            <a:r>
              <a:rPr lang="en-US" altLang="en-US" noProof="0" dirty="0"/>
              <a:t>Click to edit Master subtitle style</a:t>
            </a:r>
          </a:p>
        </p:txBody>
      </p:sp>
      <p:sp>
        <p:nvSpPr>
          <p:cNvPr id="200717" name="Rectangle 13">
            <a:extLst>
              <a:ext uri="{FF2B5EF4-FFF2-40B4-BE49-F238E27FC236}">
                <a16:creationId xmlns:a16="http://schemas.microsoft.com/office/drawing/2014/main" id="{79E67AB2-D58A-4C78-8D0E-29F3BCA980B8}"/>
              </a:ext>
            </a:extLst>
          </p:cNvPr>
          <p:cNvSpPr>
            <a:spLocks noGrp="1" noChangeArrowheads="1"/>
          </p:cNvSpPr>
          <p:nvPr>
            <p:ph type="dt" sz="quarter" idx="2"/>
          </p:nvPr>
        </p:nvSpPr>
        <p:spPr>
          <a:xfrm>
            <a:off x="457200" y="6248400"/>
            <a:ext cx="2133600" cy="476250"/>
          </a:xfrm>
        </p:spPr>
        <p:txBody>
          <a:bodyPr/>
          <a:lstStyle>
            <a:lvl1pPr>
              <a:defRPr b="1" i="0">
                <a:cs typeface="Arial" panose="020B0604020202020204" pitchFamily="34" charset="0"/>
              </a:defRPr>
            </a:lvl1pPr>
          </a:lstStyle>
          <a:p>
            <a:endParaRPr lang="en-US" altLang="en-US" dirty="0"/>
          </a:p>
        </p:txBody>
      </p:sp>
      <p:sp>
        <p:nvSpPr>
          <p:cNvPr id="200718" name="Rectangle 14">
            <a:extLst>
              <a:ext uri="{FF2B5EF4-FFF2-40B4-BE49-F238E27FC236}">
                <a16:creationId xmlns:a16="http://schemas.microsoft.com/office/drawing/2014/main" id="{007A3528-5A28-4566-9C65-0A7F7AE35FDD}"/>
              </a:ext>
            </a:extLst>
          </p:cNvPr>
          <p:cNvSpPr>
            <a:spLocks noGrp="1" noChangeArrowheads="1"/>
          </p:cNvSpPr>
          <p:nvPr>
            <p:ph type="ftr" sz="quarter" idx="3"/>
          </p:nvPr>
        </p:nvSpPr>
        <p:spPr>
          <a:xfrm>
            <a:off x="3124200" y="6251575"/>
            <a:ext cx="2895600" cy="476250"/>
          </a:xfrm>
        </p:spPr>
        <p:txBody>
          <a:bodyPr/>
          <a:lstStyle>
            <a:lvl1pPr>
              <a:defRPr b="1" i="0">
                <a:cs typeface="Arial" panose="020B0604020202020204" pitchFamily="34" charset="0"/>
              </a:defRPr>
            </a:lvl1pPr>
          </a:lstStyle>
          <a:p>
            <a:endParaRPr lang="en-US" altLang="en-US" dirty="0"/>
          </a:p>
        </p:txBody>
      </p:sp>
      <p:sp>
        <p:nvSpPr>
          <p:cNvPr id="200719" name="Rectangle 15">
            <a:extLst>
              <a:ext uri="{FF2B5EF4-FFF2-40B4-BE49-F238E27FC236}">
                <a16:creationId xmlns:a16="http://schemas.microsoft.com/office/drawing/2014/main" id="{00DFA7CE-CDAB-4B48-84EB-9DB5B1BBD2AC}"/>
              </a:ext>
            </a:extLst>
          </p:cNvPr>
          <p:cNvSpPr>
            <a:spLocks noGrp="1" noChangeArrowheads="1"/>
          </p:cNvSpPr>
          <p:nvPr>
            <p:ph type="sldNum" sz="quarter" idx="4"/>
          </p:nvPr>
        </p:nvSpPr>
        <p:spPr>
          <a:xfrm>
            <a:off x="6553200" y="6254750"/>
            <a:ext cx="2133600" cy="476250"/>
          </a:xfrm>
        </p:spPr>
        <p:txBody>
          <a:bodyPr/>
          <a:lstStyle>
            <a:lvl1pPr>
              <a:defRPr b="1" i="0">
                <a:cs typeface="Arial" panose="020B0604020202020204" pitchFamily="34" charset="0"/>
              </a:defRPr>
            </a:lvl1pPr>
          </a:lstStyle>
          <a:p>
            <a:fld id="{DB4CC13E-2225-4193-B0EA-B53B69C721E7}" type="slidenum">
              <a:rPr lang="en-US" altLang="en-US" smtClean="0"/>
              <a:pPr/>
              <a:t>‹#›</a:t>
            </a:fld>
            <a:endParaRPr lang="en-US" altLang="en-US" dirty="0"/>
          </a:p>
        </p:txBody>
      </p:sp>
    </p:spTree>
    <p:extLst>
      <p:ext uri="{BB962C8B-B14F-4D97-AF65-F5344CB8AC3E}">
        <p14:creationId xmlns:p14="http://schemas.microsoft.com/office/powerpoint/2010/main" val="1414701862"/>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DB873-26B4-4637-9CB7-CE30774BF97C}"/>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4663A35-B063-422C-BDEF-B096C992DF62}"/>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0D8914-E28E-47A9-A1A7-978EB2116DBF}"/>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4553622D-DBAD-428D-A068-9D4D5D9EC33C}"/>
              </a:ext>
            </a:extLst>
          </p:cNvPr>
          <p:cNvSpPr>
            <a:spLocks noGrp="1"/>
          </p:cNvSpPr>
          <p:nvPr>
            <p:ph type="sldNum" sz="quarter" idx="11"/>
          </p:nvPr>
        </p:nvSpPr>
        <p:spPr/>
        <p:txBody>
          <a:bodyPr/>
          <a:lstStyle>
            <a:lvl1pPr>
              <a:defRPr b="1" i="0">
                <a:cs typeface="Arial" panose="020B0604020202020204" pitchFamily="34" charset="0"/>
              </a:defRPr>
            </a:lvl1pPr>
          </a:lstStyle>
          <a:p>
            <a:fld id="{B9EF7191-251F-4643-AEE5-8FBC6C4ADC96}"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5144733A-2BD5-41A7-AD04-AD445F28F053}"/>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98812093"/>
      </p:ext>
    </p:extLst>
  </p:cSld>
  <p:clrMapOvr>
    <a:masterClrMapping/>
  </p:clrMapOvr>
  <p:transition>
    <p:fade thruBlk="1"/>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C958-4C42-47CC-86AE-6F21B9AF1C69}"/>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66370E3-FDF3-4750-BE89-0E4A1E7FD3ED}"/>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BDAE9C01-4888-4BA4-B5AC-5069F456A2D2}"/>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0C3D9305-FE76-464F-82A4-E407E06F1B1B}"/>
              </a:ext>
            </a:extLst>
          </p:cNvPr>
          <p:cNvSpPr>
            <a:spLocks noGrp="1"/>
          </p:cNvSpPr>
          <p:nvPr>
            <p:ph type="sldNum" sz="quarter" idx="11"/>
          </p:nvPr>
        </p:nvSpPr>
        <p:spPr/>
        <p:txBody>
          <a:bodyPr/>
          <a:lstStyle>
            <a:lvl1pPr>
              <a:defRPr b="1" i="0">
                <a:cs typeface="Arial" panose="020B0604020202020204" pitchFamily="34" charset="0"/>
              </a:defRPr>
            </a:lvl1pPr>
          </a:lstStyle>
          <a:p>
            <a:fld id="{2EF386BD-9159-4620-9E99-882ADDC714F2}"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34D5F43A-5B3B-475E-B8F7-FCBBFA611C6E}"/>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4288804939"/>
      </p:ext>
    </p:extLst>
  </p:cSld>
  <p:clrMapOvr>
    <a:masterClrMapping/>
  </p:clrMapOvr>
  <p:transition>
    <p:fade thruBlk="1"/>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4338-C284-4885-8F7D-92D305FBB425}"/>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1A8E291-7B94-499E-9DC1-AD1EC3B7F5D8}"/>
              </a:ext>
            </a:extLst>
          </p:cNvPr>
          <p:cNvSpPr>
            <a:spLocks noGrp="1"/>
          </p:cNvSpPr>
          <p:nvPr>
            <p:ph sz="half" idx="1"/>
          </p:nvPr>
        </p:nvSpPr>
        <p:spPr>
          <a:xfrm>
            <a:off x="457200" y="1600200"/>
            <a:ext cx="4038600" cy="4525963"/>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B1254A6-CAAE-4B4E-9BF9-5B6D747BFA77}"/>
              </a:ext>
            </a:extLst>
          </p:cNvPr>
          <p:cNvSpPr>
            <a:spLocks noGrp="1"/>
          </p:cNvSpPr>
          <p:nvPr>
            <p:ph sz="half" idx="2"/>
          </p:nvPr>
        </p:nvSpPr>
        <p:spPr>
          <a:xfrm>
            <a:off x="4648200" y="1600200"/>
            <a:ext cx="4038600" cy="4525963"/>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AED0091-6E0A-46BC-B846-1C7AB1878AA0}"/>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FF23734-9ADC-4404-BF0F-B8A56720DD10}"/>
              </a:ext>
            </a:extLst>
          </p:cNvPr>
          <p:cNvSpPr>
            <a:spLocks noGrp="1"/>
          </p:cNvSpPr>
          <p:nvPr>
            <p:ph type="sldNum" sz="quarter" idx="11"/>
          </p:nvPr>
        </p:nvSpPr>
        <p:spPr/>
        <p:txBody>
          <a:bodyPr/>
          <a:lstStyle>
            <a:lvl1pPr>
              <a:defRPr b="1" i="0">
                <a:cs typeface="Arial" panose="020B0604020202020204" pitchFamily="34" charset="0"/>
              </a:defRPr>
            </a:lvl1pPr>
          </a:lstStyle>
          <a:p>
            <a:fld id="{8EFB4A2E-013B-491A-8476-7C6F9E9FDA6C}" type="slidenum">
              <a:rPr lang="en-US" altLang="en-US" smtClean="0"/>
              <a:pPr/>
              <a:t>‹#›</a:t>
            </a:fld>
            <a:endParaRPr lang="en-US" altLang="en-US" dirty="0"/>
          </a:p>
        </p:txBody>
      </p:sp>
      <p:sp>
        <p:nvSpPr>
          <p:cNvPr id="7" name="Footer Placeholder 6">
            <a:extLst>
              <a:ext uri="{FF2B5EF4-FFF2-40B4-BE49-F238E27FC236}">
                <a16:creationId xmlns:a16="http://schemas.microsoft.com/office/drawing/2014/main" id="{167D7C53-3387-4ACC-AD27-0B7C811FCAFC}"/>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2130072312"/>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B4DD-3A18-4ADF-BB8C-4ED531AE40D9}"/>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5ED9E3CE-8DB1-4088-8129-9C1781F4415D}"/>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58BF873F-B62C-4FF6-A475-A06604CDDE27}"/>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780CAC89-6FA8-482B-B090-662DA4E6D94C}"/>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5D75A2C-D8F8-4D4D-899D-D17BC1D659DC}"/>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E4D30E76-6E17-44EE-8AF4-4DECBD2FD2DA}"/>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8" name="Slide Number Placeholder 7">
            <a:extLst>
              <a:ext uri="{FF2B5EF4-FFF2-40B4-BE49-F238E27FC236}">
                <a16:creationId xmlns:a16="http://schemas.microsoft.com/office/drawing/2014/main" id="{50592802-CB92-4B2A-972F-7F1DB7E6D283}"/>
              </a:ext>
            </a:extLst>
          </p:cNvPr>
          <p:cNvSpPr>
            <a:spLocks noGrp="1"/>
          </p:cNvSpPr>
          <p:nvPr>
            <p:ph type="sldNum" sz="quarter" idx="11"/>
          </p:nvPr>
        </p:nvSpPr>
        <p:spPr/>
        <p:txBody>
          <a:bodyPr/>
          <a:lstStyle>
            <a:lvl1pPr>
              <a:defRPr b="1" i="0">
                <a:cs typeface="Arial" panose="020B0604020202020204" pitchFamily="34" charset="0"/>
              </a:defRPr>
            </a:lvl1pPr>
          </a:lstStyle>
          <a:p>
            <a:fld id="{47EBDA44-3801-4559-998D-C6CB76C75904}" type="slidenum">
              <a:rPr lang="en-US" altLang="en-US" smtClean="0"/>
              <a:pPr/>
              <a:t>‹#›</a:t>
            </a:fld>
            <a:endParaRPr lang="en-US" altLang="en-US" dirty="0"/>
          </a:p>
        </p:txBody>
      </p:sp>
      <p:sp>
        <p:nvSpPr>
          <p:cNvPr id="9" name="Footer Placeholder 8">
            <a:extLst>
              <a:ext uri="{FF2B5EF4-FFF2-40B4-BE49-F238E27FC236}">
                <a16:creationId xmlns:a16="http://schemas.microsoft.com/office/drawing/2014/main" id="{4FC67D91-7209-4367-9A4C-424B2684D422}"/>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1697613113"/>
      </p:ext>
    </p:extLst>
  </p:cSld>
  <p:clrMapOvr>
    <a:masterClrMapping/>
  </p:clrMapOvr>
  <p:transition>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25B0A-E0A0-4273-81E8-DD9C52AEECC1}"/>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9BBD417F-D0EB-4CF2-A981-ABAAD7DB5D21}"/>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87DDF1D9-E9F8-4FE1-B0AB-B5C3A6EE9DC8}"/>
              </a:ext>
            </a:extLst>
          </p:cNvPr>
          <p:cNvSpPr>
            <a:spLocks noGrp="1"/>
          </p:cNvSpPr>
          <p:nvPr>
            <p:ph type="sldNum" sz="quarter" idx="11"/>
          </p:nvPr>
        </p:nvSpPr>
        <p:spPr/>
        <p:txBody>
          <a:bodyPr/>
          <a:lstStyle>
            <a:lvl1pPr>
              <a:defRPr b="1" i="0">
                <a:cs typeface="Arial" panose="020B0604020202020204" pitchFamily="34" charset="0"/>
              </a:defRPr>
            </a:lvl1pPr>
          </a:lstStyle>
          <a:p>
            <a:fld id="{217DADCF-EE6C-4C89-BBF0-00B3FF23AF0A}" type="slidenum">
              <a:rPr lang="en-US" altLang="en-US" smtClean="0"/>
              <a:pPr/>
              <a:t>‹#›</a:t>
            </a:fld>
            <a:endParaRPr lang="en-US" altLang="en-US" dirty="0"/>
          </a:p>
        </p:txBody>
      </p:sp>
      <p:sp>
        <p:nvSpPr>
          <p:cNvPr id="5" name="Footer Placeholder 4">
            <a:extLst>
              <a:ext uri="{FF2B5EF4-FFF2-40B4-BE49-F238E27FC236}">
                <a16:creationId xmlns:a16="http://schemas.microsoft.com/office/drawing/2014/main" id="{D013E298-525A-45E4-A56C-34B39DF1CADC}"/>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254640176"/>
      </p:ext>
    </p:extLst>
  </p:cSld>
  <p:clrMapOvr>
    <a:masterClrMapping/>
  </p:clrMapOvr>
  <p:transition>
    <p:fade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7A8840-17E8-4999-A115-949FCF3154F8}"/>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3" name="Slide Number Placeholder 2">
            <a:extLst>
              <a:ext uri="{FF2B5EF4-FFF2-40B4-BE49-F238E27FC236}">
                <a16:creationId xmlns:a16="http://schemas.microsoft.com/office/drawing/2014/main" id="{B8C9CF4D-CDB8-4991-93FB-4754F7D26EB1}"/>
              </a:ext>
            </a:extLst>
          </p:cNvPr>
          <p:cNvSpPr>
            <a:spLocks noGrp="1"/>
          </p:cNvSpPr>
          <p:nvPr>
            <p:ph type="sldNum" sz="quarter" idx="11"/>
          </p:nvPr>
        </p:nvSpPr>
        <p:spPr/>
        <p:txBody>
          <a:bodyPr/>
          <a:lstStyle>
            <a:lvl1pPr>
              <a:defRPr b="1" i="0">
                <a:cs typeface="Arial" panose="020B0604020202020204" pitchFamily="34" charset="0"/>
              </a:defRPr>
            </a:lvl1pPr>
          </a:lstStyle>
          <a:p>
            <a:fld id="{A716F9F1-BBAA-4C35-9C2C-D4A2FD3AEDDB}" type="slidenum">
              <a:rPr lang="en-US" altLang="en-US" smtClean="0"/>
              <a:pPr/>
              <a:t>‹#›</a:t>
            </a:fld>
            <a:endParaRPr lang="en-US" altLang="en-US" dirty="0"/>
          </a:p>
        </p:txBody>
      </p:sp>
      <p:sp>
        <p:nvSpPr>
          <p:cNvPr id="4" name="Footer Placeholder 3">
            <a:extLst>
              <a:ext uri="{FF2B5EF4-FFF2-40B4-BE49-F238E27FC236}">
                <a16:creationId xmlns:a16="http://schemas.microsoft.com/office/drawing/2014/main" id="{8F3780A3-4723-4735-860D-482BDC51E8C8}"/>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4164377031"/>
      </p:ext>
    </p:extLst>
  </p:cSld>
  <p:clrMapOvr>
    <a:masterClrMapping/>
  </p:clrMapOvr>
  <p:transition>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D2B06-7963-498B-B596-B766439F1DEE}"/>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83A969B-936F-400F-B63D-29528FC40F6E}"/>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1C17E243-40FB-477E-9E78-D312ACC29D96}"/>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608CDEDF-C37F-470E-B024-A5DCA02E7350}"/>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62944A0-EE97-4D80-B1FE-A72EF36C802B}"/>
              </a:ext>
            </a:extLst>
          </p:cNvPr>
          <p:cNvSpPr>
            <a:spLocks noGrp="1"/>
          </p:cNvSpPr>
          <p:nvPr>
            <p:ph type="sldNum" sz="quarter" idx="11"/>
          </p:nvPr>
        </p:nvSpPr>
        <p:spPr/>
        <p:txBody>
          <a:bodyPr/>
          <a:lstStyle>
            <a:lvl1pPr>
              <a:defRPr b="1" i="0">
                <a:cs typeface="Arial" panose="020B0604020202020204" pitchFamily="34" charset="0"/>
              </a:defRPr>
            </a:lvl1pPr>
          </a:lstStyle>
          <a:p>
            <a:fld id="{14746C94-89CF-4262-ACFC-2F9FEF6A535B}" type="slidenum">
              <a:rPr lang="en-US" altLang="en-US" smtClean="0"/>
              <a:pPr/>
              <a:t>‹#›</a:t>
            </a:fld>
            <a:endParaRPr lang="en-US" altLang="en-US" dirty="0"/>
          </a:p>
        </p:txBody>
      </p:sp>
      <p:sp>
        <p:nvSpPr>
          <p:cNvPr id="7" name="Footer Placeholder 6">
            <a:extLst>
              <a:ext uri="{FF2B5EF4-FFF2-40B4-BE49-F238E27FC236}">
                <a16:creationId xmlns:a16="http://schemas.microsoft.com/office/drawing/2014/main" id="{3930C6F3-A5EC-4628-A5C7-F7B7CAE17F0F}"/>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553523731"/>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45BF-E6D0-47B0-966E-384E768BB033}"/>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68F464C6-5D02-41D3-99D8-CD609A3753C2}"/>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8F62827-8479-496C-A1A7-F741735F340B}"/>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5954714-F186-402C-BDF5-C6F73FBD6057}"/>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4B5E96A-6554-4A17-9BEB-59D9E6C7B0D2}"/>
              </a:ext>
            </a:extLst>
          </p:cNvPr>
          <p:cNvSpPr>
            <a:spLocks noGrp="1"/>
          </p:cNvSpPr>
          <p:nvPr>
            <p:ph type="sldNum" sz="quarter" idx="11"/>
          </p:nvPr>
        </p:nvSpPr>
        <p:spPr/>
        <p:txBody>
          <a:bodyPr/>
          <a:lstStyle>
            <a:lvl1pPr>
              <a:defRPr b="1" i="0">
                <a:cs typeface="Arial" panose="020B0604020202020204" pitchFamily="34" charset="0"/>
              </a:defRPr>
            </a:lvl1pPr>
          </a:lstStyle>
          <a:p>
            <a:fld id="{C28BBAAF-55F2-467E-9EE2-33A3FCEB2BF7}" type="slidenum">
              <a:rPr lang="en-US" altLang="en-US" smtClean="0"/>
              <a:pPr/>
              <a:t>‹#›</a:t>
            </a:fld>
            <a:endParaRPr lang="en-US" altLang="en-US" dirty="0"/>
          </a:p>
        </p:txBody>
      </p:sp>
      <p:sp>
        <p:nvSpPr>
          <p:cNvPr id="7" name="Footer Placeholder 6">
            <a:extLst>
              <a:ext uri="{FF2B5EF4-FFF2-40B4-BE49-F238E27FC236}">
                <a16:creationId xmlns:a16="http://schemas.microsoft.com/office/drawing/2014/main" id="{67A8907C-F043-413F-AA2D-2537B6BAD64E}"/>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3592302943"/>
      </p:ext>
    </p:extLst>
  </p:cSld>
  <p:clrMapOvr>
    <a:masterClrMapping/>
  </p:clrMapOvr>
  <p:transition>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3CA54-8CF3-4B32-BCB5-9A1C60E709D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6BB7539D-F341-4283-981F-F96F13905D47}"/>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B619587-7D58-4A9B-B592-91313FAFBC44}"/>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1FAD5E5E-C52A-4576-BD3B-6460775E452B}"/>
              </a:ext>
            </a:extLst>
          </p:cNvPr>
          <p:cNvSpPr>
            <a:spLocks noGrp="1"/>
          </p:cNvSpPr>
          <p:nvPr>
            <p:ph type="sldNum" sz="quarter" idx="11"/>
          </p:nvPr>
        </p:nvSpPr>
        <p:spPr/>
        <p:txBody>
          <a:bodyPr/>
          <a:lstStyle>
            <a:lvl1pPr>
              <a:defRPr b="1" i="0">
                <a:cs typeface="Arial" panose="020B0604020202020204" pitchFamily="34" charset="0"/>
              </a:defRPr>
            </a:lvl1pPr>
          </a:lstStyle>
          <a:p>
            <a:fld id="{0C253462-DD55-44DB-B23C-D8EDA1CE0277}"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0588BDE0-44E8-4470-B856-A0A256066C39}"/>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1935362856"/>
      </p:ext>
    </p:extLst>
  </p:cSld>
  <p:clrMapOvr>
    <a:masterClrMapping/>
  </p:clrMapOvr>
  <p:transition>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2012A-17EE-40C5-9A2E-AC3B0EF9F675}"/>
              </a:ext>
            </a:extLst>
          </p:cNvPr>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193760B5-1F4E-46FD-AAEA-94D79A6FDBC8}"/>
              </a:ext>
            </a:extLst>
          </p:cNvPr>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B8ABD4C-CBE8-4A6A-A7E9-8D009AFF5AA7}"/>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D0EB7B92-858C-4B50-A41B-74CD33F7B43B}"/>
              </a:ext>
            </a:extLst>
          </p:cNvPr>
          <p:cNvSpPr>
            <a:spLocks noGrp="1"/>
          </p:cNvSpPr>
          <p:nvPr>
            <p:ph type="sldNum" sz="quarter" idx="11"/>
          </p:nvPr>
        </p:nvSpPr>
        <p:spPr/>
        <p:txBody>
          <a:bodyPr/>
          <a:lstStyle>
            <a:lvl1pPr>
              <a:defRPr b="1" i="0">
                <a:cs typeface="Arial" panose="020B0604020202020204" pitchFamily="34" charset="0"/>
              </a:defRPr>
            </a:lvl1pPr>
          </a:lstStyle>
          <a:p>
            <a:fld id="{9B71AA96-CDB2-49EA-978D-856D6B831FEE}" type="slidenum">
              <a:rPr lang="en-US" altLang="en-US" smtClean="0"/>
              <a:pPr/>
              <a:t>‹#›</a:t>
            </a:fld>
            <a:endParaRPr lang="en-US" altLang="en-US" dirty="0"/>
          </a:p>
        </p:txBody>
      </p:sp>
      <p:sp>
        <p:nvSpPr>
          <p:cNvPr id="6" name="Footer Placeholder 5">
            <a:extLst>
              <a:ext uri="{FF2B5EF4-FFF2-40B4-BE49-F238E27FC236}">
                <a16:creationId xmlns:a16="http://schemas.microsoft.com/office/drawing/2014/main" id="{EE21B949-CC4D-4F81-98D4-3972193857FB}"/>
              </a:ext>
            </a:extLst>
          </p:cNvPr>
          <p:cNvSpPr>
            <a:spLocks noGrp="1"/>
          </p:cNvSpPr>
          <p:nvPr>
            <p:ph type="ftr" sz="quarter" idx="12"/>
          </p:nvPr>
        </p:nvSpPr>
        <p:spPr/>
        <p:txBody>
          <a:bodyPr/>
          <a:lstStyle>
            <a:lvl1pPr>
              <a:defRPr b="1" i="0">
                <a:cs typeface="Arial" panose="020B0604020202020204" pitchFamily="34" charset="0"/>
              </a:defRPr>
            </a:lvl1pPr>
          </a:lstStyle>
          <a:p>
            <a:endParaRPr lang="en-US" altLang="en-US" dirty="0"/>
          </a:p>
        </p:txBody>
      </p:sp>
    </p:spTree>
    <p:extLst>
      <p:ext uri="{BB962C8B-B14F-4D97-AF65-F5344CB8AC3E}">
        <p14:creationId xmlns:p14="http://schemas.microsoft.com/office/powerpoint/2010/main" val="2321598815"/>
      </p:ext>
    </p:extLst>
  </p:cSld>
  <p:clrMapOvr>
    <a:masterClrMapping/>
  </p:clrMapOvr>
  <p:transition>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54AE-574F-4B34-B420-4E73E25D7F17}"/>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17B15F0-4362-441D-9FFF-D0E25417F81F}"/>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E5C96A0-8DC5-4D5E-93F6-7BAE104D845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8BA5E1E5-D538-40C6-AA65-DFA09297467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88C243B-67A8-405F-A7D8-D04DC0F96B4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7F2D86C-A1A2-4AAC-BB81-36DFDE66A9BD}" type="slidenum">
              <a:rPr lang="en-US" altLang="en-US" smtClean="0"/>
              <a:pPr/>
              <a:t>‹#›</a:t>
            </a:fld>
            <a:endParaRPr lang="en-US" altLang="en-US" dirty="0"/>
          </a:p>
        </p:txBody>
      </p:sp>
    </p:spTree>
    <p:extLst>
      <p:ext uri="{BB962C8B-B14F-4D97-AF65-F5344CB8AC3E}">
        <p14:creationId xmlns:p14="http://schemas.microsoft.com/office/powerpoint/2010/main" val="3501842200"/>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DF444-E698-49CB-B1A0-F043BB9A819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1204B95-51CF-4682-AF2D-7FBE6E6C7036}"/>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096A09D-2558-48A3-8D1F-E626CD62ECB0}"/>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0895AE9F-4D8D-46CD-BBA5-EB51F2EDDC44}"/>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4D4DF49-CE72-4758-83D3-F5AA948F7E91}"/>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93B9884-1292-4F79-9B64-5594F96B6787}" type="slidenum">
              <a:rPr lang="en-US" altLang="en-US" smtClean="0"/>
              <a:pPr/>
              <a:t>‹#›</a:t>
            </a:fld>
            <a:endParaRPr lang="en-US" altLang="en-US" dirty="0"/>
          </a:p>
        </p:txBody>
      </p:sp>
    </p:spTree>
    <p:extLst>
      <p:ext uri="{BB962C8B-B14F-4D97-AF65-F5344CB8AC3E}">
        <p14:creationId xmlns:p14="http://schemas.microsoft.com/office/powerpoint/2010/main" val="4275095655"/>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6767-46E0-4BEA-8970-D28AF58DAC1C}"/>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0EBC428-A0F7-4957-BE24-37293E3C6CFA}"/>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EB0E2915-C7E1-4115-9337-CE785DB37B4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98008E43-E4FC-481F-B1E2-5DE491CA7B66}"/>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B97B4882-B5C6-450C-847E-2ADE03A871EC}"/>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35148F2-3D7B-40EC-8E1B-DD6DD7BB045B}" type="slidenum">
              <a:rPr lang="en-US" altLang="en-US" smtClean="0"/>
              <a:pPr/>
              <a:t>‹#›</a:t>
            </a:fld>
            <a:endParaRPr lang="en-US" altLang="en-US" dirty="0"/>
          </a:p>
        </p:txBody>
      </p:sp>
    </p:spTree>
    <p:extLst>
      <p:ext uri="{BB962C8B-B14F-4D97-AF65-F5344CB8AC3E}">
        <p14:creationId xmlns:p14="http://schemas.microsoft.com/office/powerpoint/2010/main" val="4104763345"/>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9C4B4-6239-4155-9FA9-BF3604A1CEFE}"/>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B6D39D3-5117-4BD1-BD2A-2A5C151657D0}"/>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64B0C3E7-CBBF-4D34-B3BF-6A2706B8B9B4}"/>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DE73E2CF-D294-4B85-8AD3-CB13D3F1689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EC92F28-DB73-466B-867D-2522957D44C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482E0818-9F38-4063-9363-31C6E242FB4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AA4C10A5-C37B-458E-9D70-3FA7A1F541F1}" type="slidenum">
              <a:rPr lang="en-US" altLang="en-US" smtClean="0"/>
              <a:pPr/>
              <a:t>‹#›</a:t>
            </a:fld>
            <a:endParaRPr lang="en-US" altLang="en-US" dirty="0"/>
          </a:p>
        </p:txBody>
      </p:sp>
    </p:spTree>
    <p:extLst>
      <p:ext uri="{BB962C8B-B14F-4D97-AF65-F5344CB8AC3E}">
        <p14:creationId xmlns:p14="http://schemas.microsoft.com/office/powerpoint/2010/main" val="1583906018"/>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60065-BBA0-40E9-AFC3-F60709D9E7DB}"/>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F9DFD4B1-E64D-415F-AABA-359C539BBB3E}"/>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71E46BFE-7CEB-41BB-B8CE-1736466391F1}"/>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27AD850C-CE9C-41E3-A0A2-4C5449F77748}"/>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790FEA5-2E0D-4197-BEB7-B5E87D8B98FA}"/>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01E2CF8A-7499-4B94-BAE2-04145A27F797}"/>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9A5C9323-DB53-4885-B743-35B0A7046033}"/>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39F36C20-2D62-4CA1-8AAA-28633C53771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221FACA-CD6C-442F-9580-708DA538E304}" type="slidenum">
              <a:rPr lang="en-US" altLang="en-US" smtClean="0"/>
              <a:pPr/>
              <a:t>‹#›</a:t>
            </a:fld>
            <a:endParaRPr lang="en-US" altLang="en-US" dirty="0"/>
          </a:p>
        </p:txBody>
      </p:sp>
    </p:spTree>
    <p:extLst>
      <p:ext uri="{BB962C8B-B14F-4D97-AF65-F5344CB8AC3E}">
        <p14:creationId xmlns:p14="http://schemas.microsoft.com/office/powerpoint/2010/main" val="2817833751"/>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9C21-088D-410F-B033-6846D63C8136}"/>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067EAF63-EE23-4327-A851-78ED6439913D}"/>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D6134160-2F98-44D0-A5AA-DDA04742C3ED}"/>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04213CA8-D299-4702-9747-CEC8195A35AA}"/>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50F391D1-72A8-4A03-AA1C-0ACF1E121999}" type="slidenum">
              <a:rPr lang="en-US" altLang="en-US" smtClean="0"/>
              <a:pPr/>
              <a:t>‹#›</a:t>
            </a:fld>
            <a:endParaRPr lang="en-US" altLang="en-US" dirty="0"/>
          </a:p>
        </p:txBody>
      </p:sp>
    </p:spTree>
    <p:extLst>
      <p:ext uri="{BB962C8B-B14F-4D97-AF65-F5344CB8AC3E}">
        <p14:creationId xmlns:p14="http://schemas.microsoft.com/office/powerpoint/2010/main" val="3098499924"/>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780258-52D6-4AB9-A49B-17B5D3764168}"/>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2AFE33A9-2590-400A-9C5E-05550A09E56E}"/>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430B74F2-D56A-4AF1-97C7-50C601E657D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21E4C311-FD6B-4D40-B273-9075FC622E6F}" type="slidenum">
              <a:rPr lang="en-US" altLang="en-US" smtClean="0"/>
              <a:pPr/>
              <a:t>‹#›</a:t>
            </a:fld>
            <a:endParaRPr lang="en-US" altLang="en-US" dirty="0"/>
          </a:p>
        </p:txBody>
      </p:sp>
    </p:spTree>
    <p:extLst>
      <p:ext uri="{BB962C8B-B14F-4D97-AF65-F5344CB8AC3E}">
        <p14:creationId xmlns:p14="http://schemas.microsoft.com/office/powerpoint/2010/main" val="4024717419"/>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F4F1-0AA1-49EA-B244-6D0D87F561C5}"/>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9E44DC9-0CEC-403B-845B-4462506CED30}"/>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8BBFC02-D2B1-4CA1-A25D-7C86FF50A1A1}"/>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4A35BF86-29D5-4927-ACBE-63324305829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76921BAE-0937-4D32-A23C-313F91B44286}"/>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2CF58DA7-C64F-47EA-ADA5-3A68A48D8575}"/>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8D97BFB-10F9-412B-AF6A-6C3095564009}" type="slidenum">
              <a:rPr lang="en-US" altLang="en-US" smtClean="0"/>
              <a:pPr/>
              <a:t>‹#›</a:t>
            </a:fld>
            <a:endParaRPr lang="en-US" altLang="en-US" dirty="0"/>
          </a:p>
        </p:txBody>
      </p:sp>
    </p:spTree>
    <p:extLst>
      <p:ext uri="{BB962C8B-B14F-4D97-AF65-F5344CB8AC3E}">
        <p14:creationId xmlns:p14="http://schemas.microsoft.com/office/powerpoint/2010/main" val="4133013026"/>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B522-EAFC-45F8-A13B-9C39CCB07E40}"/>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0DAFD147-9174-4DF5-9CC2-95B73E529C22}"/>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9677A67-9E5C-4BC7-9770-E0CE8AFB341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40164FF-FDF5-4865-BBB0-7F851B0F4E9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8CCD56FF-3A8C-4574-B828-397D274B67A9}"/>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1C9FBF0D-C464-4DB8-8227-41168AE2068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3E8F4E45-AB8D-4A23-9F71-2B94EA280D9A}" type="slidenum">
              <a:rPr lang="en-US" altLang="en-US" smtClean="0"/>
              <a:pPr/>
              <a:t>‹#›</a:t>
            </a:fld>
            <a:endParaRPr lang="en-US" altLang="en-US" dirty="0"/>
          </a:p>
        </p:txBody>
      </p:sp>
    </p:spTree>
    <p:extLst>
      <p:ext uri="{BB962C8B-B14F-4D97-AF65-F5344CB8AC3E}">
        <p14:creationId xmlns:p14="http://schemas.microsoft.com/office/powerpoint/2010/main" val="1803526325"/>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85A-C797-49F9-8995-73E73C7C6FE7}"/>
              </a:ext>
            </a:extLst>
          </p:cNvPr>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1C7A15-DCD3-4435-92D4-22F1ECF37D65}"/>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AC788B3-73BD-4576-BC61-A411F2A62239}"/>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44F24042-EACA-4BC9-8B7E-492AA0019632}"/>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9C625CC1-04D7-40AE-9D06-879EFAEE87C5}"/>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DBFD3B20-0FC5-4E0C-BC1F-9D78530DD029}" type="slidenum">
              <a:rPr lang="en-US" altLang="en-US" smtClean="0"/>
              <a:pPr/>
              <a:t>‹#›</a:t>
            </a:fld>
            <a:endParaRPr lang="en-US" altLang="en-US" dirty="0"/>
          </a:p>
        </p:txBody>
      </p:sp>
    </p:spTree>
    <p:extLst>
      <p:ext uri="{BB962C8B-B14F-4D97-AF65-F5344CB8AC3E}">
        <p14:creationId xmlns:p14="http://schemas.microsoft.com/office/powerpoint/2010/main" val="1456485527"/>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2A9F5-0B1A-4274-8BCA-F92932F2CAC2}"/>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1ED91EF2-2829-410E-9ACE-76D635B4030F}"/>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ADD9C6D-2C5B-4726-9C3A-29161F2FCCB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597A2968-C52C-4C0F-9F2A-9AD962A09BB0}"/>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E35EB817-2832-465D-9164-BB7AD16B52F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46726816-5E6D-4C84-B152-1F0D82E81C3D}" type="slidenum">
              <a:rPr lang="en-US" altLang="en-US" smtClean="0"/>
              <a:pPr/>
              <a:t>‹#›</a:t>
            </a:fld>
            <a:endParaRPr lang="en-US" altLang="en-US" dirty="0"/>
          </a:p>
        </p:txBody>
      </p:sp>
    </p:spTree>
    <p:extLst>
      <p:ext uri="{BB962C8B-B14F-4D97-AF65-F5344CB8AC3E}">
        <p14:creationId xmlns:p14="http://schemas.microsoft.com/office/powerpoint/2010/main" val="1996982522"/>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4018" name="Group 2">
            <a:extLst>
              <a:ext uri="{FF2B5EF4-FFF2-40B4-BE49-F238E27FC236}">
                <a16:creationId xmlns:a16="http://schemas.microsoft.com/office/drawing/2014/main" id="{384D0953-275A-419D-996A-3C417493AE71}"/>
              </a:ext>
            </a:extLst>
          </p:cNvPr>
          <p:cNvGrpSpPr>
            <a:grpSpLocks/>
          </p:cNvGrpSpPr>
          <p:nvPr/>
        </p:nvGrpSpPr>
        <p:grpSpPr bwMode="auto">
          <a:xfrm>
            <a:off x="0" y="6350"/>
            <a:ext cx="9140825" cy="6851650"/>
            <a:chOff x="0" y="4"/>
            <a:chExt cx="5758" cy="4316"/>
          </a:xfrm>
        </p:grpSpPr>
        <p:grpSp>
          <p:nvGrpSpPr>
            <p:cNvPr id="214019" name="Group 3">
              <a:extLst>
                <a:ext uri="{FF2B5EF4-FFF2-40B4-BE49-F238E27FC236}">
                  <a16:creationId xmlns:a16="http://schemas.microsoft.com/office/drawing/2014/main" id="{F38B9540-7654-4998-BF46-1BE55F64BE14}"/>
                </a:ext>
              </a:extLst>
            </p:cNvPr>
            <p:cNvGrpSpPr>
              <a:grpSpLocks/>
            </p:cNvGrpSpPr>
            <p:nvPr/>
          </p:nvGrpSpPr>
          <p:grpSpPr bwMode="auto">
            <a:xfrm>
              <a:off x="0" y="1161"/>
              <a:ext cx="5758" cy="3159"/>
              <a:chOff x="0" y="1161"/>
              <a:chExt cx="5758" cy="3159"/>
            </a:xfrm>
          </p:grpSpPr>
          <p:sp>
            <p:nvSpPr>
              <p:cNvPr id="214020" name="Freeform 4">
                <a:extLst>
                  <a:ext uri="{FF2B5EF4-FFF2-40B4-BE49-F238E27FC236}">
                    <a16:creationId xmlns:a16="http://schemas.microsoft.com/office/drawing/2014/main" id="{C29B3210-B315-4678-A02C-757BCEA8352B}"/>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1" name="Freeform 5">
                <a:extLst>
                  <a:ext uri="{FF2B5EF4-FFF2-40B4-BE49-F238E27FC236}">
                    <a16:creationId xmlns:a16="http://schemas.microsoft.com/office/drawing/2014/main" id="{E8DC302E-83BF-4897-9814-334AEB2E511F}"/>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214022" name="Freeform 6">
              <a:extLst>
                <a:ext uri="{FF2B5EF4-FFF2-40B4-BE49-F238E27FC236}">
                  <a16:creationId xmlns:a16="http://schemas.microsoft.com/office/drawing/2014/main" id="{F00C6A6C-AC90-4FF6-80FA-4A5D0DFA3AAE}"/>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3" name="Freeform 7">
              <a:extLst>
                <a:ext uri="{FF2B5EF4-FFF2-40B4-BE49-F238E27FC236}">
                  <a16:creationId xmlns:a16="http://schemas.microsoft.com/office/drawing/2014/main" id="{AF42D88F-608D-4F8A-B5E7-A11F2FCFD02A}"/>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4" name="Freeform 8">
              <a:extLst>
                <a:ext uri="{FF2B5EF4-FFF2-40B4-BE49-F238E27FC236}">
                  <a16:creationId xmlns:a16="http://schemas.microsoft.com/office/drawing/2014/main" id="{3382EA12-B5FF-460A-9E50-1B6FA8709347}"/>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nvGrpSpPr>
            <p:cNvPr id="214025" name="Group 9">
              <a:extLst>
                <a:ext uri="{FF2B5EF4-FFF2-40B4-BE49-F238E27FC236}">
                  <a16:creationId xmlns:a16="http://schemas.microsoft.com/office/drawing/2014/main" id="{64599404-5254-47D5-9E3A-7C64C795C36A}"/>
                </a:ext>
              </a:extLst>
            </p:cNvPr>
            <p:cNvGrpSpPr>
              <a:grpSpLocks/>
            </p:cNvGrpSpPr>
            <p:nvPr/>
          </p:nvGrpSpPr>
          <p:grpSpPr bwMode="auto">
            <a:xfrm>
              <a:off x="348" y="4"/>
              <a:ext cx="5410" cy="4316"/>
              <a:chOff x="348" y="4"/>
              <a:chExt cx="5410" cy="4316"/>
            </a:xfrm>
          </p:grpSpPr>
          <p:sp>
            <p:nvSpPr>
              <p:cNvPr id="214026" name="Freeform 10">
                <a:extLst>
                  <a:ext uri="{FF2B5EF4-FFF2-40B4-BE49-F238E27FC236}">
                    <a16:creationId xmlns:a16="http://schemas.microsoft.com/office/drawing/2014/main" id="{FAEAEBCA-32F7-43C9-9816-53CAA09EEC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7" name="Freeform 11">
                <a:extLst>
                  <a:ext uri="{FF2B5EF4-FFF2-40B4-BE49-F238E27FC236}">
                    <a16:creationId xmlns:a16="http://schemas.microsoft.com/office/drawing/2014/main" id="{935EBC09-1287-4139-AFAE-799D9E94E46A}"/>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8" name="Freeform 12">
                <a:extLst>
                  <a:ext uri="{FF2B5EF4-FFF2-40B4-BE49-F238E27FC236}">
                    <a16:creationId xmlns:a16="http://schemas.microsoft.com/office/drawing/2014/main" id="{5DA7E6BB-5692-4EE4-B055-369A6F64CCB1}"/>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29" name="Freeform 13">
                <a:extLst>
                  <a:ext uri="{FF2B5EF4-FFF2-40B4-BE49-F238E27FC236}">
                    <a16:creationId xmlns:a16="http://schemas.microsoft.com/office/drawing/2014/main" id="{5D82CB32-C8A3-467C-9D3B-437187D63528}"/>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30" name="Freeform 14">
                <a:extLst>
                  <a:ext uri="{FF2B5EF4-FFF2-40B4-BE49-F238E27FC236}">
                    <a16:creationId xmlns:a16="http://schemas.microsoft.com/office/drawing/2014/main" id="{35DFA173-862F-4B33-9B63-B47ACDA6D825}"/>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4031" name="Freeform 15">
                <a:extLst>
                  <a:ext uri="{FF2B5EF4-FFF2-40B4-BE49-F238E27FC236}">
                    <a16:creationId xmlns:a16="http://schemas.microsoft.com/office/drawing/2014/main" id="{0B2367DA-A9AE-44B0-B0C1-6A18F16DC6A9}"/>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grpSp>
      <p:sp>
        <p:nvSpPr>
          <p:cNvPr id="214032" name="Rectangle 16">
            <a:extLst>
              <a:ext uri="{FF2B5EF4-FFF2-40B4-BE49-F238E27FC236}">
                <a16:creationId xmlns:a16="http://schemas.microsoft.com/office/drawing/2014/main" id="{DDE67D6C-29DE-4960-8905-581A862EF64A}"/>
              </a:ext>
            </a:extLst>
          </p:cNvPr>
          <p:cNvSpPr>
            <a:spLocks noGrp="1" noChangeArrowheads="1"/>
          </p:cNvSpPr>
          <p:nvPr>
            <p:ph type="ctrTitle" sz="quarter"/>
          </p:nvPr>
        </p:nvSpPr>
        <p:spPr>
          <a:xfrm>
            <a:off x="1066800" y="1997075"/>
            <a:ext cx="7086600" cy="1431925"/>
          </a:xfrm>
        </p:spPr>
        <p:txBody>
          <a:bodyPr anchor="b"/>
          <a:lstStyle>
            <a:lvl1pPr>
              <a:defRPr b="1" i="0">
                <a:cs typeface="Arial" panose="020B0604020202020204" pitchFamily="34" charset="0"/>
              </a:defRPr>
            </a:lvl1pPr>
          </a:lstStyle>
          <a:p>
            <a:pPr lvl="0"/>
            <a:r>
              <a:rPr lang="en-US" altLang="en-US" noProof="0" dirty="0"/>
              <a:t>Click to edit Master title style</a:t>
            </a:r>
          </a:p>
        </p:txBody>
      </p:sp>
      <p:sp>
        <p:nvSpPr>
          <p:cNvPr id="214033" name="Rectangle 17">
            <a:extLst>
              <a:ext uri="{FF2B5EF4-FFF2-40B4-BE49-F238E27FC236}">
                <a16:creationId xmlns:a16="http://schemas.microsoft.com/office/drawing/2014/main" id="{D8849B5E-8B7E-4088-935F-1176BE229652}"/>
              </a:ext>
            </a:extLst>
          </p:cNvPr>
          <p:cNvSpPr>
            <a:spLocks noGrp="1" noChangeArrowheads="1"/>
          </p:cNvSpPr>
          <p:nvPr>
            <p:ph type="subTitle" sz="quarter" idx="1"/>
          </p:nvPr>
        </p:nvSpPr>
        <p:spPr>
          <a:xfrm>
            <a:off x="1066800" y="3886200"/>
            <a:ext cx="6400800" cy="1752600"/>
          </a:xfrm>
        </p:spPr>
        <p:txBody>
          <a:bodyPr/>
          <a:lstStyle>
            <a:lvl1pPr marL="0" indent="0">
              <a:buFont typeface="Wingdings" panose="05000000000000000000" pitchFamily="2" charset="2"/>
              <a:buNone/>
              <a:defRPr b="1" i="0">
                <a:cs typeface="Arial" panose="020B0604020202020204" pitchFamily="34" charset="0"/>
              </a:defRPr>
            </a:lvl1pPr>
          </a:lstStyle>
          <a:p>
            <a:pPr lvl="0"/>
            <a:r>
              <a:rPr lang="en-US" altLang="en-US" noProof="0" dirty="0"/>
              <a:t>Click to edit Master subtitle style</a:t>
            </a:r>
          </a:p>
        </p:txBody>
      </p:sp>
      <p:sp>
        <p:nvSpPr>
          <p:cNvPr id="214034" name="Rectangle 18">
            <a:extLst>
              <a:ext uri="{FF2B5EF4-FFF2-40B4-BE49-F238E27FC236}">
                <a16:creationId xmlns:a16="http://schemas.microsoft.com/office/drawing/2014/main" id="{2BBC7FEA-8384-4A4C-823D-967C79223642}"/>
              </a:ext>
            </a:extLst>
          </p:cNvPr>
          <p:cNvSpPr>
            <a:spLocks noGrp="1" noChangeArrowheads="1"/>
          </p:cNvSpPr>
          <p:nvPr>
            <p:ph type="dt" sz="quarter" idx="2"/>
          </p:nvPr>
        </p:nvSpPr>
        <p:spPr/>
        <p:txBody>
          <a:bodyPr/>
          <a:lstStyle>
            <a:lvl1pPr>
              <a:defRPr b="1" i="0">
                <a:cs typeface="Arial" panose="020B0604020202020204" pitchFamily="34" charset="0"/>
              </a:defRPr>
            </a:lvl1pPr>
          </a:lstStyle>
          <a:p>
            <a:endParaRPr lang="en-US" altLang="en-US" dirty="0"/>
          </a:p>
        </p:txBody>
      </p:sp>
      <p:sp>
        <p:nvSpPr>
          <p:cNvPr id="214035" name="Rectangle 19">
            <a:extLst>
              <a:ext uri="{FF2B5EF4-FFF2-40B4-BE49-F238E27FC236}">
                <a16:creationId xmlns:a16="http://schemas.microsoft.com/office/drawing/2014/main" id="{C42237DA-91E4-4D15-B522-46C86380A773}"/>
              </a:ext>
            </a:extLst>
          </p:cNvPr>
          <p:cNvSpPr>
            <a:spLocks noGrp="1" noChangeArrowheads="1"/>
          </p:cNvSpPr>
          <p:nvPr>
            <p:ph type="ftr" sz="quarter" idx="3"/>
          </p:nvPr>
        </p:nvSpPr>
        <p:spPr>
          <a:xfrm>
            <a:off x="3352800" y="6248400"/>
            <a:ext cx="2895600" cy="457200"/>
          </a:xfrm>
        </p:spPr>
        <p:txBody>
          <a:bodyPr/>
          <a:lstStyle>
            <a:lvl1pPr>
              <a:defRPr b="1" i="0">
                <a:cs typeface="Arial" panose="020B0604020202020204" pitchFamily="34" charset="0"/>
              </a:defRPr>
            </a:lvl1pPr>
          </a:lstStyle>
          <a:p>
            <a:endParaRPr lang="en-US" altLang="en-US" dirty="0"/>
          </a:p>
        </p:txBody>
      </p:sp>
      <p:sp>
        <p:nvSpPr>
          <p:cNvPr id="214036" name="Rectangle 20">
            <a:extLst>
              <a:ext uri="{FF2B5EF4-FFF2-40B4-BE49-F238E27FC236}">
                <a16:creationId xmlns:a16="http://schemas.microsoft.com/office/drawing/2014/main" id="{4FAA6E1F-47B2-4632-A8DF-594A81AD2B05}"/>
              </a:ext>
            </a:extLst>
          </p:cNvPr>
          <p:cNvSpPr>
            <a:spLocks noGrp="1" noChangeArrowheads="1"/>
          </p:cNvSpPr>
          <p:nvPr>
            <p:ph type="sldNum" sz="quarter" idx="4"/>
          </p:nvPr>
        </p:nvSpPr>
        <p:spPr/>
        <p:txBody>
          <a:bodyPr/>
          <a:lstStyle>
            <a:lvl1pPr>
              <a:defRPr b="1" i="0">
                <a:cs typeface="Arial" panose="020B0604020202020204" pitchFamily="34" charset="0"/>
              </a:defRPr>
            </a:lvl1pPr>
          </a:lstStyle>
          <a:p>
            <a:fld id="{A05D40F5-6423-4BB1-BC5C-3AB2EA466E2F}" type="slidenum">
              <a:rPr lang="en-US" altLang="en-US" smtClean="0"/>
              <a:pPr/>
              <a:t>‹#›</a:t>
            </a:fld>
            <a:endParaRPr lang="en-US" altLang="en-US" dirty="0"/>
          </a:p>
        </p:txBody>
      </p:sp>
    </p:spTree>
    <p:extLst>
      <p:ext uri="{BB962C8B-B14F-4D97-AF65-F5344CB8AC3E}">
        <p14:creationId xmlns:p14="http://schemas.microsoft.com/office/powerpoint/2010/main" val="470290499"/>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3EC5-8FCD-4705-B86F-542FCD59A7E9}"/>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9606FBA-9F63-4726-BA75-82658F15EE8E}"/>
              </a:ext>
            </a:extLst>
          </p:cNvPr>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D9C6EB2-543A-4AFA-9FAA-0EB0EFAE29EC}"/>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F5D34747-AC91-4741-8D8D-848A61F21074}"/>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F2CDCE07-7ABD-4A7F-9DBB-B8785E4D7EC7}"/>
              </a:ext>
            </a:extLst>
          </p:cNvPr>
          <p:cNvSpPr>
            <a:spLocks noGrp="1"/>
          </p:cNvSpPr>
          <p:nvPr>
            <p:ph type="sldNum" sz="quarter" idx="12"/>
          </p:nvPr>
        </p:nvSpPr>
        <p:spPr/>
        <p:txBody>
          <a:bodyPr/>
          <a:lstStyle>
            <a:lvl1pPr>
              <a:defRPr b="1" i="0">
                <a:cs typeface="Arial" panose="020B0604020202020204" pitchFamily="34" charset="0"/>
              </a:defRPr>
            </a:lvl1pPr>
          </a:lstStyle>
          <a:p>
            <a:fld id="{2AB9C9AE-CA95-4BEC-BE8A-91E7318366C5}" type="slidenum">
              <a:rPr lang="en-US" altLang="en-US" smtClean="0"/>
              <a:pPr/>
              <a:t>‹#›</a:t>
            </a:fld>
            <a:endParaRPr lang="en-US" altLang="en-US" dirty="0"/>
          </a:p>
        </p:txBody>
      </p:sp>
    </p:spTree>
    <p:extLst>
      <p:ext uri="{BB962C8B-B14F-4D97-AF65-F5344CB8AC3E}">
        <p14:creationId xmlns:p14="http://schemas.microsoft.com/office/powerpoint/2010/main" val="335604800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85BC8-8059-4EC9-B36D-B5DD2109CCCA}"/>
              </a:ext>
            </a:extLst>
          </p:cNvPr>
          <p:cNvSpPr>
            <a:spLocks noGrp="1"/>
          </p:cNvSpPr>
          <p:nvPr>
            <p:ph type="title"/>
          </p:nvPr>
        </p:nvSpPr>
        <p:spPr>
          <a:xfrm>
            <a:off x="623888" y="1709738"/>
            <a:ext cx="7886700" cy="2852737"/>
          </a:xfrm>
        </p:spPr>
        <p:txBody>
          <a:bodyPr anchor="b"/>
          <a:lstStyle>
            <a:lvl1pPr>
              <a:defRPr sz="6000"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1E29ED93-1697-42A3-85A1-969930323584}"/>
              </a:ext>
            </a:extLst>
          </p:cNvPr>
          <p:cNvSpPr>
            <a:spLocks noGrp="1"/>
          </p:cNvSpPr>
          <p:nvPr>
            <p:ph type="body" idx="1"/>
          </p:nvPr>
        </p:nvSpPr>
        <p:spPr>
          <a:xfrm>
            <a:off x="623888" y="4589463"/>
            <a:ext cx="7886700" cy="1500187"/>
          </a:xfrm>
        </p:spPr>
        <p:txBody>
          <a:bodyPr/>
          <a:lstStyle>
            <a:lvl1pPr marL="0" indent="0">
              <a:buNone/>
              <a:defRPr sz="2400" b="1" i="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A86EF15D-2B12-4365-8CC2-D324248151F5}"/>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8BC4B9C2-3F0C-46A5-AD75-B1DFB5D6603B}"/>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1D846CCB-8243-4BC3-BD98-2BDDC20C52E7}"/>
              </a:ext>
            </a:extLst>
          </p:cNvPr>
          <p:cNvSpPr>
            <a:spLocks noGrp="1"/>
          </p:cNvSpPr>
          <p:nvPr>
            <p:ph type="sldNum" sz="quarter" idx="12"/>
          </p:nvPr>
        </p:nvSpPr>
        <p:spPr/>
        <p:txBody>
          <a:bodyPr/>
          <a:lstStyle>
            <a:lvl1pPr>
              <a:defRPr b="1" i="0">
                <a:cs typeface="Arial" panose="020B0604020202020204" pitchFamily="34" charset="0"/>
              </a:defRPr>
            </a:lvl1pPr>
          </a:lstStyle>
          <a:p>
            <a:fld id="{3F3C9FD3-3963-47D3-B8E8-9A1C64B1F740}" type="slidenum">
              <a:rPr lang="en-US" altLang="en-US" smtClean="0"/>
              <a:pPr/>
              <a:t>‹#›</a:t>
            </a:fld>
            <a:endParaRPr lang="en-US" altLang="en-US" dirty="0"/>
          </a:p>
        </p:txBody>
      </p:sp>
    </p:spTree>
    <p:extLst>
      <p:ext uri="{BB962C8B-B14F-4D97-AF65-F5344CB8AC3E}">
        <p14:creationId xmlns:p14="http://schemas.microsoft.com/office/powerpoint/2010/main" val="3760181047"/>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BEE6-A338-4F00-A571-B45D89063B23}"/>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5458870-5722-4484-9BF8-7751901AEBBF}"/>
              </a:ext>
            </a:extLst>
          </p:cNvPr>
          <p:cNvSpPr>
            <a:spLocks noGrp="1"/>
          </p:cNvSpPr>
          <p:nvPr>
            <p:ph sz="half" idx="1"/>
          </p:nvPr>
        </p:nvSpPr>
        <p:spPr>
          <a:xfrm>
            <a:off x="1066800" y="1981200"/>
            <a:ext cx="3695700" cy="4114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9D0760B2-7A5E-4771-A4AC-ADA84253559E}"/>
              </a:ext>
            </a:extLst>
          </p:cNvPr>
          <p:cNvSpPr>
            <a:spLocks noGrp="1"/>
          </p:cNvSpPr>
          <p:nvPr>
            <p:ph sz="half" idx="2"/>
          </p:nvPr>
        </p:nvSpPr>
        <p:spPr>
          <a:xfrm>
            <a:off x="4914900" y="1981200"/>
            <a:ext cx="3695700" cy="4114800"/>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EB2944C8-9417-4BE3-8E0C-07076E7B7148}"/>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ACDE1232-0A51-43F5-8037-0C15B7721EBB}"/>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188DB015-C817-4FB3-A452-8F25B63A61B7}"/>
              </a:ext>
            </a:extLst>
          </p:cNvPr>
          <p:cNvSpPr>
            <a:spLocks noGrp="1"/>
          </p:cNvSpPr>
          <p:nvPr>
            <p:ph type="sldNum" sz="quarter" idx="12"/>
          </p:nvPr>
        </p:nvSpPr>
        <p:spPr/>
        <p:txBody>
          <a:bodyPr/>
          <a:lstStyle>
            <a:lvl1pPr>
              <a:defRPr b="1" i="0">
                <a:cs typeface="Arial" panose="020B0604020202020204" pitchFamily="34" charset="0"/>
              </a:defRPr>
            </a:lvl1pPr>
          </a:lstStyle>
          <a:p>
            <a:fld id="{6DD0A2BC-86F5-4706-878A-61E431DCF4A6}" type="slidenum">
              <a:rPr lang="en-US" altLang="en-US" smtClean="0"/>
              <a:pPr/>
              <a:t>‹#›</a:t>
            </a:fld>
            <a:endParaRPr lang="en-US" altLang="en-US" dirty="0"/>
          </a:p>
        </p:txBody>
      </p:sp>
    </p:spTree>
    <p:extLst>
      <p:ext uri="{BB962C8B-B14F-4D97-AF65-F5344CB8AC3E}">
        <p14:creationId xmlns:p14="http://schemas.microsoft.com/office/powerpoint/2010/main" val="2291083889"/>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C42A-8BE9-483F-B1F9-905900AAE046}"/>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2326217-61FE-4A76-B08A-8839A9EA5D82}"/>
              </a:ext>
            </a:extLst>
          </p:cNvPr>
          <p:cNvSpPr>
            <a:spLocks noGrp="1"/>
          </p:cNvSpPr>
          <p:nvPr>
            <p:ph type="body" idx="1"/>
          </p:nvPr>
        </p:nvSpPr>
        <p:spPr>
          <a:xfrm>
            <a:off x="630238" y="1681163"/>
            <a:ext cx="3868737"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5FD1FA4-D86D-4764-81D2-F8EBF15AD3D8}"/>
              </a:ext>
            </a:extLst>
          </p:cNvPr>
          <p:cNvSpPr>
            <a:spLocks noGrp="1"/>
          </p:cNvSpPr>
          <p:nvPr>
            <p:ph sz="half" idx="2"/>
          </p:nvPr>
        </p:nvSpPr>
        <p:spPr>
          <a:xfrm>
            <a:off x="630238" y="2505075"/>
            <a:ext cx="3868737"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1EBFE540-EB1B-4A3D-A957-F574A70ACB3D}"/>
              </a:ext>
            </a:extLst>
          </p:cNvPr>
          <p:cNvSpPr>
            <a:spLocks noGrp="1"/>
          </p:cNvSpPr>
          <p:nvPr>
            <p:ph type="body" sz="quarter" idx="3"/>
          </p:nvPr>
        </p:nvSpPr>
        <p:spPr>
          <a:xfrm>
            <a:off x="4629150" y="1681163"/>
            <a:ext cx="3887788" cy="82391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FA969969-3AC8-49DD-8E95-7CF6E98CCF2F}"/>
              </a:ext>
            </a:extLst>
          </p:cNvPr>
          <p:cNvSpPr>
            <a:spLocks noGrp="1"/>
          </p:cNvSpPr>
          <p:nvPr>
            <p:ph sz="quarter" idx="4"/>
          </p:nvPr>
        </p:nvSpPr>
        <p:spPr>
          <a:xfrm>
            <a:off x="4629150" y="2505075"/>
            <a:ext cx="3887788" cy="3684588"/>
          </a:xfrm>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E25B2C2F-C35E-4EA8-8DF0-CEBC53F4CDFD}"/>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F3A10AF0-2F2E-4EB4-B524-10564ED8D13E}"/>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CF3E6BF9-5F13-461D-9F2C-8CD5021B70F3}"/>
              </a:ext>
            </a:extLst>
          </p:cNvPr>
          <p:cNvSpPr>
            <a:spLocks noGrp="1"/>
          </p:cNvSpPr>
          <p:nvPr>
            <p:ph type="sldNum" sz="quarter" idx="12"/>
          </p:nvPr>
        </p:nvSpPr>
        <p:spPr/>
        <p:txBody>
          <a:bodyPr/>
          <a:lstStyle>
            <a:lvl1pPr>
              <a:defRPr b="1" i="0">
                <a:cs typeface="Arial" panose="020B0604020202020204" pitchFamily="34" charset="0"/>
              </a:defRPr>
            </a:lvl1pPr>
          </a:lstStyle>
          <a:p>
            <a:fld id="{2BB76B20-5EC2-4D44-B832-8E46417B7931}" type="slidenum">
              <a:rPr lang="en-US" altLang="en-US" smtClean="0"/>
              <a:pPr/>
              <a:t>‹#›</a:t>
            </a:fld>
            <a:endParaRPr lang="en-US" altLang="en-US" dirty="0"/>
          </a:p>
        </p:txBody>
      </p:sp>
    </p:spTree>
    <p:extLst>
      <p:ext uri="{BB962C8B-B14F-4D97-AF65-F5344CB8AC3E}">
        <p14:creationId xmlns:p14="http://schemas.microsoft.com/office/powerpoint/2010/main" val="1519294071"/>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E5295-73C4-4BDF-92F4-55BA59C097D4}"/>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F21CD1B-0A75-4D2B-9228-9E63F1A001DF}"/>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6F8D0BA2-C69F-47F4-A106-86FAE8198F14}"/>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B23296A2-A468-4702-A8B8-86C33CEE1A06}"/>
              </a:ext>
            </a:extLst>
          </p:cNvPr>
          <p:cNvSpPr>
            <a:spLocks noGrp="1"/>
          </p:cNvSpPr>
          <p:nvPr>
            <p:ph type="sldNum" sz="quarter" idx="12"/>
          </p:nvPr>
        </p:nvSpPr>
        <p:spPr/>
        <p:txBody>
          <a:bodyPr/>
          <a:lstStyle>
            <a:lvl1pPr>
              <a:defRPr b="1" i="0">
                <a:cs typeface="Arial" panose="020B0604020202020204" pitchFamily="34" charset="0"/>
              </a:defRPr>
            </a:lvl1pPr>
          </a:lstStyle>
          <a:p>
            <a:fld id="{CF70F21C-CE33-40E5-8350-ACE68DD3C4CC}" type="slidenum">
              <a:rPr lang="en-US" altLang="en-US" smtClean="0"/>
              <a:pPr/>
              <a:t>‹#›</a:t>
            </a:fld>
            <a:endParaRPr lang="en-US" altLang="en-US" dirty="0"/>
          </a:p>
        </p:txBody>
      </p:sp>
    </p:spTree>
    <p:extLst>
      <p:ext uri="{BB962C8B-B14F-4D97-AF65-F5344CB8AC3E}">
        <p14:creationId xmlns:p14="http://schemas.microsoft.com/office/powerpoint/2010/main" val="2347114754"/>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E2982-8D9C-47DC-BF3F-1547DC0B1DCE}"/>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AAFA5FC1-D7E4-431D-9145-3760A1702681}"/>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D7A4AE4C-76A9-4CB6-8674-1685A8302EE5}"/>
              </a:ext>
            </a:extLst>
          </p:cNvPr>
          <p:cNvSpPr>
            <a:spLocks noGrp="1"/>
          </p:cNvSpPr>
          <p:nvPr>
            <p:ph type="sldNum" sz="quarter" idx="12"/>
          </p:nvPr>
        </p:nvSpPr>
        <p:spPr/>
        <p:txBody>
          <a:bodyPr/>
          <a:lstStyle>
            <a:lvl1pPr>
              <a:defRPr b="1" i="0">
                <a:cs typeface="Arial" panose="020B0604020202020204" pitchFamily="34" charset="0"/>
              </a:defRPr>
            </a:lvl1pPr>
          </a:lstStyle>
          <a:p>
            <a:fld id="{1EC64476-3C22-4507-8688-9C964600EEB7}" type="slidenum">
              <a:rPr lang="en-US" altLang="en-US" smtClean="0"/>
              <a:pPr/>
              <a:t>‹#›</a:t>
            </a:fld>
            <a:endParaRPr lang="en-US" altLang="en-US" dirty="0"/>
          </a:p>
        </p:txBody>
      </p:sp>
    </p:spTree>
    <p:extLst>
      <p:ext uri="{BB962C8B-B14F-4D97-AF65-F5344CB8AC3E}">
        <p14:creationId xmlns:p14="http://schemas.microsoft.com/office/powerpoint/2010/main" val="160577125"/>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FC539-7415-4909-9250-E73A8E319AAD}"/>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B46604A-01E9-4B6B-82B6-B2567304EABA}"/>
              </a:ext>
            </a:extLst>
          </p:cNvPr>
          <p:cNvSpPr>
            <a:spLocks noGrp="1"/>
          </p:cNvSpPr>
          <p:nvPr>
            <p:ph idx="1"/>
          </p:nvPr>
        </p:nvSpPr>
        <p:spPr>
          <a:xfrm>
            <a:off x="3887788" y="987425"/>
            <a:ext cx="4629150" cy="4873625"/>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0D20787C-09DE-4133-B60D-EFA4D5FABB99}"/>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2079F50A-23AC-4FC6-9DC1-4CFBBE9B9F94}"/>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944D596-08D1-4747-A770-CAEAFBA844D7}"/>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85FCA995-B252-406B-BF14-D936F905CEFE}"/>
              </a:ext>
            </a:extLst>
          </p:cNvPr>
          <p:cNvSpPr>
            <a:spLocks noGrp="1"/>
          </p:cNvSpPr>
          <p:nvPr>
            <p:ph type="sldNum" sz="quarter" idx="12"/>
          </p:nvPr>
        </p:nvSpPr>
        <p:spPr/>
        <p:txBody>
          <a:bodyPr/>
          <a:lstStyle>
            <a:lvl1pPr>
              <a:defRPr b="1" i="0">
                <a:cs typeface="Arial" panose="020B0604020202020204" pitchFamily="34" charset="0"/>
              </a:defRPr>
            </a:lvl1pPr>
          </a:lstStyle>
          <a:p>
            <a:fld id="{E5CC3FCF-AEA2-4209-9E78-BCD12DB42351}" type="slidenum">
              <a:rPr lang="en-US" altLang="en-US" smtClean="0"/>
              <a:pPr/>
              <a:t>‹#›</a:t>
            </a:fld>
            <a:endParaRPr lang="en-US" altLang="en-US" dirty="0"/>
          </a:p>
        </p:txBody>
      </p:sp>
    </p:spTree>
    <p:extLst>
      <p:ext uri="{BB962C8B-B14F-4D97-AF65-F5344CB8AC3E}">
        <p14:creationId xmlns:p14="http://schemas.microsoft.com/office/powerpoint/2010/main" val="1246945604"/>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8AEE-3822-4F59-A3B6-06674B82DD2F}"/>
              </a:ext>
            </a:extLst>
          </p:cNvPr>
          <p:cNvSpPr>
            <a:spLocks noGrp="1"/>
          </p:cNvSpPr>
          <p:nvPr>
            <p:ph type="title"/>
          </p:nvPr>
        </p:nvSpPr>
        <p:spPr>
          <a:xfrm>
            <a:off x="630238" y="457200"/>
            <a:ext cx="2949575" cy="1600200"/>
          </a:xfrm>
        </p:spPr>
        <p:txBody>
          <a:bodyPr anchor="b"/>
          <a:lstStyle>
            <a:lvl1pPr>
              <a:defRPr sz="3200" b="1" i="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936C4053-69B3-4319-AC7A-B8011AF24083}"/>
              </a:ext>
            </a:extLst>
          </p:cNvPr>
          <p:cNvSpPr>
            <a:spLocks noGrp="1"/>
          </p:cNvSpPr>
          <p:nvPr>
            <p:ph type="pic" idx="1"/>
          </p:nvPr>
        </p:nvSpPr>
        <p:spPr>
          <a:xfrm>
            <a:off x="3887788" y="987425"/>
            <a:ext cx="4629150" cy="4873625"/>
          </a:xfrm>
        </p:spPr>
        <p:txBody>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E8F23B7-8867-4BF9-805B-91D41358FAE1}"/>
              </a:ext>
            </a:extLst>
          </p:cNvPr>
          <p:cNvSpPr>
            <a:spLocks noGrp="1"/>
          </p:cNvSpPr>
          <p:nvPr>
            <p:ph type="body" sz="half" idx="2"/>
          </p:nvPr>
        </p:nvSpPr>
        <p:spPr>
          <a:xfrm>
            <a:off x="630238" y="2057400"/>
            <a:ext cx="2949575" cy="3811588"/>
          </a:xfrm>
        </p:spPr>
        <p:txBody>
          <a:bodyPr/>
          <a:lstStyle>
            <a:lvl1pPr marL="0" indent="0">
              <a:buNone/>
              <a:defRPr sz="1600" b="1" i="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546CC84-97EC-4F9A-83E7-16525E8B366F}"/>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46951660-251E-4299-AD96-0237E951D5EF}"/>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D0F4125A-96D0-4C96-B0EF-426226078F41}"/>
              </a:ext>
            </a:extLst>
          </p:cNvPr>
          <p:cNvSpPr>
            <a:spLocks noGrp="1"/>
          </p:cNvSpPr>
          <p:nvPr>
            <p:ph type="sldNum" sz="quarter" idx="12"/>
          </p:nvPr>
        </p:nvSpPr>
        <p:spPr/>
        <p:txBody>
          <a:bodyPr/>
          <a:lstStyle>
            <a:lvl1pPr>
              <a:defRPr b="1" i="0">
                <a:cs typeface="Arial" panose="020B0604020202020204" pitchFamily="34" charset="0"/>
              </a:defRPr>
            </a:lvl1pPr>
          </a:lstStyle>
          <a:p>
            <a:fld id="{044E4923-F750-44ED-AA63-36C99D9F8D77}" type="slidenum">
              <a:rPr lang="en-US" altLang="en-US" smtClean="0"/>
              <a:pPr/>
              <a:t>‹#›</a:t>
            </a:fld>
            <a:endParaRPr lang="en-US" altLang="en-US" dirty="0"/>
          </a:p>
        </p:txBody>
      </p:sp>
    </p:spTree>
    <p:extLst>
      <p:ext uri="{BB962C8B-B14F-4D97-AF65-F5344CB8AC3E}">
        <p14:creationId xmlns:p14="http://schemas.microsoft.com/office/powerpoint/2010/main" val="2504865419"/>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65934-DD2E-413C-AC18-E932114A3C39}"/>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E4D1671-A756-46A6-B244-5AB4F4FE29CC}"/>
              </a:ext>
            </a:extLst>
          </p:cNvPr>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E212C3F-3BCC-471D-ACFB-7F2E61C4C871}"/>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BE45E6F4-B619-415D-807B-6AC67F4748DE}"/>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8630A73E-2226-4074-88C9-B958AC1A2FFA}"/>
              </a:ext>
            </a:extLst>
          </p:cNvPr>
          <p:cNvSpPr>
            <a:spLocks noGrp="1"/>
          </p:cNvSpPr>
          <p:nvPr>
            <p:ph type="sldNum" sz="quarter" idx="12"/>
          </p:nvPr>
        </p:nvSpPr>
        <p:spPr/>
        <p:txBody>
          <a:bodyPr/>
          <a:lstStyle>
            <a:lvl1pPr>
              <a:defRPr b="1" i="0">
                <a:cs typeface="Arial" panose="020B0604020202020204" pitchFamily="34" charset="0"/>
              </a:defRPr>
            </a:lvl1pPr>
          </a:lstStyle>
          <a:p>
            <a:fld id="{AC04CAC0-EAEF-439A-A196-D01AD522C8CF}" type="slidenum">
              <a:rPr lang="en-US" altLang="en-US" smtClean="0"/>
              <a:pPr/>
              <a:t>‹#›</a:t>
            </a:fld>
            <a:endParaRPr lang="en-US" altLang="en-US" dirty="0"/>
          </a:p>
        </p:txBody>
      </p:sp>
    </p:spTree>
    <p:extLst>
      <p:ext uri="{BB962C8B-B14F-4D97-AF65-F5344CB8AC3E}">
        <p14:creationId xmlns:p14="http://schemas.microsoft.com/office/powerpoint/2010/main" val="283040970"/>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4F112-414C-4B7B-B6CC-5CC649F1451C}"/>
              </a:ext>
            </a:extLst>
          </p:cNvPr>
          <p:cNvSpPr>
            <a:spLocks noGrp="1"/>
          </p:cNvSpPr>
          <p:nvPr>
            <p:ph type="title" orient="vert"/>
          </p:nvPr>
        </p:nvSpPr>
        <p:spPr>
          <a:xfrm>
            <a:off x="6724650" y="304800"/>
            <a:ext cx="1885950" cy="5791200"/>
          </a:xfrm>
        </p:spPr>
        <p:txBody>
          <a:bodyPr vert="eaVert"/>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448A503A-40A8-498E-88E6-220FF94F8FA0}"/>
              </a:ext>
            </a:extLst>
          </p:cNvPr>
          <p:cNvSpPr>
            <a:spLocks noGrp="1"/>
          </p:cNvSpPr>
          <p:nvPr>
            <p:ph type="body" orient="vert" idx="1"/>
          </p:nvPr>
        </p:nvSpPr>
        <p:spPr>
          <a:xfrm>
            <a:off x="1066800" y="304800"/>
            <a:ext cx="5505450" cy="5791200"/>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8FE59F0-553E-4221-A79A-6A91410C58B5}"/>
              </a:ext>
            </a:extLst>
          </p:cNvPr>
          <p:cNvSpPr>
            <a:spLocks noGrp="1"/>
          </p:cNvSpPr>
          <p:nvPr>
            <p:ph type="dt" sz="half" idx="10"/>
          </p:nvPr>
        </p:nvSpPr>
        <p:spPr/>
        <p:txBody>
          <a:bodyPr/>
          <a:lstStyle>
            <a:lvl1pPr>
              <a:defRPr b="1" i="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A7FBF413-085C-4870-A023-4EEC8CFA7871}"/>
              </a:ext>
            </a:extLst>
          </p:cNvPr>
          <p:cNvSpPr>
            <a:spLocks noGrp="1"/>
          </p:cNvSpPr>
          <p:nvPr>
            <p:ph type="ftr" sz="quarter" idx="11"/>
          </p:nvPr>
        </p:nvSpPr>
        <p:spPr/>
        <p:txBody>
          <a:bodyPr/>
          <a:lstStyle>
            <a:lvl1pPr>
              <a:defRPr b="1" i="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ADF3AC79-7530-4BEC-9A6F-C41954087A59}"/>
              </a:ext>
            </a:extLst>
          </p:cNvPr>
          <p:cNvSpPr>
            <a:spLocks noGrp="1"/>
          </p:cNvSpPr>
          <p:nvPr>
            <p:ph type="sldNum" sz="quarter" idx="12"/>
          </p:nvPr>
        </p:nvSpPr>
        <p:spPr/>
        <p:txBody>
          <a:bodyPr/>
          <a:lstStyle>
            <a:lvl1pPr>
              <a:defRPr b="1" i="0">
                <a:cs typeface="Arial" panose="020B0604020202020204" pitchFamily="34" charset="0"/>
              </a:defRPr>
            </a:lvl1pPr>
          </a:lstStyle>
          <a:p>
            <a:fld id="{B2CC0AB3-2870-4E1E-A328-BCF194E34A68}" type="slidenum">
              <a:rPr lang="en-US" altLang="en-US" smtClean="0"/>
              <a:pPr/>
              <a:t>‹#›</a:t>
            </a:fld>
            <a:endParaRPr lang="en-US" altLang="en-US" dirty="0"/>
          </a:p>
        </p:txBody>
      </p:sp>
    </p:spTree>
    <p:extLst>
      <p:ext uri="{BB962C8B-B14F-4D97-AF65-F5344CB8AC3E}">
        <p14:creationId xmlns:p14="http://schemas.microsoft.com/office/powerpoint/2010/main" val="1044645474"/>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24258" name="Group 2">
            <a:extLst>
              <a:ext uri="{FF2B5EF4-FFF2-40B4-BE49-F238E27FC236}">
                <a16:creationId xmlns:a16="http://schemas.microsoft.com/office/drawing/2014/main" id="{C6F21736-AECE-4603-B79E-B17E49DD089F}"/>
              </a:ext>
            </a:extLst>
          </p:cNvPr>
          <p:cNvGrpSpPr>
            <a:grpSpLocks/>
          </p:cNvGrpSpPr>
          <p:nvPr/>
        </p:nvGrpSpPr>
        <p:grpSpPr bwMode="auto">
          <a:xfrm>
            <a:off x="381000" y="457200"/>
            <a:ext cx="8397875" cy="5562600"/>
            <a:chOff x="240" y="288"/>
            <a:chExt cx="5290" cy="3504"/>
          </a:xfrm>
        </p:grpSpPr>
        <p:sp>
          <p:nvSpPr>
            <p:cNvPr id="224259" name="Rectangle 3">
              <a:extLst>
                <a:ext uri="{FF2B5EF4-FFF2-40B4-BE49-F238E27FC236}">
                  <a16:creationId xmlns:a16="http://schemas.microsoft.com/office/drawing/2014/main" id="{F4447D47-B491-42A0-A641-BC94CC5C0D4F}"/>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4260" name="Rectangle 4">
              <a:extLst>
                <a:ext uri="{FF2B5EF4-FFF2-40B4-BE49-F238E27FC236}">
                  <a16:creationId xmlns:a16="http://schemas.microsoft.com/office/drawing/2014/main" id="{3F00222F-D701-4535-98DF-8BDA00D09C03}"/>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4261" name="Line 5">
              <a:extLst>
                <a:ext uri="{FF2B5EF4-FFF2-40B4-BE49-F238E27FC236}">
                  <a16:creationId xmlns:a16="http://schemas.microsoft.com/office/drawing/2014/main" id="{6DB7851F-F7FD-4C12-A1F0-13E48F672E70}"/>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dirty="0">
                <a:latin typeface="Arial" panose="020B0604020202020204" pitchFamily="34" charset="0"/>
                <a:cs typeface="Arial" panose="020B0604020202020204" pitchFamily="34" charset="0"/>
              </a:endParaRPr>
            </a:p>
          </p:txBody>
        </p:sp>
      </p:grpSp>
      <p:sp>
        <p:nvSpPr>
          <p:cNvPr id="224262" name="Rectangle 6">
            <a:extLst>
              <a:ext uri="{FF2B5EF4-FFF2-40B4-BE49-F238E27FC236}">
                <a16:creationId xmlns:a16="http://schemas.microsoft.com/office/drawing/2014/main" id="{B7B04868-B85B-400B-899B-3F4ABA654C5F}"/>
              </a:ext>
            </a:extLst>
          </p:cNvPr>
          <p:cNvSpPr>
            <a:spLocks noGrp="1" noChangeArrowheads="1"/>
          </p:cNvSpPr>
          <p:nvPr>
            <p:ph type="ctrTitle"/>
          </p:nvPr>
        </p:nvSpPr>
        <p:spPr>
          <a:xfrm>
            <a:off x="1219200" y="838200"/>
            <a:ext cx="6781800" cy="2559050"/>
          </a:xfrm>
        </p:spPr>
        <p:txBody>
          <a:bodyPr anchorCtr="1"/>
          <a:lstStyle>
            <a:lvl1pPr algn="ctr">
              <a:defRPr sz="6200" b="1" i="0">
                <a:cs typeface="Arial" panose="020B0604020202020204" pitchFamily="34" charset="0"/>
              </a:defRPr>
            </a:lvl1pPr>
          </a:lstStyle>
          <a:p>
            <a:pPr lvl="0"/>
            <a:r>
              <a:rPr lang="en-US" altLang="en-US" noProof="0" dirty="0"/>
              <a:t>Click to edit Master title style</a:t>
            </a:r>
          </a:p>
        </p:txBody>
      </p:sp>
      <p:sp>
        <p:nvSpPr>
          <p:cNvPr id="224263" name="Rectangle 7">
            <a:extLst>
              <a:ext uri="{FF2B5EF4-FFF2-40B4-BE49-F238E27FC236}">
                <a16:creationId xmlns:a16="http://schemas.microsoft.com/office/drawing/2014/main" id="{DDA24C0B-0F01-4FF9-A407-A6703FC3B85F}"/>
              </a:ext>
            </a:extLst>
          </p:cNvPr>
          <p:cNvSpPr>
            <a:spLocks noGrp="1" noChangeArrowheads="1"/>
          </p:cNvSpPr>
          <p:nvPr>
            <p:ph type="subTitle" idx="1"/>
          </p:nvPr>
        </p:nvSpPr>
        <p:spPr>
          <a:xfrm>
            <a:off x="1371600" y="3733800"/>
            <a:ext cx="6400800" cy="1873250"/>
          </a:xfrm>
        </p:spPr>
        <p:txBody>
          <a:bodyPr/>
          <a:lstStyle>
            <a:lvl1pPr marL="0" indent="0" algn="ctr">
              <a:buFont typeface="Wingdings" panose="05000000000000000000" pitchFamily="2" charset="2"/>
              <a:buNone/>
              <a:defRPr sz="3000" b="1" i="0">
                <a:latin typeface="Arial" panose="020B0604020202020204" pitchFamily="34" charset="0"/>
                <a:cs typeface="Arial" panose="020B0604020202020204" pitchFamily="34" charset="0"/>
              </a:defRPr>
            </a:lvl1pPr>
          </a:lstStyle>
          <a:p>
            <a:pPr lvl="0"/>
            <a:r>
              <a:rPr lang="en-US" altLang="en-US" noProof="0" dirty="0"/>
              <a:t>Click to edit Master subtitle style</a:t>
            </a:r>
          </a:p>
        </p:txBody>
      </p:sp>
      <p:sp>
        <p:nvSpPr>
          <p:cNvPr id="224264" name="Rectangle 8">
            <a:extLst>
              <a:ext uri="{FF2B5EF4-FFF2-40B4-BE49-F238E27FC236}">
                <a16:creationId xmlns:a16="http://schemas.microsoft.com/office/drawing/2014/main" id="{D773BF55-D056-417C-8F16-0125D6189EB8}"/>
              </a:ext>
            </a:extLst>
          </p:cNvPr>
          <p:cNvSpPr>
            <a:spLocks noGrp="1" noChangeArrowheads="1"/>
          </p:cNvSpPr>
          <p:nvPr>
            <p:ph type="dt" sz="half" idx="2"/>
          </p:nvPr>
        </p:nvSpPr>
        <p:spPr>
          <a:xfrm>
            <a:off x="536575" y="6248400"/>
            <a:ext cx="2054225" cy="45720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24265" name="Rectangle 9">
            <a:extLst>
              <a:ext uri="{FF2B5EF4-FFF2-40B4-BE49-F238E27FC236}">
                <a16:creationId xmlns:a16="http://schemas.microsoft.com/office/drawing/2014/main" id="{4370180B-004A-4BEA-9F8A-7AD6E4DE23A7}"/>
              </a:ext>
            </a:extLst>
          </p:cNvPr>
          <p:cNvSpPr>
            <a:spLocks noGrp="1" noChangeArrowheads="1"/>
          </p:cNvSpPr>
          <p:nvPr>
            <p:ph type="ftr" sz="quarter" idx="3"/>
          </p:nvPr>
        </p:nvSpPr>
        <p:spPr>
          <a:xfrm>
            <a:off x="3251200" y="6248400"/>
            <a:ext cx="2887663" cy="457200"/>
          </a:xfrm>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224266" name="Rectangle 10">
            <a:extLst>
              <a:ext uri="{FF2B5EF4-FFF2-40B4-BE49-F238E27FC236}">
                <a16:creationId xmlns:a16="http://schemas.microsoft.com/office/drawing/2014/main" id="{F1A2B4FE-65F1-4626-8027-E2ACFB78BA42}"/>
              </a:ext>
            </a:extLst>
          </p:cNvPr>
          <p:cNvSpPr>
            <a:spLocks noGrp="1" noChangeArrowheads="1"/>
          </p:cNvSpPr>
          <p:nvPr>
            <p:ph type="sldNum" sz="quarter" idx="4"/>
          </p:nvPr>
        </p:nvSpPr>
        <p:spPr>
          <a:xfrm>
            <a:off x="6788150" y="6257925"/>
            <a:ext cx="1905000" cy="457200"/>
          </a:xfrm>
        </p:spPr>
        <p:txBody>
          <a:bodyPr/>
          <a:lstStyle>
            <a:lvl1pPr>
              <a:defRPr b="1" i="0">
                <a:latin typeface="Arial" panose="020B0604020202020204" pitchFamily="34" charset="0"/>
                <a:cs typeface="Arial" panose="020B0604020202020204" pitchFamily="34" charset="0"/>
              </a:defRPr>
            </a:lvl1pPr>
          </a:lstStyle>
          <a:p>
            <a:fld id="{3EA6F25C-3B7D-4414-8066-675B9BC3257A}" type="slidenum">
              <a:rPr lang="en-US" altLang="en-US" smtClean="0"/>
              <a:pPr/>
              <a:t>‹#›</a:t>
            </a:fld>
            <a:endParaRPr lang="en-US" altLang="en-US" dirty="0"/>
          </a:p>
        </p:txBody>
      </p:sp>
    </p:spTree>
    <p:extLst>
      <p:ext uri="{BB962C8B-B14F-4D97-AF65-F5344CB8AC3E}">
        <p14:creationId xmlns:p14="http://schemas.microsoft.com/office/powerpoint/2010/main" val="281823084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5CB1-404D-4D0A-A95B-D337C766856E}"/>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4121C0E8-0F45-44D2-B904-538D03932678}"/>
              </a:ext>
            </a:extLst>
          </p:cNvPr>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4E24308-5FA3-4077-8E8A-A3E6271DD25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6F996D1E-CAE6-46B3-801C-B4F0B535C6DC}"/>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D219E851-F6A2-42E0-B9A7-CC884E87962E}"/>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2752375-C0BF-4FA4-814F-714F43298E00}" type="slidenum">
              <a:rPr lang="en-US" altLang="en-US" smtClean="0"/>
              <a:pPr/>
              <a:t>‹#›</a:t>
            </a:fld>
            <a:endParaRPr lang="en-US" altLang="en-US" dirty="0"/>
          </a:p>
        </p:txBody>
      </p:sp>
    </p:spTree>
    <p:extLst>
      <p:ext uri="{BB962C8B-B14F-4D97-AF65-F5344CB8AC3E}">
        <p14:creationId xmlns:p14="http://schemas.microsoft.com/office/powerpoint/2010/main" val="387441549"/>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4CEE5-5915-406E-83FC-E8548FE1D053}"/>
              </a:ext>
            </a:extLst>
          </p:cNvPr>
          <p:cNvSpPr>
            <a:spLocks noGrp="1"/>
          </p:cNvSpPr>
          <p:nvPr>
            <p:ph type="title"/>
          </p:nvPr>
        </p:nvSpPr>
        <p:spPr>
          <a:xfrm>
            <a:off x="623888" y="1709738"/>
            <a:ext cx="7886700" cy="2852737"/>
          </a:xfrm>
        </p:spPr>
        <p:txBody>
          <a:bodyPr/>
          <a:lstStyle>
            <a:lvl1pPr>
              <a:defRPr sz="6000"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E2C90F6-CAFC-45B7-B00E-87DB52D4BCC0}"/>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cs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706A8EC7-A077-49CE-A4FA-64830FD6C50E}"/>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7FF07DAB-88F1-4415-9758-B861ED13EAE8}"/>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72168376-7651-4165-A5C4-541334C1AF0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9CFCAE98-1B1A-4017-AF1B-B332CEBF701B}" type="slidenum">
              <a:rPr lang="en-US" altLang="en-US" smtClean="0"/>
              <a:pPr/>
              <a:t>‹#›</a:t>
            </a:fld>
            <a:endParaRPr lang="en-US" altLang="en-US" dirty="0"/>
          </a:p>
        </p:txBody>
      </p:sp>
    </p:spTree>
    <p:extLst>
      <p:ext uri="{BB962C8B-B14F-4D97-AF65-F5344CB8AC3E}">
        <p14:creationId xmlns:p14="http://schemas.microsoft.com/office/powerpoint/2010/main" val="2103329603"/>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91F0-9577-4E85-80B0-5171845996C0}"/>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B621FB8-7D88-4100-AD40-EEC74A9EFBBF}"/>
              </a:ext>
            </a:extLst>
          </p:cNvPr>
          <p:cNvSpPr>
            <a:spLocks noGrp="1"/>
          </p:cNvSpPr>
          <p:nvPr>
            <p:ph sz="half" idx="1"/>
          </p:nvPr>
        </p:nvSpPr>
        <p:spPr>
          <a:xfrm>
            <a:off x="533400" y="1828800"/>
            <a:ext cx="4000500" cy="40386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E06931AD-EDCE-4551-8FB4-E6D0C0188E82}"/>
              </a:ext>
            </a:extLst>
          </p:cNvPr>
          <p:cNvSpPr>
            <a:spLocks noGrp="1"/>
          </p:cNvSpPr>
          <p:nvPr>
            <p:ph sz="half" idx="2"/>
          </p:nvPr>
        </p:nvSpPr>
        <p:spPr>
          <a:xfrm>
            <a:off x="4686300" y="1828800"/>
            <a:ext cx="4000500" cy="40386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1F46071E-B4A4-400F-9FE0-7A4F04E19B7B}"/>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2D351D86-77D5-494F-B5E5-2075A83F11A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767C3561-59D9-4410-855E-CBD0A5875591}"/>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E836B371-116D-4A58-BA92-E5F31C5B550F}" type="slidenum">
              <a:rPr lang="en-US" altLang="en-US" smtClean="0"/>
              <a:pPr/>
              <a:t>‹#›</a:t>
            </a:fld>
            <a:endParaRPr lang="en-US" altLang="en-US" dirty="0"/>
          </a:p>
        </p:txBody>
      </p:sp>
    </p:spTree>
    <p:extLst>
      <p:ext uri="{BB962C8B-B14F-4D97-AF65-F5344CB8AC3E}">
        <p14:creationId xmlns:p14="http://schemas.microsoft.com/office/powerpoint/2010/main" val="3519995353"/>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E588-BD3A-4F65-883D-132C43F7A8B4}"/>
              </a:ext>
            </a:extLst>
          </p:cNvPr>
          <p:cNvSpPr>
            <a:spLocks noGrp="1"/>
          </p:cNvSpPr>
          <p:nvPr>
            <p:ph type="title"/>
          </p:nvPr>
        </p:nvSpPr>
        <p:spPr>
          <a:xfrm>
            <a:off x="630238" y="365125"/>
            <a:ext cx="7886700" cy="1325563"/>
          </a:xfrm>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3BA7BA2-9483-4B80-90F8-A7A7364A3AD9}"/>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0A969381-0E9E-4157-BC7B-FBA45F28266F}"/>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E57FC33D-D3AA-40FD-A9CD-CA358E6480A0}"/>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821B364-3029-44C6-81C4-34BDD2CE9C33}"/>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8FC8BFCF-102F-4DF5-9B26-7E6B5580C1E1}"/>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8" name="Footer Placeholder 7">
            <a:extLst>
              <a:ext uri="{FF2B5EF4-FFF2-40B4-BE49-F238E27FC236}">
                <a16:creationId xmlns:a16="http://schemas.microsoft.com/office/drawing/2014/main" id="{A61D8E13-5380-4225-8F6C-AB5ACCA1D90C}"/>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9" name="Slide Number Placeholder 8">
            <a:extLst>
              <a:ext uri="{FF2B5EF4-FFF2-40B4-BE49-F238E27FC236}">
                <a16:creationId xmlns:a16="http://schemas.microsoft.com/office/drawing/2014/main" id="{C0557C48-4947-41E5-B3DF-67791321A8B0}"/>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D6AC0941-5EE9-40FF-AC42-2F0C189DD186}" type="slidenum">
              <a:rPr lang="en-US" altLang="en-US" smtClean="0"/>
              <a:pPr/>
              <a:t>‹#›</a:t>
            </a:fld>
            <a:endParaRPr lang="en-US" altLang="en-US" dirty="0"/>
          </a:p>
        </p:txBody>
      </p:sp>
    </p:spTree>
    <p:extLst>
      <p:ext uri="{BB962C8B-B14F-4D97-AF65-F5344CB8AC3E}">
        <p14:creationId xmlns:p14="http://schemas.microsoft.com/office/powerpoint/2010/main" val="1778511837"/>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D489-AD51-4585-844E-5C47CD0DFCD4}"/>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566BD55F-06D0-43BA-8B28-C14A2D13AEF0}"/>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Footer Placeholder 3">
            <a:extLst>
              <a:ext uri="{FF2B5EF4-FFF2-40B4-BE49-F238E27FC236}">
                <a16:creationId xmlns:a16="http://schemas.microsoft.com/office/drawing/2014/main" id="{B8D3DB2B-A650-43AD-9427-AB6900F54F7A}"/>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Slide Number Placeholder 4">
            <a:extLst>
              <a:ext uri="{FF2B5EF4-FFF2-40B4-BE49-F238E27FC236}">
                <a16:creationId xmlns:a16="http://schemas.microsoft.com/office/drawing/2014/main" id="{14FFB952-EBA1-4B64-8232-CFC3A00A4193}"/>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FAB38180-F01D-4679-8255-90051A2D121C}" type="slidenum">
              <a:rPr lang="en-US" altLang="en-US" smtClean="0"/>
              <a:pPr/>
              <a:t>‹#›</a:t>
            </a:fld>
            <a:endParaRPr lang="en-US" altLang="en-US" dirty="0"/>
          </a:p>
        </p:txBody>
      </p:sp>
    </p:spTree>
    <p:extLst>
      <p:ext uri="{BB962C8B-B14F-4D97-AF65-F5344CB8AC3E}">
        <p14:creationId xmlns:p14="http://schemas.microsoft.com/office/powerpoint/2010/main" val="511118915"/>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7EDD40-3ECF-4EEC-8308-2E382824DDC6}"/>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3" name="Footer Placeholder 2">
            <a:extLst>
              <a:ext uri="{FF2B5EF4-FFF2-40B4-BE49-F238E27FC236}">
                <a16:creationId xmlns:a16="http://schemas.microsoft.com/office/drawing/2014/main" id="{3934DBC0-9B70-4578-B097-6CE63E31D46B}"/>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4" name="Slide Number Placeholder 3">
            <a:extLst>
              <a:ext uri="{FF2B5EF4-FFF2-40B4-BE49-F238E27FC236}">
                <a16:creationId xmlns:a16="http://schemas.microsoft.com/office/drawing/2014/main" id="{62D66422-469C-4F24-AFD7-2B200CF96264}"/>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06F404C9-C63D-4750-B31E-8B9750EE7EB5}" type="slidenum">
              <a:rPr lang="en-US" altLang="en-US" smtClean="0"/>
              <a:pPr/>
              <a:t>‹#›</a:t>
            </a:fld>
            <a:endParaRPr lang="en-US" altLang="en-US" dirty="0"/>
          </a:p>
        </p:txBody>
      </p:sp>
    </p:spTree>
    <p:extLst>
      <p:ext uri="{BB962C8B-B14F-4D97-AF65-F5344CB8AC3E}">
        <p14:creationId xmlns:p14="http://schemas.microsoft.com/office/powerpoint/2010/main" val="1424032882"/>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9624-003D-450F-9414-89F33E7515CE}"/>
              </a:ext>
            </a:extLst>
          </p:cNvPr>
          <p:cNvSpPr>
            <a:spLocks noGrp="1"/>
          </p:cNvSpPr>
          <p:nvPr>
            <p:ph type="title"/>
          </p:nvPr>
        </p:nvSpPr>
        <p:spPr>
          <a:xfrm>
            <a:off x="630238" y="457200"/>
            <a:ext cx="2949575" cy="1600200"/>
          </a:xfrm>
        </p:spPr>
        <p:txBody>
          <a:bodyPr/>
          <a:lstStyle>
            <a:lvl1pPr>
              <a:defRPr sz="3200" b="1" i="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2B89E52-6A88-4325-B64E-30AEFFD30B51}"/>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FAE632C4-C1E5-4A25-93C7-779A90CEF786}"/>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5ACD720-1BCE-4841-A254-C19C2E009C2C}"/>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2AE39A6C-9173-46BF-9F85-AA96B87F2E68}"/>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54B6D32E-48CA-49F8-85B7-22E85B9EB452}"/>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CF4F7D0E-02B0-4F69-AF89-CA91E70A5ACF}" type="slidenum">
              <a:rPr lang="en-US" altLang="en-US" smtClean="0"/>
              <a:pPr/>
              <a:t>‹#›</a:t>
            </a:fld>
            <a:endParaRPr lang="en-US" altLang="en-US" dirty="0"/>
          </a:p>
        </p:txBody>
      </p:sp>
    </p:spTree>
    <p:extLst>
      <p:ext uri="{BB962C8B-B14F-4D97-AF65-F5344CB8AC3E}">
        <p14:creationId xmlns:p14="http://schemas.microsoft.com/office/powerpoint/2010/main" val="1738952201"/>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77B06-70F5-47EB-9573-A350CA5F3141}"/>
              </a:ext>
            </a:extLst>
          </p:cNvPr>
          <p:cNvSpPr>
            <a:spLocks noGrp="1"/>
          </p:cNvSpPr>
          <p:nvPr>
            <p:ph type="title"/>
          </p:nvPr>
        </p:nvSpPr>
        <p:spPr>
          <a:xfrm>
            <a:off x="630238" y="457200"/>
            <a:ext cx="2949575" cy="1600200"/>
          </a:xfrm>
        </p:spPr>
        <p:txBody>
          <a:bodyPr/>
          <a:lstStyle>
            <a:lvl1pPr>
              <a:defRPr sz="3200" b="1" i="0">
                <a:cs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10AD4E3B-EB33-4B9C-8236-E272AB11DDE1}"/>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59303F45-8207-41EC-B43C-15953CC25816}"/>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F9B51CB-C368-4EB7-8C78-54B8454A0D92}"/>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Footer Placeholder 5">
            <a:extLst>
              <a:ext uri="{FF2B5EF4-FFF2-40B4-BE49-F238E27FC236}">
                <a16:creationId xmlns:a16="http://schemas.microsoft.com/office/drawing/2014/main" id="{DE7F4407-67C9-41FD-A542-70F08E450A35}"/>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7" name="Slide Number Placeholder 6">
            <a:extLst>
              <a:ext uri="{FF2B5EF4-FFF2-40B4-BE49-F238E27FC236}">
                <a16:creationId xmlns:a16="http://schemas.microsoft.com/office/drawing/2014/main" id="{A25DDA1D-0CBF-46D8-99C2-4F9C8BC2534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3BE159-8C78-4CF9-B190-754EE2D4BC1F}" type="slidenum">
              <a:rPr lang="en-US" altLang="en-US" smtClean="0"/>
              <a:pPr/>
              <a:t>‹#›</a:t>
            </a:fld>
            <a:endParaRPr lang="en-US" altLang="en-US" dirty="0"/>
          </a:p>
        </p:txBody>
      </p:sp>
    </p:spTree>
    <p:extLst>
      <p:ext uri="{BB962C8B-B14F-4D97-AF65-F5344CB8AC3E}">
        <p14:creationId xmlns:p14="http://schemas.microsoft.com/office/powerpoint/2010/main" val="1330307846"/>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FE52D-CA95-4DC9-A387-52C3321BDDE7}"/>
              </a:ext>
            </a:extLst>
          </p:cNvPr>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700F7F99-9431-4596-B46E-E0503C721838}"/>
              </a:ext>
            </a:extLst>
          </p:cNvPr>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DFA0597-4F34-498C-AE02-4521ECBC179F}"/>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58463D8E-8B23-42E9-AD84-DEC4AF930561}"/>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22109E5-3A78-4330-9651-0E408DBB5979}"/>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4BC03C1A-6403-4972-849A-DEA9DAC0CA08}" type="slidenum">
              <a:rPr lang="en-US" altLang="en-US" smtClean="0"/>
              <a:pPr/>
              <a:t>‹#›</a:t>
            </a:fld>
            <a:endParaRPr lang="en-US" altLang="en-US" dirty="0"/>
          </a:p>
        </p:txBody>
      </p:sp>
    </p:spTree>
    <p:extLst>
      <p:ext uri="{BB962C8B-B14F-4D97-AF65-F5344CB8AC3E}">
        <p14:creationId xmlns:p14="http://schemas.microsoft.com/office/powerpoint/2010/main" val="499373030"/>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32669B-5769-4F28-A837-A04B73D275DC}"/>
              </a:ext>
            </a:extLst>
          </p:cNvPr>
          <p:cNvSpPr>
            <a:spLocks noGrp="1"/>
          </p:cNvSpPr>
          <p:nvPr>
            <p:ph type="title" orient="vert"/>
          </p:nvPr>
        </p:nvSpPr>
        <p:spPr>
          <a:xfrm>
            <a:off x="6648450" y="473075"/>
            <a:ext cx="2038350" cy="5394325"/>
          </a:xfrm>
        </p:spPr>
        <p:txBody>
          <a:bodyPr vert="eaVert"/>
          <a:lstStyle>
            <a:lvl1pPr>
              <a:defRPr b="1" i="0">
                <a:cs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DAD4E486-A1E5-4EAF-9D48-B904D7058979}"/>
              </a:ext>
            </a:extLst>
          </p:cNvPr>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058285A-CF0B-4201-8C8F-0E34636D0F6D}"/>
              </a:ext>
            </a:extLst>
          </p:cNvPr>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5" name="Footer Placeholder 4">
            <a:extLst>
              <a:ext uri="{FF2B5EF4-FFF2-40B4-BE49-F238E27FC236}">
                <a16:creationId xmlns:a16="http://schemas.microsoft.com/office/drawing/2014/main" id="{17155F8E-BE69-4E99-A36F-0E98E11B9130}"/>
              </a:ext>
            </a:extLst>
          </p:cNvPr>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altLang="en-US" dirty="0"/>
          </a:p>
        </p:txBody>
      </p:sp>
      <p:sp>
        <p:nvSpPr>
          <p:cNvPr id="6" name="Slide Number Placeholder 5">
            <a:extLst>
              <a:ext uri="{FF2B5EF4-FFF2-40B4-BE49-F238E27FC236}">
                <a16:creationId xmlns:a16="http://schemas.microsoft.com/office/drawing/2014/main" id="{3DC5555E-80C7-431F-8535-645BFC20C78B}"/>
              </a:ext>
            </a:extLst>
          </p:cNvPr>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D7B5F8D-AD86-4E01-AE0F-6DCDE34EBA66}" type="slidenum">
              <a:rPr lang="en-US" altLang="en-US" smtClean="0"/>
              <a:pPr/>
              <a:t>‹#›</a:t>
            </a:fld>
            <a:endParaRPr lang="en-US" altLang="en-US" dirty="0"/>
          </a:p>
        </p:txBody>
      </p:sp>
    </p:spTree>
    <p:extLst>
      <p:ext uri="{BB962C8B-B14F-4D97-AF65-F5344CB8AC3E}">
        <p14:creationId xmlns:p14="http://schemas.microsoft.com/office/powerpoint/2010/main" val="423511701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5.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3.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image" Target="../media/image5.png"/><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image" Target="../media/image4.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4.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5.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6.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7.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8.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29.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2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3.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image" Target="../media/image5.png"/><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4.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6.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37.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theme" Target="../theme/theme3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theme" Target="../theme/theme39.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1.jpe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0.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image" Target="../media/image8.png"/><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450.xml"/><Relationship Id="rId1" Type="http://schemas.openxmlformats.org/officeDocument/2006/relationships/slideLayout" Target="../slideLayouts/slideLayout44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43.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44.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3.xml"/><Relationship Id="rId13" Type="http://schemas.openxmlformats.org/officeDocument/2006/relationships/slideLayout" Target="../slideLayouts/slideLayout498.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slideLayout" Target="../slideLayouts/slideLayout497.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 Id="rId14"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6.xml"/><Relationship Id="rId13" Type="http://schemas.openxmlformats.org/officeDocument/2006/relationships/image" Target="../media/image9.jpeg"/><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47.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48.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49.xml"/><Relationship Id="rId1" Type="http://schemas.openxmlformats.org/officeDocument/2006/relationships/slideLayout" Target="../slideLayouts/slideLayout521.xml"/><Relationship Id="rId4" Type="http://schemas.openxmlformats.org/officeDocument/2006/relationships/image" Target="../media/image1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2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0.xml"/><Relationship Id="rId13" Type="http://schemas.openxmlformats.org/officeDocument/2006/relationships/theme" Target="../theme/theme51.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slideLayout" Target="../slideLayouts/slideLayout53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35.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36.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54.xml"/><Relationship Id="rId1" Type="http://schemas.openxmlformats.org/officeDocument/2006/relationships/slideLayout" Target="../slideLayouts/slideLayout537.xml"/><Relationship Id="rId4" Type="http://schemas.openxmlformats.org/officeDocument/2006/relationships/image" Target="../media/image11.jpeg"/></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3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46.xml"/><Relationship Id="rId3" Type="http://schemas.openxmlformats.org/officeDocument/2006/relationships/slideLayout" Target="../slideLayouts/slideLayout541.xml"/><Relationship Id="rId7" Type="http://schemas.openxmlformats.org/officeDocument/2006/relationships/slideLayout" Target="../slideLayouts/slideLayout545.xml"/><Relationship Id="rId12" Type="http://schemas.openxmlformats.org/officeDocument/2006/relationships/theme" Target="../theme/theme56.xml"/><Relationship Id="rId2" Type="http://schemas.openxmlformats.org/officeDocument/2006/relationships/slideLayout" Target="../slideLayouts/slideLayout540.xml"/><Relationship Id="rId1" Type="http://schemas.openxmlformats.org/officeDocument/2006/relationships/slideLayout" Target="../slideLayouts/slideLayout539.xml"/><Relationship Id="rId6" Type="http://schemas.openxmlformats.org/officeDocument/2006/relationships/slideLayout" Target="../slideLayouts/slideLayout544.xml"/><Relationship Id="rId11" Type="http://schemas.openxmlformats.org/officeDocument/2006/relationships/slideLayout" Target="../slideLayouts/slideLayout549.xml"/><Relationship Id="rId5" Type="http://schemas.openxmlformats.org/officeDocument/2006/relationships/slideLayout" Target="../slideLayouts/slideLayout543.xml"/><Relationship Id="rId10" Type="http://schemas.openxmlformats.org/officeDocument/2006/relationships/slideLayout" Target="../slideLayouts/slideLayout548.xml"/><Relationship Id="rId4" Type="http://schemas.openxmlformats.org/officeDocument/2006/relationships/slideLayout" Target="../slideLayouts/slideLayout542.xml"/><Relationship Id="rId9" Type="http://schemas.openxmlformats.org/officeDocument/2006/relationships/slideLayout" Target="../slideLayouts/slideLayout5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26/04/2024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A0981002-86FE-214D-8B30-F269491C043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70506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dirty="0"/>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fld id="{4370C4B8-28FD-CA45-96DB-445CE5F9BEB5}" type="slidenum">
              <a:rPr lang="en-US" smtClean="0"/>
              <a:pPr defTabSz="321503" eaLnBrk="0" hangingPunct="0">
                <a:buSzPct val="100000"/>
              </a:pPr>
              <a:t>‹#›</a:t>
            </a:fld>
            <a:endParaRPr lang="en-US" dirty="0"/>
          </a:p>
        </p:txBody>
      </p:sp>
    </p:spTree>
    <p:extLst>
      <p:ext uri="{BB962C8B-B14F-4D97-AF65-F5344CB8AC3E}">
        <p14:creationId xmlns:p14="http://schemas.microsoft.com/office/powerpoint/2010/main" val="18576951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dirty="0"/>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a:buSzPct val="100000"/>
            </a:pPr>
            <a:fld id="{4370C4B8-28FD-CA45-96DB-445CE5F9BEB5}" type="slidenum">
              <a:rPr lang="en-US" smtClean="0"/>
              <a:pPr defTabSz="321503">
                <a:buSzPct val="100000"/>
              </a:pPr>
              <a:t>‹#›</a:t>
            </a:fld>
            <a:endParaRPr lang="en-US" dirty="0"/>
          </a:p>
        </p:txBody>
      </p:sp>
    </p:spTree>
    <p:extLst>
      <p:ext uri="{BB962C8B-B14F-4D97-AF65-F5344CB8AC3E}">
        <p14:creationId xmlns:p14="http://schemas.microsoft.com/office/powerpoint/2010/main" val="310995598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782515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8683164C-4DFD-D548-8730-597F2ADC5E3C}" type="slidenum">
              <a:rPr lang="en-US"/>
              <a:pPr>
                <a:defRPr/>
              </a:pPr>
              <a:t>‹#›</a:t>
            </a:fld>
            <a:endParaRPr lang="en-US"/>
          </a:p>
        </p:txBody>
      </p:sp>
    </p:spTree>
    <p:extLst>
      <p:ext uri="{BB962C8B-B14F-4D97-AF65-F5344CB8AC3E}">
        <p14:creationId xmlns:p14="http://schemas.microsoft.com/office/powerpoint/2010/main" val="2913403710"/>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b="1" i="0">
                <a:solidFill>
                  <a:srgbClr val="FFFFFF"/>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b="1" i="0">
                <a:solidFill>
                  <a:srgbClr val="FFFFFF"/>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b="1" i="0">
                <a:solidFill>
                  <a:srgbClr val="FFFFFF"/>
                </a:solidFill>
                <a:latin typeface="Arial" panose="020B0604020202020204" pitchFamily="34" charset="0"/>
              </a:defRPr>
            </a:lvl1pPr>
          </a:lstStyle>
          <a:p>
            <a:pPr>
              <a:defRPr/>
            </a:pPr>
            <a:fld id="{E6A1BD09-D8B1-0649-ADFB-F8FE5DE36C7F}" type="slidenum">
              <a:rPr lang="en-US" smtClean="0"/>
              <a:pPr>
                <a:defRPr/>
              </a:pPr>
              <a:t>‹#›</a:t>
            </a:fld>
            <a:endParaRPr lang="en-US" dirty="0"/>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44394"/>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p:spPr>
          <p:txBody>
            <a:bodyPr/>
            <a:lstStyle/>
            <a:p>
              <a:pPr>
                <a:defRPr/>
              </a:pPr>
              <a:endParaRPr lang="en-US" sz="1800" b="1" i="0" dirty="0">
                <a:solidFill>
                  <a:srgbClr val="FFFFFF"/>
                </a:solidFill>
                <a:latin typeface="Arial" panose="020B0604020202020204" pitchFamily="34" charset="0"/>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p:spPr>
          <p:txBody>
            <a:bodyPr/>
            <a:lstStyle/>
            <a:p>
              <a:pPr>
                <a:defRPr/>
              </a:pPr>
              <a:endParaRPr lang="en-US" sz="1800" b="1" i="0" dirty="0">
                <a:solidFill>
                  <a:srgbClr val="FFFFFF"/>
                </a:solidFill>
                <a:latin typeface="Arial" panose="020B0604020202020204" pitchFamily="34" charset="0"/>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p:spPr>
            <p:txBody>
              <a:bodyPr/>
              <a:lstStyle/>
              <a:p>
                <a:pPr>
                  <a:defRPr/>
                </a:pPr>
                <a:endParaRPr lang="en-US" sz="1800" b="1" i="0" dirty="0">
                  <a:solidFill>
                    <a:srgbClr val="FFFFFF"/>
                  </a:solidFill>
                  <a:latin typeface="Arial" panose="020B0604020202020204" pitchFamily="34" charset="0"/>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mn-cs"/>
              </a:defRPr>
            </a:lvl1pPr>
          </a:lstStyle>
          <a:p>
            <a:pPr>
              <a:defRPr/>
            </a:pPr>
            <a:endParaRPr lang="en-US" dirty="0"/>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mn-cs"/>
              </a:defRPr>
            </a:lvl1pPr>
          </a:lstStyle>
          <a:p>
            <a:pPr>
              <a:defRPr/>
            </a:pPr>
            <a:endParaRPr lang="en-US" dirty="0"/>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66B1A68E-15DF-2241-9A5E-127F4952AC3B}" type="slidenum">
              <a:rPr lang="en-US" smtClean="0"/>
              <a:pPr>
                <a:defRPr/>
              </a:pPr>
              <a:t>‹#›</a:t>
            </a:fld>
            <a:endParaRPr lang="en-US" dirty="0"/>
          </a:p>
        </p:txBody>
      </p:sp>
    </p:spTree>
    <p:extLst>
      <p:ext uri="{BB962C8B-B14F-4D97-AF65-F5344CB8AC3E}">
        <p14:creationId xmlns:p14="http://schemas.microsoft.com/office/powerpoint/2010/main" val="4282124636"/>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313832"/>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b="1" i="0" dirty="0">
                <a:solidFill>
                  <a:srgbClr val="FFFFFF"/>
                </a:solidFill>
                <a:latin typeface="Arial" panose="020B0604020202020204" pitchFamily="34" charset="0"/>
                <a:ea typeface="ＭＳ Ｐゴシック" pitchFamily="-65" charset="-128"/>
                <a:cs typeface="Arial" panose="020B0604020202020204" pitchFamily="34" charset="0"/>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800" b="1" i="0" dirty="0">
                <a:solidFill>
                  <a:srgbClr val="FFFFFF"/>
                </a:solidFill>
                <a:latin typeface="Garamond" charset="0"/>
                <a:cs typeface="Arial" panose="020B0604020202020204" pitchFamily="34"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b" anchorCtr="0" compatLnSpc="1">
            <a:prstTxWarp prst="textNoShape">
              <a:avLst/>
            </a:prstTxWarp>
          </a:bodyPr>
          <a:lstStyle/>
          <a:p>
            <a:pPr lvl="0"/>
            <a:r>
              <a:rPr lang="en-US" dirty="0"/>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8" name="Rectangle 8"/>
          <p:cNvSpPr>
            <a:spLocks noGrp="1" noChangeArrowheads="1"/>
          </p:cNvSpPr>
          <p:nvPr>
            <p:ph type="dt" sz="half" idx="2"/>
          </p:nvPr>
        </p:nvSpPr>
        <p:spPr bwMode="auto">
          <a:xfrm>
            <a:off x="533401"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dirty="0"/>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ctr">
              <a:defRPr sz="1000" b="1" i="0">
                <a:solidFill>
                  <a:srgbClr val="FFFFFF"/>
                </a:solidFill>
                <a:latin typeface="Arial" panose="020B0604020202020204" pitchFamily="34" charset="0"/>
                <a:ea typeface="+mn-ea"/>
                <a:cs typeface="Arial" panose="020B0604020202020204" pitchFamily="34" charset="0"/>
              </a:defRPr>
            </a:lvl1pPr>
          </a:lstStyle>
          <a:p>
            <a:pPr>
              <a:defRPr/>
            </a:pPr>
            <a:endParaRPr lang="en-SG" dirty="0"/>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261" tIns="45631" rIns="91261" bIns="45631" numCol="1" anchor="b" anchorCtr="0" compatLnSpc="1">
            <a:prstTxWarp prst="textNoShape">
              <a:avLst/>
            </a:prstTxWarp>
          </a:bodyPr>
          <a:lstStyle>
            <a:lvl1pPr algn="r">
              <a:defRPr sz="1000" b="1" i="0">
                <a:solidFill>
                  <a:srgbClr val="FFFFFF"/>
                </a:solidFill>
                <a:latin typeface="Arial" panose="020B0604020202020204" pitchFamily="34" charset="0"/>
                <a:cs typeface="Arial" panose="020B0604020202020204" pitchFamily="34" charset="0"/>
              </a:defRPr>
            </a:lvl1pPr>
          </a:lstStyle>
          <a:p>
            <a:pPr>
              <a:defRPr/>
            </a:pPr>
            <a:fld id="{61DB9A07-AABB-BD4E-BD21-C4818BD08B1C}" type="slidenum">
              <a:rPr lang="en-US" smtClean="0"/>
              <a:pPr>
                <a:defRPr/>
              </a:pPr>
              <a:t>‹#›</a:t>
            </a:fld>
            <a:endParaRPr lang="en-US" dirty="0"/>
          </a:p>
        </p:txBody>
      </p:sp>
    </p:spTree>
    <p:extLst>
      <p:ext uri="{BB962C8B-B14F-4D97-AF65-F5344CB8AC3E}">
        <p14:creationId xmlns:p14="http://schemas.microsoft.com/office/powerpoint/2010/main" val="3443976771"/>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p:fade/>
  </p:transition>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6343"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269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69016"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5374"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254" indent="-342254"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Arial" panose="020B0604020202020204" pitchFamily="34" charset="0"/>
        </a:defRPr>
      </a:lvl1pPr>
      <a:lvl2pPr marL="741546" indent="-285218"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0839" indent="-228172"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97194" indent="-228172"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3524" indent="-228172"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09864"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66212"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2541"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78893" indent="-228172"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4/26/24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85058040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defTabSz="457020" rtl="0" eaLnBrk="0" fontAlgn="base" hangingPunct="0">
        <a:spcBef>
          <a:spcPct val="0"/>
        </a:spcBef>
        <a:spcAft>
          <a:spcPct val="0"/>
        </a:spcAft>
        <a:defRPr sz="3600" b="1" i="0" kern="1200">
          <a:solidFill>
            <a:srgbClr val="FFFFFF"/>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26/04/2024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6458947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4/26/24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294110106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extLst>
      <p:ext uri="{BB962C8B-B14F-4D97-AF65-F5344CB8AC3E}">
        <p14:creationId xmlns:p14="http://schemas.microsoft.com/office/powerpoint/2010/main" val="2833484190"/>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Calibri" charset="0"/>
                <a:cs typeface="Arial" panose="020B0604020202020204" pitchFamily="34" charset="0"/>
              </a:defRPr>
            </a:lvl1pPr>
          </a:lstStyle>
          <a:p>
            <a:pPr>
              <a:defRPr/>
            </a:pPr>
            <a:fld id="{7C4BDD80-BDE4-0345-9989-B5AA81B3570D}" type="datetime1">
              <a:rPr lang="en-US" smtClean="0"/>
              <a:pPr>
                <a:defRPr/>
              </a:pPr>
              <a:t>4/26/24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Calibri" charset="0"/>
                <a:cs typeface="Arial" panose="020B0604020202020204" pitchFamily="34" charset="0"/>
              </a:defRPr>
            </a:lvl1pPr>
          </a:lstStyle>
          <a:p>
            <a:pPr>
              <a:defRPr/>
            </a:pPr>
            <a:fld id="{68211B56-F9D3-984F-A7D1-AA88BE1B946A}" type="slidenum">
              <a:rPr lang="en-US" smtClean="0"/>
              <a:pPr>
                <a:defRPr/>
              </a:pPr>
              <a:t>‹#›</a:t>
            </a:fld>
            <a:endParaRPr lang="en-US" dirty="0"/>
          </a:p>
        </p:txBody>
      </p:sp>
    </p:spTree>
    <p:extLst>
      <p:ext uri="{BB962C8B-B14F-4D97-AF65-F5344CB8AC3E}">
        <p14:creationId xmlns:p14="http://schemas.microsoft.com/office/powerpoint/2010/main" val="37745734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4BD36E77-B3CD-814E-9C4A-EC8638D18CEE}" type="slidenum">
              <a:rPr lang="en-US" smtClean="0"/>
              <a:pPr>
                <a:defRPr/>
              </a:pPr>
              <a:t>‹#›</a:t>
            </a:fld>
            <a:endParaRPr lang="en-US" dirty="0"/>
          </a:p>
        </p:txBody>
      </p:sp>
    </p:spTree>
    <p:extLst>
      <p:ext uri="{BB962C8B-B14F-4D97-AF65-F5344CB8AC3E}">
        <p14:creationId xmlns:p14="http://schemas.microsoft.com/office/powerpoint/2010/main" val="96624630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extLst>
      <p:ext uri="{BB962C8B-B14F-4D97-AF65-F5344CB8AC3E}">
        <p14:creationId xmlns:p14="http://schemas.microsoft.com/office/powerpoint/2010/main" val="3389797283"/>
      </p:ext>
    </p:extLst>
  </p:cSld>
  <p:clrMap bg1="dk2" tx1="lt1" bg2="dk1"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extLst>
      <p:ext uri="{BB962C8B-B14F-4D97-AF65-F5344CB8AC3E}">
        <p14:creationId xmlns:p14="http://schemas.microsoft.com/office/powerpoint/2010/main" val="2081626848"/>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extLst>
      <p:ext uri="{BB962C8B-B14F-4D97-AF65-F5344CB8AC3E}">
        <p14:creationId xmlns:p14="http://schemas.microsoft.com/office/powerpoint/2010/main" val="734918451"/>
      </p:ext>
    </p:extLst>
  </p:cSld>
  <p:clrMap bg1="dk2" tx1="lt1" bg2="dk1"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extLst>
      <p:ext uri="{BB962C8B-B14F-4D97-AF65-F5344CB8AC3E}">
        <p14:creationId xmlns:p14="http://schemas.microsoft.com/office/powerpoint/2010/main" val="2880608313"/>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extLst>
      <p:ext uri="{BB962C8B-B14F-4D97-AF65-F5344CB8AC3E}">
        <p14:creationId xmlns:p14="http://schemas.microsoft.com/office/powerpoint/2010/main" val="3065027841"/>
      </p:ext>
    </p:extLst>
  </p:cSld>
  <p:clrMap bg1="dk2" tx1="lt1" bg2="dk1" tx2="lt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162906430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fld id="{197D6ACD-A033-444E-93C9-8E09D6B12EE8}" type="slidenum">
              <a:rPr lang="en-US" smtClean="0"/>
              <a:pPr>
                <a:defRPr/>
              </a:pPr>
              <a:t>‹#›</a:t>
            </a:fld>
            <a:endParaRPr lang="en-US" dirty="0"/>
          </a:p>
        </p:txBody>
      </p:sp>
    </p:spTree>
    <p:extLst>
      <p:ext uri="{BB962C8B-B14F-4D97-AF65-F5344CB8AC3E}">
        <p14:creationId xmlns:p14="http://schemas.microsoft.com/office/powerpoint/2010/main" val="3856043471"/>
      </p:ext>
    </p:extLst>
  </p:cSld>
  <p:clrMap bg1="lt1" tx1="dk1" bg2="lt2" tx2="dk2" accent1="accent1" accent2="accent2" accent3="accent3" accent4="accent4" accent5="accent5" accent6="accent6" hlink="hlink" folHlink="folHlink"/>
  <p:sldLayoutIdLst>
    <p:sldLayoutId id="214748402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pitchFamily="-112" charset="-128"/>
                <a:cs typeface="ＭＳ Ｐゴシック" pitchFamily="-112" charset="-128"/>
              </a:defRPr>
            </a:lvl1pPr>
          </a:lstStyle>
          <a:p>
            <a:pPr>
              <a:defRPr/>
            </a:pPr>
            <a:endParaRPr lang="en-US" dirty="0"/>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3E918322-0CA6-A441-9D52-C1BC8C9E9DFD}" type="slidenum">
              <a:rPr lang="en-US" smtClean="0"/>
              <a:pPr>
                <a:defRPr/>
              </a:pPr>
              <a:t>‹#›</a:t>
            </a:fld>
            <a:endParaRPr lang="en-US" dirty="0"/>
          </a:p>
        </p:txBody>
      </p:sp>
    </p:spTree>
    <p:extLst>
      <p:ext uri="{BB962C8B-B14F-4D97-AF65-F5344CB8AC3E}">
        <p14:creationId xmlns:p14="http://schemas.microsoft.com/office/powerpoint/2010/main" val="2071310290"/>
      </p:ext>
    </p:extLst>
  </p:cSld>
  <p:clrMap bg1="dk2" tx1="lt1" bg2="dk1" tx2="lt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2247196495"/>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extLst>
      <p:ext uri="{BB962C8B-B14F-4D97-AF65-F5344CB8AC3E}">
        <p14:creationId xmlns:p14="http://schemas.microsoft.com/office/powerpoint/2010/main" val="3841550088"/>
      </p:ext>
    </p:extLst>
  </p:cSld>
  <p:clrMap bg1="dk2" tx1="lt1" bg2="dk1" tx2="lt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b="1" i="0" dirty="0">
                <a:solidFill>
                  <a:srgbClr val="FFFFCC"/>
                </a:solidFill>
                <a:latin typeface="Arial" panose="020B0604020202020204" pitchFamily="34" charset="0"/>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b="1" i="0" dirty="0">
                <a:solidFill>
                  <a:srgbClr val="FFFFCC"/>
                </a:solidFill>
                <a:latin typeface="Arial" panose="020B0604020202020204" pitchFamily="34" charset="0"/>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b="1" i="0">
                <a:latin typeface="Arial" panose="020B0604020202020204" pitchFamily="34" charset="0"/>
              </a:defRPr>
            </a:lvl1pPr>
          </a:lstStyle>
          <a:p>
            <a:endParaRPr lang="en-US" dirty="0">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b="1" i="0">
                <a:latin typeface="Arial" panose="020B0604020202020204" pitchFamily="34" charset="0"/>
              </a:defRPr>
            </a:lvl1pPr>
          </a:lstStyle>
          <a:p>
            <a:endParaRPr lang="en-US" dirty="0">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b="1" i="0">
                <a:latin typeface="Arial" panose="020B0604020202020204" pitchFamily="34" charset="0"/>
              </a:defRPr>
            </a:lvl1pPr>
          </a:lstStyle>
          <a:p>
            <a:fld id="{A8A5990E-CEA5-7245-AD11-C9FAAE6E87D8}" type="slidenum">
              <a:rPr lang="en-US" smtClean="0">
                <a:solidFill>
                  <a:srgbClr val="FFFFCC"/>
                </a:solidFill>
              </a:rPr>
              <a:pPr/>
              <a:t>‹#›</a:t>
            </a:fld>
            <a:endParaRPr lang="en-US" dirty="0">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006288"/>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fontAlgn="base">
        <a:spcBef>
          <a:spcPct val="0"/>
        </a:spcBef>
        <a:spcAft>
          <a:spcPct val="0"/>
        </a:spcAft>
        <a:defRPr sz="4400" b="1" i="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fontAlgn="base">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fontAlgn="base">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fontAlgn="base">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solidFill>
                  <a:srgbClr val="FFFFCC"/>
                </a:solidFill>
                <a:latin typeface="Arial" panose="020B0604020202020204" pitchFamily="34" charset="0"/>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2884780449"/>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457200" y="992188"/>
            <a:ext cx="8153400" cy="1600200"/>
            <a:chOff x="288" y="625"/>
            <a:chExt cx="5136" cy="1008"/>
          </a:xfrm>
        </p:grpSpPr>
        <p:sp>
          <p:nvSpPr>
            <p:cNvPr id="60424"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5"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6"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0427"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604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604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CC"/>
                </a:solidFill>
                <a:latin typeface="Arial" charset="0"/>
              </a:defRPr>
            </a:lvl1pPr>
          </a:lstStyle>
          <a:p>
            <a:pPr>
              <a:defRPr/>
            </a:pPr>
            <a:fld id="{26BC4954-98CE-6649-A259-F21B48792620}" type="slidenum">
              <a:rPr lang="en-US"/>
              <a:pPr>
                <a:defRPr/>
              </a:pPr>
              <a:t>‹#›</a:t>
            </a:fld>
            <a:endParaRPr lang="en-US"/>
          </a:p>
        </p:txBody>
      </p:sp>
    </p:spTree>
    <p:extLst>
      <p:ext uri="{BB962C8B-B14F-4D97-AF65-F5344CB8AC3E}">
        <p14:creationId xmlns:p14="http://schemas.microsoft.com/office/powerpoint/2010/main" val="3658850776"/>
      </p:ext>
    </p:extLst>
  </p:cSld>
  <p:clrMap bg1="dk2" tx1="lt1" bg2="dk1"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6066" name="Group 2">
            <a:extLst>
              <a:ext uri="{FF2B5EF4-FFF2-40B4-BE49-F238E27FC236}">
                <a16:creationId xmlns:a16="http://schemas.microsoft.com/office/drawing/2014/main" id="{044C0AF2-362F-4589-A2A9-08D5CDE41921}"/>
              </a:ext>
            </a:extLst>
          </p:cNvPr>
          <p:cNvGrpSpPr>
            <a:grpSpLocks/>
          </p:cNvGrpSpPr>
          <p:nvPr/>
        </p:nvGrpSpPr>
        <p:grpSpPr bwMode="auto">
          <a:xfrm>
            <a:off x="0" y="3902075"/>
            <a:ext cx="3400425" cy="2949575"/>
            <a:chOff x="0" y="2458"/>
            <a:chExt cx="2142" cy="1858"/>
          </a:xfrm>
        </p:grpSpPr>
        <p:sp>
          <p:nvSpPr>
            <p:cNvPr id="216067" name="Freeform 3">
              <a:extLst>
                <a:ext uri="{FF2B5EF4-FFF2-40B4-BE49-F238E27FC236}">
                  <a16:creationId xmlns:a16="http://schemas.microsoft.com/office/drawing/2014/main" id="{89B0CD62-79DD-4710-BADF-042E835FE9C2}"/>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68" name="Freeform 4">
              <a:extLst>
                <a:ext uri="{FF2B5EF4-FFF2-40B4-BE49-F238E27FC236}">
                  <a16:creationId xmlns:a16="http://schemas.microsoft.com/office/drawing/2014/main" id="{EACB1079-DCA9-42DC-BBB1-305B2921FCE5}"/>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69" name="Freeform 5">
              <a:extLst>
                <a:ext uri="{FF2B5EF4-FFF2-40B4-BE49-F238E27FC236}">
                  <a16:creationId xmlns:a16="http://schemas.microsoft.com/office/drawing/2014/main" id="{3322436B-73FB-4011-B4C0-532FAB9286F1}"/>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70" name="Freeform 6">
              <a:extLst>
                <a:ext uri="{FF2B5EF4-FFF2-40B4-BE49-F238E27FC236}">
                  <a16:creationId xmlns:a16="http://schemas.microsoft.com/office/drawing/2014/main" id="{C3698386-9003-4A4B-A02C-2F430E5FFFE1}"/>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16071" name="Oval 7">
              <a:extLst>
                <a:ext uri="{FF2B5EF4-FFF2-40B4-BE49-F238E27FC236}">
                  <a16:creationId xmlns:a16="http://schemas.microsoft.com/office/drawing/2014/main" id="{25F2963B-F27B-4901-8EFC-D07FB9C55488}"/>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6072" name="Oval 8">
              <a:extLst>
                <a:ext uri="{FF2B5EF4-FFF2-40B4-BE49-F238E27FC236}">
                  <a16:creationId xmlns:a16="http://schemas.microsoft.com/office/drawing/2014/main" id="{06838CC0-D918-41BF-A36C-69FE5FFFBAF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16073" name="Oval 9">
              <a:extLst>
                <a:ext uri="{FF2B5EF4-FFF2-40B4-BE49-F238E27FC236}">
                  <a16:creationId xmlns:a16="http://schemas.microsoft.com/office/drawing/2014/main" id="{914EED3E-3532-4E9D-93D5-D59EA34C8479}"/>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16074" name="Rectangle 10">
            <a:extLst>
              <a:ext uri="{FF2B5EF4-FFF2-40B4-BE49-F238E27FC236}">
                <a16:creationId xmlns:a16="http://schemas.microsoft.com/office/drawing/2014/main" id="{73031CDD-2212-48D5-9573-BD75AC44F623}"/>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216075" name="Rectangle 11">
            <a:extLst>
              <a:ext uri="{FF2B5EF4-FFF2-40B4-BE49-F238E27FC236}">
                <a16:creationId xmlns:a16="http://schemas.microsoft.com/office/drawing/2014/main" id="{8AFF285C-A23B-4D61-A598-E8CE97844F3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16076" name="Rectangle 12">
            <a:extLst>
              <a:ext uri="{FF2B5EF4-FFF2-40B4-BE49-F238E27FC236}">
                <a16:creationId xmlns:a16="http://schemas.microsoft.com/office/drawing/2014/main" id="{FBBE48B8-49E8-493D-95F2-B62151272CB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16077" name="Rectangle 13">
            <a:extLst>
              <a:ext uri="{FF2B5EF4-FFF2-40B4-BE49-F238E27FC236}">
                <a16:creationId xmlns:a16="http://schemas.microsoft.com/office/drawing/2014/main" id="{D2FA9A9B-4459-4F8D-9CC1-32B944EB108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16078" name="Rectangle 14">
            <a:extLst>
              <a:ext uri="{FF2B5EF4-FFF2-40B4-BE49-F238E27FC236}">
                <a16:creationId xmlns:a16="http://schemas.microsoft.com/office/drawing/2014/main" id="{E82D97C8-1D58-459E-B87A-EDCF9E389BEA}"/>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fld id="{4EF4A6ED-29AE-4043-8297-3BB394521127}" type="slidenum">
              <a:rPr lang="en-US" altLang="en-US" smtClean="0"/>
              <a:pPr/>
              <a:t>‹#›</a:t>
            </a:fld>
            <a:endParaRPr lang="en-US" altLang="en-US" dirty="0"/>
          </a:p>
        </p:txBody>
      </p:sp>
    </p:spTree>
    <p:extLst>
      <p:ext uri="{BB962C8B-B14F-4D97-AF65-F5344CB8AC3E}">
        <p14:creationId xmlns:p14="http://schemas.microsoft.com/office/powerpoint/2010/main" val="423540126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fade thruBlk="1"/>
  </p:transition>
  <p:hf hdr="0" ftr="0" dt="0"/>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1983893234"/>
      </p:ext>
    </p:extLst>
  </p:cSld>
  <p:clrMap bg1="dk2" tx1="lt1" bg2="dk1"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895600 w 21600"/>
              <a:gd name="T3" fmla="*/ 6018212 h 21600"/>
              <a:gd name="T4" fmla="*/ 0 w 21600"/>
              <a:gd name="T5" fmla="*/ 60182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gradFill rotWithShape="0">
            <a:gsLst>
              <a:gs pos="0">
                <a:schemeClr val="accent1"/>
              </a:gs>
              <a:gs pos="100000">
                <a:schemeClr val="accent2"/>
              </a:gs>
            </a:gsLst>
            <a:lin ang="5400000" scaled="1"/>
          </a:gradFill>
          <a:ln w="9525">
            <a:noFill/>
            <a:round/>
            <a:headEnd type="none" w="sm" len="sm"/>
            <a:tailEnd type="none" w="sm" len="sm"/>
          </a:ln>
        </p:spPr>
        <p:txBody>
          <a:bodyPr>
            <a:prstTxWarp prst="textNoShape">
              <a:avLst/>
            </a:prstTxWarp>
          </a:bodyPr>
          <a:lstStyle/>
          <a:p>
            <a:endParaRPr lang="en-US"/>
          </a:p>
        </p:txBody>
      </p:sp>
      <p:sp>
        <p:nvSpPr>
          <p:cNvPr id="1027"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1" i="0" smtClean="0">
                <a:solidFill>
                  <a:schemeClr val="hlink"/>
                </a:solidFill>
                <a:latin typeface="Arial" panose="020B0604020202020204" pitchFamily="34" charset="0"/>
                <a:ea typeface="ＭＳ Ｐゴシック" charset="0"/>
                <a:cs typeface="ＭＳ Ｐゴシック" charset="0"/>
              </a:defRPr>
            </a:lvl1pPr>
          </a:lstStyle>
          <a:p>
            <a:pPr>
              <a:defRPr/>
            </a:pPr>
            <a:endParaRPr lang="en-US" dirty="0"/>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1" i="0">
                <a:solidFill>
                  <a:schemeClr val="hlink"/>
                </a:solidFill>
                <a:latin typeface="Arial" panose="020B0604020202020204" pitchFamily="34" charset="0"/>
              </a:defRPr>
            </a:lvl1pPr>
          </a:lstStyle>
          <a:p>
            <a:fld id="{9721B8B0-8AF1-EA44-BEDF-60E5EDDB41C8}" type="slidenum">
              <a:rPr lang="en-US" smtClean="0"/>
              <a:pPr/>
              <a:t>‹#›</a:t>
            </a:fld>
            <a:endParaRPr lang="en-US" dirty="0"/>
          </a:p>
        </p:txBody>
      </p:sp>
    </p:spTree>
    <p:extLst>
      <p:ext uri="{BB962C8B-B14F-4D97-AF65-F5344CB8AC3E}">
        <p14:creationId xmlns:p14="http://schemas.microsoft.com/office/powerpoint/2010/main" val="1157783676"/>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ＭＳ Ｐゴシック" pitchFamily="-109" charset="-128"/>
          <a:cs typeface="ＭＳ Ｐゴシック" pitchFamily="-109" charset="-128"/>
        </a:defRPr>
      </a:lvl1pPr>
      <a:lvl2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2pPr>
      <a:lvl3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3pPr>
      <a:lvl4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4pPr>
      <a:lvl5pPr algn="l" rtl="0" eaLnBrk="0" fontAlgn="base" hangingPunct="0">
        <a:lnSpc>
          <a:spcPct val="70000"/>
        </a:lnSpc>
        <a:spcBef>
          <a:spcPct val="0"/>
        </a:spcBef>
        <a:spcAft>
          <a:spcPct val="0"/>
        </a:spcAft>
        <a:defRPr kumimoji="1" sz="4800" b="1">
          <a:solidFill>
            <a:schemeClr val="tx2"/>
          </a:solidFill>
          <a:latin typeface="Helvetica" pitchFamily="-109" charset="0"/>
          <a:ea typeface="ＭＳ Ｐゴシック" pitchFamily="-109" charset="-128"/>
          <a:cs typeface="ＭＳ Ｐゴシック" pitchFamily="-109" charset="-128"/>
        </a:defRPr>
      </a:lvl5pPr>
      <a:lvl6pPr marL="457200" algn="l" rtl="0" eaLnBrk="0" fontAlgn="base" hangingPunct="0">
        <a:lnSpc>
          <a:spcPct val="70000"/>
        </a:lnSpc>
        <a:spcBef>
          <a:spcPct val="0"/>
        </a:spcBef>
        <a:spcAft>
          <a:spcPct val="0"/>
        </a:spcAft>
        <a:defRPr kumimoji="1" sz="4800" b="1">
          <a:solidFill>
            <a:schemeClr val="tx2"/>
          </a:solidFill>
          <a:latin typeface="Helvetica" pitchFamily="-109" charset="0"/>
        </a:defRPr>
      </a:lvl6pPr>
      <a:lvl7pPr marL="914400" algn="l" rtl="0" eaLnBrk="0" fontAlgn="base" hangingPunct="0">
        <a:lnSpc>
          <a:spcPct val="70000"/>
        </a:lnSpc>
        <a:spcBef>
          <a:spcPct val="0"/>
        </a:spcBef>
        <a:spcAft>
          <a:spcPct val="0"/>
        </a:spcAft>
        <a:defRPr kumimoji="1" sz="4800" b="1">
          <a:solidFill>
            <a:schemeClr val="tx2"/>
          </a:solidFill>
          <a:latin typeface="Helvetica" pitchFamily="-109" charset="0"/>
        </a:defRPr>
      </a:lvl7pPr>
      <a:lvl8pPr marL="1371600" algn="l" rtl="0" eaLnBrk="0" fontAlgn="base" hangingPunct="0">
        <a:lnSpc>
          <a:spcPct val="70000"/>
        </a:lnSpc>
        <a:spcBef>
          <a:spcPct val="0"/>
        </a:spcBef>
        <a:spcAft>
          <a:spcPct val="0"/>
        </a:spcAft>
        <a:defRPr kumimoji="1" sz="4800" b="1">
          <a:solidFill>
            <a:schemeClr val="tx2"/>
          </a:solidFill>
          <a:latin typeface="Helvetica" pitchFamily="-109" charset="0"/>
        </a:defRPr>
      </a:lvl8pPr>
      <a:lvl9pPr marL="1828800" algn="l" rtl="0" eaLnBrk="0" fontAlgn="base" hangingPunct="0">
        <a:lnSpc>
          <a:spcPct val="70000"/>
        </a:lnSpc>
        <a:spcBef>
          <a:spcPct val="0"/>
        </a:spcBef>
        <a:spcAft>
          <a:spcPct val="0"/>
        </a:spcAft>
        <a:defRPr kumimoji="1" sz="4800" b="1">
          <a:solidFill>
            <a:schemeClr val="tx2"/>
          </a:solidFill>
          <a:latin typeface="Helvetica" pitchFamily="-109"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84" charset="2"/>
        <a:buChar char="n"/>
        <a:defRPr kumimoji="1" sz="28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Monotype Sorts" pitchFamily="-84" charset="2"/>
        <a:buChar char="u"/>
        <a:defRPr kumimoji="1" sz="2600" b="1" i="0">
          <a:solidFill>
            <a:schemeClr val="tx1"/>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hlink"/>
        </a:buClr>
        <a:buSzPct val="65000"/>
        <a:buFont typeface="Monotype Sorts" pitchFamily="-84" charset="2"/>
        <a:buChar char="F"/>
        <a:defRPr kumimoji="1" sz="2400" b="1" i="0">
          <a:solidFill>
            <a:schemeClr val="tx1"/>
          </a:solidFill>
          <a:latin typeface="Arial" panose="020B0604020202020204" pitchFamily="34" charset="0"/>
          <a:ea typeface="ＭＳ Ｐゴシック" pitchFamily="-109" charset="-128"/>
        </a:defRPr>
      </a:lvl3pPr>
      <a:lvl4pPr marL="1600200" indent="-228600" algn="l" rtl="0" eaLnBrk="0" fontAlgn="base" hangingPunct="0">
        <a:spcBef>
          <a:spcPct val="20000"/>
        </a:spcBef>
        <a:spcAft>
          <a:spcPct val="0"/>
        </a:spcAft>
        <a:buClr>
          <a:schemeClr val="tx2"/>
        </a:buClr>
        <a:buSzPct val="100000"/>
        <a:buChar char="•"/>
        <a:defRPr kumimoji="1" sz="2000" b="1" i="0">
          <a:solidFill>
            <a:schemeClr val="tx1"/>
          </a:solidFill>
          <a:latin typeface="Arial" panose="020B0604020202020204" pitchFamily="34" charset="0"/>
          <a:ea typeface="ＭＳ Ｐゴシック" pitchFamily="-109" charset="-128"/>
        </a:defRPr>
      </a:lvl4pPr>
      <a:lvl5pPr marL="2057400" indent="-228600" algn="l" rtl="0" eaLnBrk="0" fontAlgn="base" hangingPunct="0">
        <a:spcBef>
          <a:spcPct val="20000"/>
        </a:spcBef>
        <a:spcAft>
          <a:spcPct val="0"/>
        </a:spcAft>
        <a:buClr>
          <a:schemeClr val="hlink"/>
        </a:buClr>
        <a:buSzPct val="100000"/>
        <a:buChar char="–"/>
        <a:defRPr kumimoji="1" sz="2000" b="1" i="0">
          <a:solidFill>
            <a:schemeClr val="tx1"/>
          </a:solidFill>
          <a:latin typeface="Arial" panose="020B0604020202020204" pitchFamily="34" charset="0"/>
          <a:ea typeface="ＭＳ Ｐゴシック" pitchFamily="-109" charset="-128"/>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2879971492"/>
      </p:ext>
    </p:extLst>
  </p:cSld>
  <p:clrMap bg1="lt1" tx1="dk1" bg2="lt2" tx2="dk2" accent1="accent1" accent2="accent2" accent3="accent3" accent4="accent4" accent5="accent5" accent6="accent6" hlink="hlink" folHlink="folHlink"/>
  <p:sldLayoutIdLst>
    <p:sldLayoutId id="2147484162" r:id="rId1"/>
    <p:sldLayoutId id="214748416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393673360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defRPr>
            </a:lvl1pPr>
          </a:lstStyle>
          <a:p>
            <a:pPr>
              <a:defRPr/>
            </a:pPr>
            <a:fld id="{2CFD36DF-002A-9947-8334-FEC462116EF3}" type="slidenum">
              <a:rPr lang="en-GB"/>
              <a:pPr>
                <a:defRPr/>
              </a:pPr>
              <a:t>‹#›</a:t>
            </a:fld>
            <a:endParaRPr lang="en-GB"/>
          </a:p>
        </p:txBody>
      </p:sp>
      <p:grpSp>
        <p:nvGrpSpPr>
          <p:cNvPr id="25604" name="Group 3"/>
          <p:cNvGrpSpPr>
            <a:grpSpLocks/>
          </p:cNvGrpSpPr>
          <p:nvPr/>
        </p:nvGrpSpPr>
        <p:grpSpPr bwMode="auto">
          <a:xfrm>
            <a:off x="0" y="0"/>
            <a:ext cx="9139238" cy="6848475"/>
            <a:chOff x="0" y="0"/>
            <a:chExt cx="5757" cy="4314"/>
          </a:xfrm>
        </p:grpSpPr>
        <p:grpSp>
          <p:nvGrpSpPr>
            <p:cNvPr id="25608" name="Group 4"/>
            <p:cNvGrpSpPr>
              <a:grpSpLocks/>
            </p:cNvGrpSpPr>
            <p:nvPr/>
          </p:nvGrpSpPr>
          <p:grpSpPr bwMode="auto">
            <a:xfrm>
              <a:off x="1728" y="2230"/>
              <a:ext cx="4026" cy="2084"/>
              <a:chOff x="1728" y="2230"/>
              <a:chExt cx="4026" cy="2084"/>
            </a:xfrm>
          </p:grpSpPr>
          <p:sp>
            <p:nvSpPr>
              <p:cNvPr id="256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9" name="AutoShape 10"/>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5610" name="AutoShape 11"/>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56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56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Tree>
    <p:extLst>
      <p:ext uri="{BB962C8B-B14F-4D97-AF65-F5344CB8AC3E}">
        <p14:creationId xmlns:p14="http://schemas.microsoft.com/office/powerpoint/2010/main" val="23369097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i="0">
          <a:solidFill>
            <a:srgbClr val="E5E5FF"/>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b="1" i="0">
          <a:solidFill>
            <a:srgbClr val="FFFFFF"/>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92589947"/>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1290719237"/>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4/26/24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3029031744"/>
      </p:ext>
    </p:extLst>
  </p:cSld>
  <p:clrMap bg1="lt1" tx1="dk1" bg2="lt2" tx2="dk2" accent1="accent1" accent2="accent2" accent3="accent3" accent4="accent4" accent5="accent5" accent6="accent6" hlink="hlink" folHlink="folHlink"/>
  <p:sldLayoutIdLst>
    <p:sldLayoutId id="2147484217" r:id="rId1"/>
    <p:sldLayoutId id="2147484218" r:id="rId2"/>
    <p:sldLayoutId id="2147484219" r:id="rId3"/>
    <p:sldLayoutId id="2147484220" r:id="rId4"/>
    <p:sldLayoutId id="2147484221" r:id="rId5"/>
    <p:sldLayoutId id="2147484222" r:id="rId6"/>
    <p:sldLayoutId id="2147484223" r:id="rId7"/>
    <p:sldLayoutId id="2147484224" r:id="rId8"/>
    <p:sldLayoutId id="2147484225" r:id="rId9"/>
    <p:sldLayoutId id="2147484226" r:id="rId10"/>
    <p:sldLayoutId id="2147484227"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222210" name="Group 1"/>
          <p:cNvGrpSpPr>
            <a:grpSpLocks/>
          </p:cNvGrpSpPr>
          <p:nvPr/>
        </p:nvGrpSpPr>
        <p:grpSpPr bwMode="auto">
          <a:xfrm>
            <a:off x="0" y="0"/>
            <a:ext cx="7240588" cy="1979613"/>
            <a:chOff x="0" y="0"/>
            <a:chExt cx="4561" cy="1247"/>
          </a:xfrm>
        </p:grpSpPr>
        <p:sp>
          <p:nvSpPr>
            <p:cNvPr id="222216"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2217"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22211"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2212"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34501"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34502"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2151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3129D8D4-CD69-B34E-94E6-CA10E2FA1D08}" type="slidenum">
              <a:rPr lang="en-GB"/>
              <a:pPr>
                <a:defRPr/>
              </a:pPr>
              <a:t>‹#›</a:t>
            </a:fld>
            <a:endParaRPr lang="en-GB"/>
          </a:p>
        </p:txBody>
      </p:sp>
    </p:spTree>
    <p:extLst>
      <p:ext uri="{BB962C8B-B14F-4D97-AF65-F5344CB8AC3E}">
        <p14:creationId xmlns:p14="http://schemas.microsoft.com/office/powerpoint/2010/main" val="469175814"/>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12164"/>
                </a:solidFill>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12164"/>
                </a:solidFill>
              </a:defRPr>
            </a:lvl1pPr>
          </a:lstStyle>
          <a:p>
            <a:pPr>
              <a:defRPr/>
            </a:pPr>
            <a:fld id="{92FA3CDD-6A6D-E64B-955A-580A6D194D9D}" type="slidenum">
              <a:rPr lang="en-US"/>
              <a:pPr>
                <a:defRPr/>
              </a:pPr>
              <a:t>‹#›</a:t>
            </a:fld>
            <a:endParaRPr lang="en-US"/>
          </a:p>
        </p:txBody>
      </p:sp>
    </p:spTree>
    <p:extLst>
      <p:ext uri="{BB962C8B-B14F-4D97-AF65-F5344CB8AC3E}">
        <p14:creationId xmlns:p14="http://schemas.microsoft.com/office/powerpoint/2010/main" val="3072114427"/>
      </p:ext>
    </p:extLst>
  </p:cSld>
  <p:clrMap bg1="lt1" tx1="dk1" bg2="lt2" tx2="dk2" accent1="accent1" accent2="accent2" accent3="accent3" accent4="accent4" accent5="accent5" accent6="accent6" hlink="hlink" folHlink="folHlink"/>
  <p:sldLayoutIdLst>
    <p:sldLayoutId id="2147484241"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mn-cs"/>
        </a:defRPr>
      </a:lvl5pPr>
      <a:lvl6pPr marL="2514600" indent="-228600" algn="l" rtl="0" fontAlgn="base">
        <a:spcBef>
          <a:spcPct val="20000"/>
        </a:spcBef>
        <a:spcAft>
          <a:spcPct val="0"/>
        </a:spcAft>
        <a:buChar char="»"/>
        <a:defRPr kumimoji="1" sz="2000">
          <a:solidFill>
            <a:schemeClr val="tx1"/>
          </a:solidFill>
          <a:latin typeface="+mn-lt"/>
          <a:ea typeface="+mn-ea"/>
          <a:cs typeface="+mn-cs"/>
        </a:defRPr>
      </a:lvl6pPr>
      <a:lvl7pPr marL="2971800" indent="-228600" algn="l" rtl="0" fontAlgn="base">
        <a:spcBef>
          <a:spcPct val="20000"/>
        </a:spcBef>
        <a:spcAft>
          <a:spcPct val="0"/>
        </a:spcAft>
        <a:buChar char="»"/>
        <a:defRPr kumimoji="1" sz="2000">
          <a:solidFill>
            <a:schemeClr val="tx1"/>
          </a:solidFill>
          <a:latin typeface="+mn-lt"/>
          <a:ea typeface="+mn-ea"/>
          <a:cs typeface="+mn-cs"/>
        </a:defRPr>
      </a:lvl7pPr>
      <a:lvl8pPr marL="3429000" indent="-228600" algn="l" rtl="0" fontAlgn="base">
        <a:spcBef>
          <a:spcPct val="20000"/>
        </a:spcBef>
        <a:spcAft>
          <a:spcPct val="0"/>
        </a:spcAft>
        <a:buChar char="»"/>
        <a:defRPr kumimoji="1" sz="2000">
          <a:solidFill>
            <a:schemeClr val="tx1"/>
          </a:solidFill>
          <a:latin typeface="+mn-lt"/>
          <a:ea typeface="+mn-ea"/>
          <a:cs typeface="+mn-cs"/>
        </a:defRPr>
      </a:lvl8pPr>
      <a:lvl9pPr marL="3886200" indent="-228600"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8530" name="Group 2">
            <a:extLst>
              <a:ext uri="{FF2B5EF4-FFF2-40B4-BE49-F238E27FC236}">
                <a16:creationId xmlns:a16="http://schemas.microsoft.com/office/drawing/2014/main" id="{38783FC2-1462-4C3D-8CB5-A3F3C584FF0D}"/>
              </a:ext>
            </a:extLst>
          </p:cNvPr>
          <p:cNvGrpSpPr>
            <a:grpSpLocks/>
          </p:cNvGrpSpPr>
          <p:nvPr/>
        </p:nvGrpSpPr>
        <p:grpSpPr bwMode="auto">
          <a:xfrm>
            <a:off x="0" y="3902075"/>
            <a:ext cx="3400425" cy="2949575"/>
            <a:chOff x="0" y="2458"/>
            <a:chExt cx="2142" cy="1858"/>
          </a:xfrm>
        </p:grpSpPr>
        <p:sp>
          <p:nvSpPr>
            <p:cNvPr id="278531" name="Freeform 3">
              <a:extLst>
                <a:ext uri="{FF2B5EF4-FFF2-40B4-BE49-F238E27FC236}">
                  <a16:creationId xmlns:a16="http://schemas.microsoft.com/office/drawing/2014/main" id="{34AA178B-B378-4231-831E-A21C13BC70EE}"/>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2" name="Freeform 4">
              <a:extLst>
                <a:ext uri="{FF2B5EF4-FFF2-40B4-BE49-F238E27FC236}">
                  <a16:creationId xmlns:a16="http://schemas.microsoft.com/office/drawing/2014/main" id="{167DF959-2A18-4BC8-A3B2-905668C310E4}"/>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3" name="Freeform 5">
              <a:extLst>
                <a:ext uri="{FF2B5EF4-FFF2-40B4-BE49-F238E27FC236}">
                  <a16:creationId xmlns:a16="http://schemas.microsoft.com/office/drawing/2014/main" id="{570D0D4F-0DD9-4182-9473-A219F8CBA3FA}"/>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4" name="Freeform 6">
              <a:extLst>
                <a:ext uri="{FF2B5EF4-FFF2-40B4-BE49-F238E27FC236}">
                  <a16:creationId xmlns:a16="http://schemas.microsoft.com/office/drawing/2014/main" id="{5E1A04F1-A95E-4C0D-9E9F-E5ECA90C639F}"/>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latin typeface="Arial" panose="020B0604020202020204" pitchFamily="34" charset="0"/>
                <a:cs typeface="Arial" panose="020B0604020202020204" pitchFamily="34" charset="0"/>
              </a:endParaRPr>
            </a:p>
          </p:txBody>
        </p:sp>
        <p:sp>
          <p:nvSpPr>
            <p:cNvPr id="278535" name="Oval 7">
              <a:extLst>
                <a:ext uri="{FF2B5EF4-FFF2-40B4-BE49-F238E27FC236}">
                  <a16:creationId xmlns:a16="http://schemas.microsoft.com/office/drawing/2014/main" id="{71543147-2432-4D6A-AF8E-2887B19C932C}"/>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8536" name="Oval 8">
              <a:extLst>
                <a:ext uri="{FF2B5EF4-FFF2-40B4-BE49-F238E27FC236}">
                  <a16:creationId xmlns:a16="http://schemas.microsoft.com/office/drawing/2014/main" id="{B3F77E85-44E6-4061-B165-2302B7B4CE89}"/>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sp>
          <p:nvSpPr>
            <p:cNvPr id="278537" name="Oval 9">
              <a:extLst>
                <a:ext uri="{FF2B5EF4-FFF2-40B4-BE49-F238E27FC236}">
                  <a16:creationId xmlns:a16="http://schemas.microsoft.com/office/drawing/2014/main" id="{BD03B4F4-DE57-403A-8BF9-E9B98325363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78538" name="Rectangle 10">
            <a:extLst>
              <a:ext uri="{FF2B5EF4-FFF2-40B4-BE49-F238E27FC236}">
                <a16:creationId xmlns:a16="http://schemas.microsoft.com/office/drawing/2014/main" id="{2708AB59-52AA-44F5-A65F-EEA3B2C1E5B2}"/>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278539" name="Rectangle 11">
            <a:extLst>
              <a:ext uri="{FF2B5EF4-FFF2-40B4-BE49-F238E27FC236}">
                <a16:creationId xmlns:a16="http://schemas.microsoft.com/office/drawing/2014/main" id="{C488F9EE-F84C-4438-9519-4DD04B538C62}"/>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78540" name="Rectangle 12">
            <a:extLst>
              <a:ext uri="{FF2B5EF4-FFF2-40B4-BE49-F238E27FC236}">
                <a16:creationId xmlns:a16="http://schemas.microsoft.com/office/drawing/2014/main" id="{0630F53E-2FBB-41B2-ACD5-57D72EC1C3D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78541" name="Rectangle 13">
            <a:extLst>
              <a:ext uri="{FF2B5EF4-FFF2-40B4-BE49-F238E27FC236}">
                <a16:creationId xmlns:a16="http://schemas.microsoft.com/office/drawing/2014/main" id="{1314B8BE-F1E9-486B-8AF2-3B8D6AFB396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endParaRPr lang="en-US" altLang="en-US" dirty="0"/>
          </a:p>
        </p:txBody>
      </p:sp>
      <p:sp>
        <p:nvSpPr>
          <p:cNvPr id="278542" name="Rectangle 14">
            <a:extLst>
              <a:ext uri="{FF2B5EF4-FFF2-40B4-BE49-F238E27FC236}">
                <a16:creationId xmlns:a16="http://schemas.microsoft.com/office/drawing/2014/main" id="{B90CF11C-18AD-4B28-B08C-E228EC064EE0}"/>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cs typeface="Arial" panose="020B0604020202020204" pitchFamily="34" charset="0"/>
              </a:defRPr>
            </a:lvl1pPr>
          </a:lstStyle>
          <a:p>
            <a:fld id="{16A2723F-8CCD-478B-AB38-41A6BAA7F2B8}" type="slidenum">
              <a:rPr lang="en-US" altLang="en-US" smtClean="0"/>
              <a:pPr/>
              <a:t>‹#›</a:t>
            </a:fld>
            <a:endParaRPr lang="en-US" altLang="en-US" dirty="0"/>
          </a:p>
        </p:txBody>
      </p:sp>
    </p:spTree>
    <p:extLst>
      <p:ext uri="{BB962C8B-B14F-4D97-AF65-F5344CB8AC3E}">
        <p14:creationId xmlns:p14="http://schemas.microsoft.com/office/powerpoint/2010/main" val="350197289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fade thruBlk="1"/>
  </p:transition>
  <p:hf hdr="0" ftr="0" dt="0"/>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55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7" charset="0"/>
                <a:ea typeface="+mn-ea"/>
                <a:cs typeface="+mn-cs"/>
              </a:defRPr>
            </a:lvl1pPr>
          </a:lstStyle>
          <a:p>
            <a:pPr defTabSz="914400">
              <a:defRPr/>
            </a:pPr>
            <a:endParaRPr lang="en-US"/>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7" charset="0"/>
                <a:ea typeface="+mn-ea"/>
                <a:cs typeface="+mn-cs"/>
              </a:defRPr>
            </a:lvl1pPr>
          </a:lstStyle>
          <a:p>
            <a:pPr defTabSz="914400">
              <a:defRPr/>
            </a:pPr>
            <a:endParaRPr lang="en-US"/>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a:defRPr/>
            </a:pPr>
            <a:fld id="{02FDED3E-972B-E54C-B910-BC361D109265}" type="slidenum">
              <a:rPr lang="en-US"/>
              <a:pPr defTabSz="914400">
                <a:defRPr/>
              </a:pPr>
              <a:t>‹#›</a:t>
            </a:fld>
            <a:endParaRPr lang="en-US"/>
          </a:p>
        </p:txBody>
      </p:sp>
    </p:spTree>
    <p:extLst>
      <p:ext uri="{BB962C8B-B14F-4D97-AF65-F5344CB8AC3E}">
        <p14:creationId xmlns:p14="http://schemas.microsoft.com/office/powerpoint/2010/main" val="3617066597"/>
      </p:ext>
    </p:extLst>
  </p:cSld>
  <p:clrMap bg1="lt1" tx1="dk1" bg2="lt2" tx2="dk2" accent1="accent1" accent2="accent2" accent3="accent3" accent4="accent4" accent5="accent5" accent6="accent6" hlink="hlink" folHlink="folHlink"/>
  <p:sldLayoutIdLst>
    <p:sldLayoutId id="214748424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extLst>
      <p:ext uri="{BB962C8B-B14F-4D97-AF65-F5344CB8AC3E}">
        <p14:creationId xmlns:p14="http://schemas.microsoft.com/office/powerpoint/2010/main" val="1380835754"/>
      </p:ext>
    </p:extLst>
  </p:cSld>
  <p:clrMap bg1="dk2" tx1="lt1" bg2="dk1"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457200" y="992188"/>
            <a:ext cx="8153400" cy="1600200"/>
            <a:chOff x="288" y="625"/>
            <a:chExt cx="5136" cy="1008"/>
          </a:xfrm>
        </p:grpSpPr>
        <p:sp>
          <p:nvSpPr>
            <p:cNvPr id="9216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6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7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9217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9216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9216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defTabSz="457042" eaLnBrk="1" hangingPunct="1">
              <a:defRPr sz="1400">
                <a:solidFill>
                  <a:srgbClr val="FFFFCC"/>
                </a:solidFill>
                <a:latin typeface="Arial" charset="0"/>
                <a:ea typeface="ＭＳ Ｐゴシック" charset="-128"/>
                <a:cs typeface="ＭＳ Ｐゴシック" charset="-128"/>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defTabSz="457042" eaLnBrk="1" hangingPunct="1">
              <a:defRPr sz="1400">
                <a:solidFill>
                  <a:srgbClr val="FFFFCC"/>
                </a:solidFill>
                <a:latin typeface="Arial" charset="0"/>
              </a:defRPr>
            </a:lvl1pPr>
          </a:lstStyle>
          <a:p>
            <a:pPr>
              <a:defRPr/>
            </a:pPr>
            <a:fld id="{9F5C4099-A41A-6541-8714-D215765E0DBD}" type="slidenum">
              <a:rPr lang="en-US"/>
              <a:pPr>
                <a:defRPr/>
              </a:pPr>
              <a:t>‹#›</a:t>
            </a:fld>
            <a:endParaRPr lang="en-US"/>
          </a:p>
        </p:txBody>
      </p:sp>
    </p:spTree>
    <p:extLst>
      <p:ext uri="{BB962C8B-B14F-4D97-AF65-F5344CB8AC3E}">
        <p14:creationId xmlns:p14="http://schemas.microsoft.com/office/powerpoint/2010/main" val="2834647454"/>
      </p:ext>
    </p:extLst>
  </p:cSld>
  <p:clrMap bg1="dk2" tx1="lt1" bg2="dk1" tx2="lt2" accent1="accent1" accent2="accent2" accent3="accent3" accent4="accent4" accent5="accent5" accent6="accent6" hlink="hlink" folHlink="folHlink"/>
  <p:sldLayoutIdLst>
    <p:sldLayoutId id="2147484258" r:id="rId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691" indent="-285652"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602" indent="-228522"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645"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6686" indent="-228522"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03" tIns="41000" rIns="82003" bIns="41000" anchor="ctr"/>
          <a:lstStyle/>
          <a:p>
            <a:endParaRPr lang="en-US">
              <a:solidFill>
                <a:srgbClr val="000000"/>
              </a:solidFill>
              <a:ea typeface="MS Gothic" charset="0"/>
              <a:cs typeface="MS Gothic" charset="0"/>
            </a:endParaRPr>
          </a:p>
        </p:txBody>
      </p:sp>
    </p:spTree>
    <p:extLst>
      <p:ext uri="{BB962C8B-B14F-4D97-AF65-F5344CB8AC3E}">
        <p14:creationId xmlns:p14="http://schemas.microsoft.com/office/powerpoint/2010/main" val="1352277767"/>
      </p:ext>
    </p:extLst>
  </p:cSld>
  <p:clrMap bg1="lt1" tx1="dk1" bg2="lt2" tx2="dk2" accent1="accent1" accent2="accent2" accent3="accent3" accent4="accent4" accent5="accent5" accent6="accent6" hlink="hlink" folHlink="folHlink"/>
  <p:sldLayoutIdLst>
    <p:sldLayoutId id="2147484260" r:id="rId1"/>
  </p:sldLayoutIdLst>
  <p:txStyles>
    <p:titleStyle>
      <a:lvl1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288"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00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007"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011"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0013" algn="ctr" defTabSz="410003"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315" indent="-336315" algn="l" defTabSz="409288"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325" indent="-280791" algn="l" defTabSz="409288"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4746" indent="-223681" algn="l" defTabSz="409288"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6871"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7402" indent="-223681" algn="l" defTabSz="409288"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8667"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8670"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8675"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8679" indent="-224932" algn="l" defTabSz="410003"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003" rtl="0" eaLnBrk="1" latinLnBrk="0" hangingPunct="1">
        <a:defRPr sz="1600" kern="1200">
          <a:solidFill>
            <a:schemeClr val="tx1"/>
          </a:solidFill>
          <a:latin typeface="+mn-lt"/>
          <a:ea typeface="+mn-ea"/>
          <a:cs typeface="+mn-cs"/>
        </a:defRPr>
      </a:lvl1pPr>
      <a:lvl2pPr marL="410003" algn="l" defTabSz="410003" rtl="0" eaLnBrk="1" latinLnBrk="0" hangingPunct="1">
        <a:defRPr sz="1600" kern="1200">
          <a:solidFill>
            <a:schemeClr val="tx1"/>
          </a:solidFill>
          <a:latin typeface="+mn-lt"/>
          <a:ea typeface="+mn-ea"/>
          <a:cs typeface="+mn-cs"/>
        </a:defRPr>
      </a:lvl2pPr>
      <a:lvl3pPr marL="820007" algn="l" defTabSz="410003" rtl="0" eaLnBrk="1" latinLnBrk="0" hangingPunct="1">
        <a:defRPr sz="1600" kern="1200">
          <a:solidFill>
            <a:schemeClr val="tx1"/>
          </a:solidFill>
          <a:latin typeface="+mn-lt"/>
          <a:ea typeface="+mn-ea"/>
          <a:cs typeface="+mn-cs"/>
        </a:defRPr>
      </a:lvl3pPr>
      <a:lvl4pPr marL="1230011" algn="l" defTabSz="410003" rtl="0" eaLnBrk="1" latinLnBrk="0" hangingPunct="1">
        <a:defRPr sz="1600" kern="1200">
          <a:solidFill>
            <a:schemeClr val="tx1"/>
          </a:solidFill>
          <a:latin typeface="+mn-lt"/>
          <a:ea typeface="+mn-ea"/>
          <a:cs typeface="+mn-cs"/>
        </a:defRPr>
      </a:lvl4pPr>
      <a:lvl5pPr marL="1640013" algn="l" defTabSz="410003" rtl="0" eaLnBrk="1" latinLnBrk="0" hangingPunct="1">
        <a:defRPr sz="1600" kern="1200">
          <a:solidFill>
            <a:schemeClr val="tx1"/>
          </a:solidFill>
          <a:latin typeface="+mn-lt"/>
          <a:ea typeface="+mn-ea"/>
          <a:cs typeface="+mn-cs"/>
        </a:defRPr>
      </a:lvl5pPr>
      <a:lvl6pPr marL="2050017" algn="l" defTabSz="410003" rtl="0" eaLnBrk="1" latinLnBrk="0" hangingPunct="1">
        <a:defRPr sz="1600" kern="1200">
          <a:solidFill>
            <a:schemeClr val="tx1"/>
          </a:solidFill>
          <a:latin typeface="+mn-lt"/>
          <a:ea typeface="+mn-ea"/>
          <a:cs typeface="+mn-cs"/>
        </a:defRPr>
      </a:lvl6pPr>
      <a:lvl7pPr marL="2460021" algn="l" defTabSz="410003" rtl="0" eaLnBrk="1" latinLnBrk="0" hangingPunct="1">
        <a:defRPr sz="1600" kern="1200">
          <a:solidFill>
            <a:schemeClr val="tx1"/>
          </a:solidFill>
          <a:latin typeface="+mn-lt"/>
          <a:ea typeface="+mn-ea"/>
          <a:cs typeface="+mn-cs"/>
        </a:defRPr>
      </a:lvl7pPr>
      <a:lvl8pPr marL="2870024" algn="l" defTabSz="410003" rtl="0" eaLnBrk="1" latinLnBrk="0" hangingPunct="1">
        <a:defRPr sz="1600" kern="1200">
          <a:solidFill>
            <a:schemeClr val="tx1"/>
          </a:solidFill>
          <a:latin typeface="+mn-lt"/>
          <a:ea typeface="+mn-ea"/>
          <a:cs typeface="+mn-cs"/>
        </a:defRPr>
      </a:lvl8pPr>
      <a:lvl9pPr marL="3280028" algn="l" defTabSz="410003" rtl="0" eaLnBrk="1" latinLnBrk="0" hangingPunct="1">
        <a:defRPr sz="16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extLst>
      <p:ext uri="{BB962C8B-B14F-4D97-AF65-F5344CB8AC3E}">
        <p14:creationId xmlns:p14="http://schemas.microsoft.com/office/powerpoint/2010/main" val="238483789"/>
      </p:ext>
    </p:extLst>
  </p:cSld>
  <p:clrMap bg1="lt1" tx1="dk1" bg2="lt2" tx2="dk2" accent1="accent1" accent2="accent2" accent3="accent3" accent4="accent4" accent5="accent5" accent6="accent6" hlink="hlink" folHlink="folHlink"/>
  <p:sldLayoutIdLst>
    <p:sldLayoutId id="2147484262"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ChangeArrowheads="1"/>
          </p:cNvSpPr>
          <p:nvPr/>
        </p:nvSpPr>
        <p:spPr bwMode="ltGray">
          <a:xfrm>
            <a:off x="417513" y="1098556"/>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1" name="Rectangle 1027"/>
          <p:cNvSpPr>
            <a:spLocks noChangeArrowheads="1"/>
          </p:cNvSpPr>
          <p:nvPr/>
        </p:nvSpPr>
        <p:spPr bwMode="ltGray">
          <a:xfrm>
            <a:off x="800104" y="1098556"/>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2" name="Rectangle 1028"/>
          <p:cNvSpPr>
            <a:spLocks noChangeArrowheads="1"/>
          </p:cNvSpPr>
          <p:nvPr/>
        </p:nvSpPr>
        <p:spPr bwMode="ltGray">
          <a:xfrm>
            <a:off x="541344" y="1520831"/>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3" name="Rectangle 1029"/>
          <p:cNvSpPr>
            <a:spLocks noChangeArrowheads="1"/>
          </p:cNvSpPr>
          <p:nvPr/>
        </p:nvSpPr>
        <p:spPr bwMode="ltGray">
          <a:xfrm>
            <a:off x="911225" y="1520831"/>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4" name="Rectangle 1030"/>
          <p:cNvSpPr>
            <a:spLocks noChangeArrowheads="1"/>
          </p:cNvSpPr>
          <p:nvPr/>
        </p:nvSpPr>
        <p:spPr bwMode="ltGray">
          <a:xfrm>
            <a:off x="127001" y="1447803"/>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5" name="Rectangle 1031"/>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algn="ctr"/>
            <a:endParaRPr kumimoji="1" lang="en-US">
              <a:solidFill>
                <a:srgbClr val="000000"/>
              </a:solidFill>
              <a:latin typeface="Arial" charset="0"/>
            </a:endParaRPr>
          </a:p>
        </p:txBody>
      </p:sp>
      <p:sp>
        <p:nvSpPr>
          <p:cNvPr id="53256" name="Rectangle 1032"/>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lIns="91376" tIns="45688" rIns="91376" bIns="45688" anchor="ctr"/>
          <a:lstStyle/>
          <a:p>
            <a:pPr algn="ctr"/>
            <a:endParaRPr kumimoji="1" lang="en-US">
              <a:solidFill>
                <a:srgbClr val="000000"/>
              </a:solidFill>
              <a:latin typeface="Arial" charset="0"/>
            </a:endParaRPr>
          </a:p>
        </p:txBody>
      </p:sp>
      <p:sp>
        <p:nvSpPr>
          <p:cNvPr id="53257" name="Rectangle 1033"/>
          <p:cNvSpPr>
            <a:spLocks noGrp="1" noChangeArrowheads="1"/>
          </p:cNvSpPr>
          <p:nvPr>
            <p:ph type="title"/>
          </p:nvPr>
        </p:nvSpPr>
        <p:spPr bwMode="auto">
          <a:xfrm>
            <a:off x="1150944"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3258"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1"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2"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ctr" defTabSz="45688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87053"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76" tIns="45688" rIns="91376" bIns="45688" numCol="1" anchor="b" anchorCtr="0" compatLnSpc="1">
            <a:prstTxWarp prst="textNoShape">
              <a:avLst/>
            </a:prstTxWarp>
          </a:bodyPr>
          <a:lstStyle>
            <a:lvl1pPr algn="r" defTabSz="456880">
              <a:defRPr sz="1400">
                <a:solidFill>
                  <a:srgbClr val="000000"/>
                </a:solidFill>
                <a:latin typeface="Arial" charset="0"/>
              </a:defRPr>
            </a:lvl1pPr>
          </a:lstStyle>
          <a:p>
            <a:pPr>
              <a:defRPr/>
            </a:pPr>
            <a:fld id="{95FC9A03-BF56-E94F-BD9A-6B988A626443}" type="slidenum">
              <a:rPr lang="en-US"/>
              <a:pPr>
                <a:defRPr/>
              </a:pPr>
              <a:t>‹#›</a:t>
            </a:fld>
            <a:endParaRPr lang="en-US"/>
          </a:p>
        </p:txBody>
      </p:sp>
    </p:spTree>
    <p:extLst>
      <p:ext uri="{BB962C8B-B14F-4D97-AF65-F5344CB8AC3E}">
        <p14:creationId xmlns:p14="http://schemas.microsoft.com/office/powerpoint/2010/main" val="1960717186"/>
      </p:ext>
    </p:extLst>
  </p:cSld>
  <p:clrMap bg1="lt1" tx1="dk1" bg2="lt2" tx2="dk2" accent1="accent1" accent2="accent2" accent3="accent3" accent4="accent4" accent5="accent5" accent6="accent6" hlink="hlink" folHlink="folHlink"/>
  <p:sldLayoutIdLst>
    <p:sldLayoutId id="2147484264"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6880" algn="l" rtl="0" fontAlgn="base">
        <a:spcBef>
          <a:spcPct val="0"/>
        </a:spcBef>
        <a:spcAft>
          <a:spcPct val="0"/>
        </a:spcAft>
        <a:defRPr sz="4400">
          <a:solidFill>
            <a:schemeClr val="tx2"/>
          </a:solidFill>
          <a:latin typeface="Arial" charset="0"/>
        </a:defRPr>
      </a:lvl6pPr>
      <a:lvl7pPr marL="913758" algn="l" rtl="0" fontAlgn="base">
        <a:spcBef>
          <a:spcPct val="0"/>
        </a:spcBef>
        <a:spcAft>
          <a:spcPct val="0"/>
        </a:spcAft>
        <a:defRPr sz="4400">
          <a:solidFill>
            <a:schemeClr val="tx2"/>
          </a:solidFill>
          <a:latin typeface="Arial" charset="0"/>
        </a:defRPr>
      </a:lvl7pPr>
      <a:lvl8pPr marL="1370639" algn="l" rtl="0" fontAlgn="base">
        <a:spcBef>
          <a:spcPct val="0"/>
        </a:spcBef>
        <a:spcAft>
          <a:spcPct val="0"/>
        </a:spcAft>
        <a:defRPr sz="4400">
          <a:solidFill>
            <a:schemeClr val="tx2"/>
          </a:solidFill>
          <a:latin typeface="Arial" charset="0"/>
        </a:defRPr>
      </a:lvl8pPr>
      <a:lvl9pPr marL="1827517" algn="l" rtl="0" fontAlgn="base">
        <a:spcBef>
          <a:spcPct val="0"/>
        </a:spcBef>
        <a:spcAft>
          <a:spcPct val="0"/>
        </a:spcAft>
        <a:defRPr sz="4400">
          <a:solidFill>
            <a:schemeClr val="tx2"/>
          </a:solidFill>
          <a:latin typeface="Arial" charset="0"/>
        </a:defRPr>
      </a:lvl9pPr>
    </p:titleStyle>
    <p:bodyStyle>
      <a:lvl1pPr marL="342659" indent="-34265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charset="0"/>
          <a:cs typeface="Geneva" charset="0"/>
        </a:defRPr>
      </a:lvl1pPr>
      <a:lvl2pPr marL="742428" indent="-28554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Geneva" charset="-128"/>
          <a:cs typeface="Geneva" charset="0"/>
        </a:defRPr>
      </a:lvl3pPr>
      <a:lvl4pPr marL="1599077" indent="-228439"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128"/>
          <a:cs typeface="Geneva" charset="0"/>
        </a:defRPr>
      </a:lvl4pPr>
      <a:lvl5pPr marL="2055957" indent="-228439"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128"/>
          <a:cs typeface="Geneva" charset="0"/>
        </a:defRPr>
      </a:lvl5pPr>
      <a:lvl6pPr marL="251283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6pPr>
      <a:lvl7pPr marL="2969716"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7pPr>
      <a:lvl8pPr marL="3426595"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8pPr>
      <a:lvl9pPr marL="3883472" indent="-228439" algn="l" rtl="0" fontAlgn="base">
        <a:spcBef>
          <a:spcPct val="20000"/>
        </a:spcBef>
        <a:spcAft>
          <a:spcPct val="0"/>
        </a:spcAft>
        <a:buClr>
          <a:schemeClr val="accent1"/>
        </a:buClr>
        <a:buSzPct val="50000"/>
        <a:buFont typeface="Wingdings" charset="2"/>
        <a:buChar char="n"/>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3238767608"/>
      </p:ext>
    </p:extLst>
  </p:cSld>
  <p:clrMap bg1="dk2" tx1="lt1" bg2="dk1" tx2="lt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D76B7A2-A2C3-4656-A202-8C8D6324880C}"/>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1" i="0">
                <a:cs typeface="Arial" panose="020B0604020202020204" pitchFamily="34" charset="0"/>
              </a:defRPr>
            </a:lvl1pPr>
          </a:lstStyle>
          <a:p>
            <a:endParaRPr lang="en-US" altLang="en-US" dirty="0"/>
          </a:p>
        </p:txBody>
      </p:sp>
      <p:sp>
        <p:nvSpPr>
          <p:cNvPr id="199683" name="Rectangle 3">
            <a:extLst>
              <a:ext uri="{FF2B5EF4-FFF2-40B4-BE49-F238E27FC236}">
                <a16:creationId xmlns:a16="http://schemas.microsoft.com/office/drawing/2014/main" id="{B8DEE3AC-0FE7-4EFC-BB5E-0502DC4F818B}"/>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1" i="0">
                <a:cs typeface="Arial" panose="020B0604020202020204" pitchFamily="34" charset="0"/>
              </a:defRPr>
            </a:lvl1pPr>
          </a:lstStyle>
          <a:p>
            <a:fld id="{05572D97-18EF-4639-A874-840DB5BD2153}" type="slidenum">
              <a:rPr lang="en-US" altLang="en-US" smtClean="0"/>
              <a:pPr/>
              <a:t>‹#›</a:t>
            </a:fld>
            <a:endParaRPr lang="en-US" altLang="en-US" dirty="0"/>
          </a:p>
        </p:txBody>
      </p:sp>
      <p:grpSp>
        <p:nvGrpSpPr>
          <p:cNvPr id="199684" name="Group 4">
            <a:extLst>
              <a:ext uri="{FF2B5EF4-FFF2-40B4-BE49-F238E27FC236}">
                <a16:creationId xmlns:a16="http://schemas.microsoft.com/office/drawing/2014/main" id="{2081BDFE-CB13-4DFF-B282-A2D27ED8CC92}"/>
              </a:ext>
            </a:extLst>
          </p:cNvPr>
          <p:cNvGrpSpPr>
            <a:grpSpLocks/>
          </p:cNvGrpSpPr>
          <p:nvPr/>
        </p:nvGrpSpPr>
        <p:grpSpPr bwMode="auto">
          <a:xfrm>
            <a:off x="0" y="0"/>
            <a:ext cx="9140825" cy="6850063"/>
            <a:chOff x="0" y="0"/>
            <a:chExt cx="5758" cy="4315"/>
          </a:xfrm>
        </p:grpSpPr>
        <p:grpSp>
          <p:nvGrpSpPr>
            <p:cNvPr id="199685" name="Group 5">
              <a:extLst>
                <a:ext uri="{FF2B5EF4-FFF2-40B4-BE49-F238E27FC236}">
                  <a16:creationId xmlns:a16="http://schemas.microsoft.com/office/drawing/2014/main" id="{4451FA1D-0973-40CB-B144-0D733464B9B2}"/>
                </a:ext>
              </a:extLst>
            </p:cNvPr>
            <p:cNvGrpSpPr>
              <a:grpSpLocks/>
            </p:cNvGrpSpPr>
            <p:nvPr userDrawn="1"/>
          </p:nvGrpSpPr>
          <p:grpSpPr bwMode="auto">
            <a:xfrm>
              <a:off x="1728" y="2230"/>
              <a:ext cx="4027" cy="2085"/>
              <a:chOff x="1728" y="2230"/>
              <a:chExt cx="4027" cy="2085"/>
            </a:xfrm>
          </p:grpSpPr>
          <p:sp>
            <p:nvSpPr>
              <p:cNvPr id="199686" name="Freeform 6">
                <a:extLst>
                  <a:ext uri="{FF2B5EF4-FFF2-40B4-BE49-F238E27FC236}">
                    <a16:creationId xmlns:a16="http://schemas.microsoft.com/office/drawing/2014/main" id="{77F1CAA0-EA45-4F87-8988-3567C6D906B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87" name="Freeform 7">
                <a:extLst>
                  <a:ext uri="{FF2B5EF4-FFF2-40B4-BE49-F238E27FC236}">
                    <a16:creationId xmlns:a16="http://schemas.microsoft.com/office/drawing/2014/main" id="{82FEF438-E8A4-4500-B382-D4C061D9DC0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88" name="Freeform 8">
                <a:extLst>
                  <a:ext uri="{FF2B5EF4-FFF2-40B4-BE49-F238E27FC236}">
                    <a16:creationId xmlns:a16="http://schemas.microsoft.com/office/drawing/2014/main" id="{E6B6F475-A300-4C77-BD83-F77595AF318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89" name="Freeform 9">
                <a:extLst>
                  <a:ext uri="{FF2B5EF4-FFF2-40B4-BE49-F238E27FC236}">
                    <a16:creationId xmlns:a16="http://schemas.microsoft.com/office/drawing/2014/main" id="{133BD029-E279-4FDE-888B-2CE88225F250}"/>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90" name="Freeform 10">
                <a:extLst>
                  <a:ext uri="{FF2B5EF4-FFF2-40B4-BE49-F238E27FC236}">
                    <a16:creationId xmlns:a16="http://schemas.microsoft.com/office/drawing/2014/main" id="{C2EE47D3-D1D8-430A-95DC-1EF1B0559CE4}"/>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199691" name="Freeform 11">
              <a:extLst>
                <a:ext uri="{FF2B5EF4-FFF2-40B4-BE49-F238E27FC236}">
                  <a16:creationId xmlns:a16="http://schemas.microsoft.com/office/drawing/2014/main" id="{ADE77500-9458-4321-93C0-352E6EAB7D1F}"/>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199692" name="Freeform 12">
              <a:extLst>
                <a:ext uri="{FF2B5EF4-FFF2-40B4-BE49-F238E27FC236}">
                  <a16:creationId xmlns:a16="http://schemas.microsoft.com/office/drawing/2014/main" id="{64F61BD6-0D5D-439B-80CC-6F7727CDAF2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sp>
        <p:nvSpPr>
          <p:cNvPr id="199693" name="Rectangle 13">
            <a:extLst>
              <a:ext uri="{FF2B5EF4-FFF2-40B4-BE49-F238E27FC236}">
                <a16:creationId xmlns:a16="http://schemas.microsoft.com/office/drawing/2014/main" id="{497A78A7-3149-4478-947C-86D71DFAB3F9}"/>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99694" name="Rectangle 14">
            <a:extLst>
              <a:ext uri="{FF2B5EF4-FFF2-40B4-BE49-F238E27FC236}">
                <a16:creationId xmlns:a16="http://schemas.microsoft.com/office/drawing/2014/main" id="{77DCA09E-FCA5-405D-805A-F1A4BDF4CD81}"/>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b="1" i="0">
                <a:cs typeface="Arial" panose="020B0604020202020204" pitchFamily="34" charset="0"/>
              </a:defRPr>
            </a:lvl1pPr>
          </a:lstStyle>
          <a:p>
            <a:endParaRPr lang="en-US" altLang="en-US" dirty="0"/>
          </a:p>
        </p:txBody>
      </p:sp>
      <p:sp>
        <p:nvSpPr>
          <p:cNvPr id="199695" name="Rectangle 15">
            <a:extLst>
              <a:ext uri="{FF2B5EF4-FFF2-40B4-BE49-F238E27FC236}">
                <a16:creationId xmlns:a16="http://schemas.microsoft.com/office/drawing/2014/main" id="{4F9B14C1-9EFF-429F-9985-8B0A1455C8B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91259746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fade thruBlk="1"/>
  </p:transition>
  <p:hf hdr="0" ftr="0" dt="0"/>
  <p:txStyles>
    <p:titleStyle>
      <a:lvl1pPr algn="ctr"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A76A5BC-6E89-4F40-8EDD-D62A29B94C3E}"/>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86371" name="Rectangle 3">
            <a:extLst>
              <a:ext uri="{FF2B5EF4-FFF2-40B4-BE49-F238E27FC236}">
                <a16:creationId xmlns:a16="http://schemas.microsoft.com/office/drawing/2014/main" id="{8BC957FC-9A56-4CCB-9CD2-14381752934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86372" name="Rectangle 4">
            <a:extLst>
              <a:ext uri="{FF2B5EF4-FFF2-40B4-BE49-F238E27FC236}">
                <a16:creationId xmlns:a16="http://schemas.microsoft.com/office/drawing/2014/main" id="{08C0844C-D32D-42D5-BF8C-933F3325179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cs typeface="Arial" panose="020B0604020202020204" pitchFamily="34" charset="0"/>
              </a:defRPr>
            </a:lvl1pPr>
          </a:lstStyle>
          <a:p>
            <a:endParaRPr lang="en-US" altLang="en-US" dirty="0"/>
          </a:p>
        </p:txBody>
      </p:sp>
      <p:sp>
        <p:nvSpPr>
          <p:cNvPr id="186373" name="Rectangle 5">
            <a:extLst>
              <a:ext uri="{FF2B5EF4-FFF2-40B4-BE49-F238E27FC236}">
                <a16:creationId xmlns:a16="http://schemas.microsoft.com/office/drawing/2014/main" id="{1D1B879E-573A-4521-AD39-A65833DF478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cs typeface="Arial" panose="020B0604020202020204" pitchFamily="34" charset="0"/>
              </a:defRPr>
            </a:lvl1pPr>
          </a:lstStyle>
          <a:p>
            <a:endParaRPr lang="en-US" altLang="en-US" dirty="0"/>
          </a:p>
        </p:txBody>
      </p:sp>
      <p:sp>
        <p:nvSpPr>
          <p:cNvPr id="186374" name="Rectangle 6">
            <a:extLst>
              <a:ext uri="{FF2B5EF4-FFF2-40B4-BE49-F238E27FC236}">
                <a16:creationId xmlns:a16="http://schemas.microsoft.com/office/drawing/2014/main" id="{3DA30D13-C712-4C74-A6D9-6A20E43DE48E}"/>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fld id="{61A99D3A-86B7-4BBA-A920-CCE7C9A92B10}" type="slidenum">
              <a:rPr lang="en-US" altLang="en-US" smtClean="0"/>
              <a:pPr/>
              <a:t>‹#›</a:t>
            </a:fld>
            <a:endParaRPr lang="en-US" altLang="en-US" dirty="0"/>
          </a:p>
        </p:txBody>
      </p:sp>
    </p:spTree>
    <p:extLst>
      <p:ext uri="{BB962C8B-B14F-4D97-AF65-F5344CB8AC3E}">
        <p14:creationId xmlns:p14="http://schemas.microsoft.com/office/powerpoint/2010/main" val="32553996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hf hdr="0" ftr="0" dt="0"/>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Arial" panose="020B060402020202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2994" name="Group 2">
            <a:extLst>
              <a:ext uri="{FF2B5EF4-FFF2-40B4-BE49-F238E27FC236}">
                <a16:creationId xmlns:a16="http://schemas.microsoft.com/office/drawing/2014/main" id="{99A47DA7-53B9-40EA-B15F-5E1F6C286F7B}"/>
              </a:ext>
            </a:extLst>
          </p:cNvPr>
          <p:cNvGrpSpPr>
            <a:grpSpLocks/>
          </p:cNvGrpSpPr>
          <p:nvPr/>
        </p:nvGrpSpPr>
        <p:grpSpPr bwMode="auto">
          <a:xfrm>
            <a:off x="0" y="6350"/>
            <a:ext cx="9140825" cy="6851650"/>
            <a:chOff x="0" y="4"/>
            <a:chExt cx="5758" cy="4316"/>
          </a:xfrm>
        </p:grpSpPr>
        <p:sp>
          <p:nvSpPr>
            <p:cNvPr id="212995" name="Freeform 3">
              <a:extLst>
                <a:ext uri="{FF2B5EF4-FFF2-40B4-BE49-F238E27FC236}">
                  <a16:creationId xmlns:a16="http://schemas.microsoft.com/office/drawing/2014/main" id="{3E38571A-CA20-42A3-9FDE-A328F0F66C3A}"/>
                </a:ext>
              </a:extLst>
            </p:cNvPr>
            <p:cNvSpPr>
              <a:spLocks/>
            </p:cNvSpPr>
            <p:nvPr/>
          </p:nvSpPr>
          <p:spPr bwMode="hidden">
            <a:xfrm>
              <a:off x="558" y="1161"/>
              <a:ext cx="5200" cy="3159"/>
            </a:xfrm>
            <a:custGeom>
              <a:avLst/>
              <a:gdLst>
                <a:gd name="T0" fmla="*/ 0 w 5184"/>
                <a:gd name="T1" fmla="*/ 3159 h 3159"/>
                <a:gd name="T2" fmla="*/ 5184 w 5184"/>
                <a:gd name="T3" fmla="*/ 3159 h 3159"/>
                <a:gd name="T4" fmla="*/ 5184 w 5184"/>
                <a:gd name="T5" fmla="*/ 0 h 3159"/>
                <a:gd name="T6" fmla="*/ 0 w 5184"/>
                <a:gd name="T7" fmla="*/ 0 h 3159"/>
                <a:gd name="T8" fmla="*/ 0 w 5184"/>
                <a:gd name="T9" fmla="*/ 3159 h 3159"/>
                <a:gd name="T10" fmla="*/ 0 w 5184"/>
                <a:gd name="T11" fmla="*/ 3159 h 3159"/>
              </a:gdLst>
              <a:ahLst/>
              <a:cxnLst>
                <a:cxn ang="0">
                  <a:pos x="T0" y="T1"/>
                </a:cxn>
                <a:cxn ang="0">
                  <a:pos x="T2" y="T3"/>
                </a:cxn>
                <a:cxn ang="0">
                  <a:pos x="T4" y="T5"/>
                </a:cxn>
                <a:cxn ang="0">
                  <a:pos x="T6" y="T7"/>
                </a:cxn>
                <a:cxn ang="0">
                  <a:pos x="T8" y="T9"/>
                </a:cxn>
                <a:cxn ang="0">
                  <a:pos x="T10" y="T11"/>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2996" name="Freeform 4">
              <a:extLst>
                <a:ext uri="{FF2B5EF4-FFF2-40B4-BE49-F238E27FC236}">
                  <a16:creationId xmlns:a16="http://schemas.microsoft.com/office/drawing/2014/main" id="{08568A8B-89DB-49A7-9C91-EC516254F541}"/>
                </a:ext>
              </a:extLst>
            </p:cNvPr>
            <p:cNvSpPr>
              <a:spLocks/>
            </p:cNvSpPr>
            <p:nvPr/>
          </p:nvSpPr>
          <p:spPr bwMode="hidden">
            <a:xfrm>
              <a:off x="0" y="1161"/>
              <a:ext cx="558" cy="3159"/>
            </a:xfrm>
            <a:custGeom>
              <a:avLst/>
              <a:gdLst>
                <a:gd name="T0" fmla="*/ 0 w 556"/>
                <a:gd name="T1" fmla="*/ 0 h 3159"/>
                <a:gd name="T2" fmla="*/ 0 w 556"/>
                <a:gd name="T3" fmla="*/ 3159 h 3159"/>
                <a:gd name="T4" fmla="*/ 556 w 556"/>
                <a:gd name="T5" fmla="*/ 3159 h 3159"/>
                <a:gd name="T6" fmla="*/ 556 w 556"/>
                <a:gd name="T7" fmla="*/ 0 h 3159"/>
                <a:gd name="T8" fmla="*/ 0 w 556"/>
                <a:gd name="T9" fmla="*/ 0 h 3159"/>
                <a:gd name="T10" fmla="*/ 0 w 556"/>
                <a:gd name="T11" fmla="*/ 0 h 3159"/>
              </a:gdLst>
              <a:ahLst/>
              <a:cxnLst>
                <a:cxn ang="0">
                  <a:pos x="T0" y="T1"/>
                </a:cxn>
                <a:cxn ang="0">
                  <a:pos x="T2" y="T3"/>
                </a:cxn>
                <a:cxn ang="0">
                  <a:pos x="T4" y="T5"/>
                </a:cxn>
                <a:cxn ang="0">
                  <a:pos x="T6" y="T7"/>
                </a:cxn>
                <a:cxn ang="0">
                  <a:pos x="T8" y="T9"/>
                </a:cxn>
                <a:cxn ang="0">
                  <a:pos x="T10" y="T11"/>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nvGrpSpPr>
            <p:cNvPr id="212997" name="Group 5">
              <a:extLst>
                <a:ext uri="{FF2B5EF4-FFF2-40B4-BE49-F238E27FC236}">
                  <a16:creationId xmlns:a16="http://schemas.microsoft.com/office/drawing/2014/main" id="{6E79302A-7322-4CB3-8F91-2BF3B6D06082}"/>
                </a:ext>
              </a:extLst>
            </p:cNvPr>
            <p:cNvGrpSpPr>
              <a:grpSpLocks/>
            </p:cNvGrpSpPr>
            <p:nvPr userDrawn="1"/>
          </p:nvGrpSpPr>
          <p:grpSpPr bwMode="auto">
            <a:xfrm>
              <a:off x="0" y="4"/>
              <a:ext cx="5758" cy="4316"/>
              <a:chOff x="0" y="4"/>
              <a:chExt cx="5758" cy="4316"/>
            </a:xfrm>
          </p:grpSpPr>
          <p:sp>
            <p:nvSpPr>
              <p:cNvPr id="212998" name="Freeform 6">
                <a:extLst>
                  <a:ext uri="{FF2B5EF4-FFF2-40B4-BE49-F238E27FC236}">
                    <a16:creationId xmlns:a16="http://schemas.microsoft.com/office/drawing/2014/main" id="{33FCF824-6DB4-4CB3-B085-34EA776CB76D}"/>
                  </a:ext>
                </a:extLst>
              </p:cNvPr>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Lst>
                <a:ahLst/>
                <a:cxnLst>
                  <a:cxn ang="0">
                    <a:pos x="T0" y="T1"/>
                  </a:cxn>
                  <a:cxn ang="0">
                    <a:pos x="T2" y="T3"/>
                  </a:cxn>
                  <a:cxn ang="0">
                    <a:pos x="T4" y="T5"/>
                  </a:cxn>
                  <a:cxn ang="0">
                    <a:pos x="T6" y="T7"/>
                  </a:cxn>
                  <a:cxn ang="0">
                    <a:pos x="T8" y="T9"/>
                  </a:cxn>
                  <a:cxn ang="0">
                    <a:pos x="T10" y="T11"/>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2999" name="Freeform 7">
                <a:extLst>
                  <a:ext uri="{FF2B5EF4-FFF2-40B4-BE49-F238E27FC236}">
                    <a16:creationId xmlns:a16="http://schemas.microsoft.com/office/drawing/2014/main" id="{DB4C6D61-FBE7-4B50-BCAB-5709D9BBBB40}"/>
                  </a:ext>
                </a:extLst>
              </p:cNvPr>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Lst>
                <a:ahLst/>
                <a:cxnLst>
                  <a:cxn ang="0">
                    <a:pos x="T0" y="T1"/>
                  </a:cxn>
                  <a:cxn ang="0">
                    <a:pos x="T2" y="T3"/>
                  </a:cxn>
                  <a:cxn ang="0">
                    <a:pos x="T4" y="T5"/>
                  </a:cxn>
                  <a:cxn ang="0">
                    <a:pos x="T6" y="T7"/>
                  </a:cxn>
                  <a:cxn ang="0">
                    <a:pos x="T8" y="T9"/>
                  </a:cxn>
                  <a:cxn ang="0">
                    <a:pos x="T10" y="T11"/>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0" name="Freeform 8">
                <a:extLst>
                  <a:ext uri="{FF2B5EF4-FFF2-40B4-BE49-F238E27FC236}">
                    <a16:creationId xmlns:a16="http://schemas.microsoft.com/office/drawing/2014/main" id="{9F670C46-EA63-4801-B8E1-B85F9B66B000}"/>
                  </a:ext>
                </a:extLst>
              </p:cNvPr>
              <p:cNvSpPr>
                <a:spLocks/>
              </p:cNvSpPr>
              <p:nvPr/>
            </p:nvSpPr>
            <p:spPr bwMode="ltGray">
              <a:xfrm>
                <a:off x="1019" y="1155"/>
                <a:ext cx="4739" cy="12"/>
              </a:xfrm>
              <a:custGeom>
                <a:avLst/>
                <a:gdLst>
                  <a:gd name="T0" fmla="*/ 4724 w 4724"/>
                  <a:gd name="T1" fmla="*/ 0 h 12"/>
                  <a:gd name="T2" fmla="*/ 0 w 4724"/>
                  <a:gd name="T3" fmla="*/ 0 h 12"/>
                  <a:gd name="T4" fmla="*/ 0 w 4724"/>
                  <a:gd name="T5" fmla="*/ 12 h 12"/>
                  <a:gd name="T6" fmla="*/ 4724 w 4724"/>
                  <a:gd name="T7" fmla="*/ 12 h 12"/>
                  <a:gd name="T8" fmla="*/ 4724 w 4724"/>
                  <a:gd name="T9" fmla="*/ 0 h 12"/>
                  <a:gd name="T10" fmla="*/ 4724 w 4724"/>
                  <a:gd name="T11" fmla="*/ 0 h 12"/>
                </a:gdLst>
                <a:ahLst/>
                <a:cxnLst>
                  <a:cxn ang="0">
                    <a:pos x="T0" y="T1"/>
                  </a:cxn>
                  <a:cxn ang="0">
                    <a:pos x="T2" y="T3"/>
                  </a:cxn>
                  <a:cxn ang="0">
                    <a:pos x="T4" y="T5"/>
                  </a:cxn>
                  <a:cxn ang="0">
                    <a:pos x="T6" y="T7"/>
                  </a:cxn>
                  <a:cxn ang="0">
                    <a:pos x="T8" y="T9"/>
                  </a:cxn>
                  <a:cxn ang="0">
                    <a:pos x="T10" y="T11"/>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1" name="Freeform 9">
                <a:extLst>
                  <a:ext uri="{FF2B5EF4-FFF2-40B4-BE49-F238E27FC236}">
                    <a16:creationId xmlns:a16="http://schemas.microsoft.com/office/drawing/2014/main" id="{FA4EE0F5-29D0-4BB3-AE26-66FAA03A79BE}"/>
                  </a:ext>
                </a:extLst>
              </p:cNvPr>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Lst>
                <a:ahLst/>
                <a:cxnLst>
                  <a:cxn ang="0">
                    <a:pos x="T0" y="T1"/>
                  </a:cxn>
                  <a:cxn ang="0">
                    <a:pos x="T2" y="T3"/>
                  </a:cxn>
                  <a:cxn ang="0">
                    <a:pos x="T4" y="T5"/>
                  </a:cxn>
                  <a:cxn ang="0">
                    <a:pos x="T6" y="T7"/>
                  </a:cxn>
                  <a:cxn ang="0">
                    <a:pos x="T8" y="T9"/>
                  </a:cxn>
                  <a:cxn ang="0">
                    <a:pos x="T10" y="T11"/>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2" name="Freeform 10">
                <a:extLst>
                  <a:ext uri="{FF2B5EF4-FFF2-40B4-BE49-F238E27FC236}">
                    <a16:creationId xmlns:a16="http://schemas.microsoft.com/office/drawing/2014/main" id="{1376FB7F-4CA8-4694-A2D3-C7839EC120BF}"/>
                  </a:ext>
                </a:extLst>
              </p:cNvPr>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Lst>
                <a:ahLst/>
                <a:cxnLst>
                  <a:cxn ang="0">
                    <a:pos x="T0" y="T1"/>
                  </a:cxn>
                  <a:cxn ang="0">
                    <a:pos x="T2" y="T3"/>
                  </a:cxn>
                  <a:cxn ang="0">
                    <a:pos x="T4" y="T5"/>
                  </a:cxn>
                  <a:cxn ang="0">
                    <a:pos x="T6" y="T7"/>
                  </a:cxn>
                  <a:cxn ang="0">
                    <a:pos x="T8" y="T9"/>
                  </a:cxn>
                  <a:cxn ang="0">
                    <a:pos x="T10" y="T11"/>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3" name="Freeform 11">
                <a:extLst>
                  <a:ext uri="{FF2B5EF4-FFF2-40B4-BE49-F238E27FC236}">
                    <a16:creationId xmlns:a16="http://schemas.microsoft.com/office/drawing/2014/main" id="{949702BF-888E-4C2B-99E8-623DFDDE577D}"/>
                  </a:ext>
                </a:extLst>
              </p:cNvPr>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4" name="Freeform 12">
                <a:extLst>
                  <a:ext uri="{FF2B5EF4-FFF2-40B4-BE49-F238E27FC236}">
                    <a16:creationId xmlns:a16="http://schemas.microsoft.com/office/drawing/2014/main" id="{94938364-C87A-40CC-9D04-807D52CA9AB2}"/>
                  </a:ext>
                </a:extLst>
              </p:cNvPr>
              <p:cNvSpPr>
                <a:spLocks/>
              </p:cNvSpPr>
              <p:nvPr/>
            </p:nvSpPr>
            <p:spPr bwMode="ltGray">
              <a:xfrm>
                <a:off x="0" y="1155"/>
                <a:ext cx="351" cy="12"/>
              </a:xfrm>
              <a:custGeom>
                <a:avLst/>
                <a:gdLst>
                  <a:gd name="T0" fmla="*/ 0 w 251"/>
                  <a:gd name="T1" fmla="*/ 0 h 12"/>
                  <a:gd name="T2" fmla="*/ 0 w 251"/>
                  <a:gd name="T3" fmla="*/ 12 h 12"/>
                  <a:gd name="T4" fmla="*/ 251 w 251"/>
                  <a:gd name="T5" fmla="*/ 12 h 12"/>
                  <a:gd name="T6" fmla="*/ 251 w 251"/>
                  <a:gd name="T7" fmla="*/ 0 h 12"/>
                  <a:gd name="T8" fmla="*/ 0 w 251"/>
                  <a:gd name="T9" fmla="*/ 0 h 12"/>
                  <a:gd name="T10" fmla="*/ 0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5" name="Freeform 13">
                <a:extLst>
                  <a:ext uri="{FF2B5EF4-FFF2-40B4-BE49-F238E27FC236}">
                    <a16:creationId xmlns:a16="http://schemas.microsoft.com/office/drawing/2014/main" id="{E207A14E-E575-4D35-88F7-D5AD18868BB2}"/>
                  </a:ext>
                </a:extLst>
              </p:cNvPr>
              <p:cNvSpPr>
                <a:spLocks/>
              </p:cNvSpPr>
              <p:nvPr/>
            </p:nvSpPr>
            <p:spPr bwMode="ltGray">
              <a:xfrm>
                <a:off x="767" y="1155"/>
                <a:ext cx="252" cy="12"/>
              </a:xfrm>
              <a:custGeom>
                <a:avLst/>
                <a:gdLst>
                  <a:gd name="T0" fmla="*/ 251 w 251"/>
                  <a:gd name="T1" fmla="*/ 0 h 12"/>
                  <a:gd name="T2" fmla="*/ 0 w 251"/>
                  <a:gd name="T3" fmla="*/ 0 h 12"/>
                  <a:gd name="T4" fmla="*/ 0 w 251"/>
                  <a:gd name="T5" fmla="*/ 12 h 12"/>
                  <a:gd name="T6" fmla="*/ 251 w 251"/>
                  <a:gd name="T7" fmla="*/ 12 h 12"/>
                  <a:gd name="T8" fmla="*/ 251 w 251"/>
                  <a:gd name="T9" fmla="*/ 0 h 12"/>
                  <a:gd name="T10" fmla="*/ 251 w 251"/>
                  <a:gd name="T11" fmla="*/ 0 h 12"/>
                </a:gdLst>
                <a:ahLst/>
                <a:cxnLst>
                  <a:cxn ang="0">
                    <a:pos x="T0" y="T1"/>
                  </a:cxn>
                  <a:cxn ang="0">
                    <a:pos x="T2" y="T3"/>
                  </a:cxn>
                  <a:cxn ang="0">
                    <a:pos x="T4" y="T5"/>
                  </a:cxn>
                  <a:cxn ang="0">
                    <a:pos x="T6" y="T7"/>
                  </a:cxn>
                  <a:cxn ang="0">
                    <a:pos x="T8" y="T9"/>
                  </a:cxn>
                  <a:cxn ang="0">
                    <a:pos x="T10" y="T11"/>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sp>
            <p:nvSpPr>
              <p:cNvPr id="213006" name="Freeform 14">
                <a:extLst>
                  <a:ext uri="{FF2B5EF4-FFF2-40B4-BE49-F238E27FC236}">
                    <a16:creationId xmlns:a16="http://schemas.microsoft.com/office/drawing/2014/main" id="{CDD87D8D-5A2E-42BB-97E3-9CC4166AE113}"/>
                  </a:ext>
                </a:extLst>
              </p:cNvPr>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dirty="0">
                  <a:cs typeface="Arial" panose="020B0604020202020204" pitchFamily="34" charset="0"/>
                </a:endParaRPr>
              </a:p>
            </p:txBody>
          </p:sp>
        </p:grpSp>
      </p:grpSp>
      <p:sp>
        <p:nvSpPr>
          <p:cNvPr id="213007" name="Rectangle 15">
            <a:extLst>
              <a:ext uri="{FF2B5EF4-FFF2-40B4-BE49-F238E27FC236}">
                <a16:creationId xmlns:a16="http://schemas.microsoft.com/office/drawing/2014/main" id="{6A10877B-24EA-40CB-851C-8285B40FF50F}"/>
              </a:ext>
            </a:extLst>
          </p:cNvPr>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13008" name="Rectangle 16">
            <a:extLst>
              <a:ext uri="{FF2B5EF4-FFF2-40B4-BE49-F238E27FC236}">
                <a16:creationId xmlns:a16="http://schemas.microsoft.com/office/drawing/2014/main" id="{CC79D656-53F0-4569-BF07-3D8545CE20F7}"/>
              </a:ext>
            </a:extLst>
          </p:cNvPr>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13009" name="Rectangle 17">
            <a:extLst>
              <a:ext uri="{FF2B5EF4-FFF2-40B4-BE49-F238E27FC236}">
                <a16:creationId xmlns:a16="http://schemas.microsoft.com/office/drawing/2014/main" id="{0A2D3234-6B2D-4571-B4D2-CF7F2EA30350}"/>
              </a:ext>
            </a:extLst>
          </p:cNvPr>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00000"/>
                  </a:outerShdw>
                </a:effectLst>
                <a:latin typeface="+mn-lt"/>
                <a:cs typeface="Arial" panose="020B0604020202020204" pitchFamily="34" charset="0"/>
              </a:defRPr>
            </a:lvl1pPr>
          </a:lstStyle>
          <a:p>
            <a:endParaRPr lang="en-US" altLang="en-US" dirty="0"/>
          </a:p>
        </p:txBody>
      </p:sp>
      <p:sp>
        <p:nvSpPr>
          <p:cNvPr id="213010" name="Rectangle 18">
            <a:extLst>
              <a:ext uri="{FF2B5EF4-FFF2-40B4-BE49-F238E27FC236}">
                <a16:creationId xmlns:a16="http://schemas.microsoft.com/office/drawing/2014/main" id="{0216AA27-1A36-420E-BDD1-1BBF62811CA3}"/>
              </a:ext>
            </a:extLst>
          </p:cNvPr>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00000"/>
                  </a:outerShdw>
                </a:effectLst>
                <a:latin typeface="+mn-lt"/>
                <a:cs typeface="Arial" panose="020B0604020202020204" pitchFamily="34" charset="0"/>
              </a:defRPr>
            </a:lvl1pPr>
          </a:lstStyle>
          <a:p>
            <a:endParaRPr lang="en-US" altLang="en-US" dirty="0"/>
          </a:p>
        </p:txBody>
      </p:sp>
      <p:sp>
        <p:nvSpPr>
          <p:cNvPr id="213011" name="Rectangle 19">
            <a:extLst>
              <a:ext uri="{FF2B5EF4-FFF2-40B4-BE49-F238E27FC236}">
                <a16:creationId xmlns:a16="http://schemas.microsoft.com/office/drawing/2014/main" id="{15020B3B-D60E-4772-B0F2-C37CC397322F}"/>
              </a:ext>
            </a:extLst>
          </p:cNvPr>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00000"/>
                  </a:outerShdw>
                </a:effectLst>
                <a:latin typeface="+mn-lt"/>
                <a:cs typeface="Arial" panose="020B0604020202020204" pitchFamily="34" charset="0"/>
              </a:defRPr>
            </a:lvl1pPr>
          </a:lstStyle>
          <a:p>
            <a:fld id="{64FEDC51-09F7-4A55-BA48-CA2E84085626}" type="slidenum">
              <a:rPr lang="en-US" altLang="en-US" smtClean="0"/>
              <a:pPr/>
              <a:t>‹#›</a:t>
            </a:fld>
            <a:endParaRPr lang="en-US" altLang="en-US" dirty="0"/>
          </a:p>
        </p:txBody>
      </p:sp>
    </p:spTree>
    <p:extLst>
      <p:ext uri="{BB962C8B-B14F-4D97-AF65-F5344CB8AC3E}">
        <p14:creationId xmlns:p14="http://schemas.microsoft.com/office/powerpoint/2010/main" val="209907183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fade thruBlk="1"/>
  </p:transition>
  <p:hf hdr="0" ftr="0" dt="0"/>
  <p:txStyles>
    <p:titleStyle>
      <a:lvl1pPr algn="l" rtl="0" fontAlgn="base">
        <a:spcBef>
          <a:spcPct val="0"/>
        </a:spcBef>
        <a:spcAft>
          <a:spcPct val="0"/>
        </a:spcAft>
        <a:defRPr sz="4400" b="1" i="0" kern="1200">
          <a:solidFill>
            <a:schemeClr val="tx2"/>
          </a:solidFill>
          <a:effectLst>
            <a:outerShdw blurRad="38100" dist="38100" dir="2700000" algn="tl">
              <a:srgbClr val="000000"/>
            </a:outerShdw>
          </a:effectLst>
          <a:latin typeface="+mj-lt"/>
          <a:ea typeface="+mj-ea"/>
          <a:cs typeface="Arial" panose="020B0604020202020204" pitchFamily="34" charset="0"/>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b="1" i="0" kern="1200">
          <a:solidFill>
            <a:schemeClr val="tx1"/>
          </a:solidFill>
          <a:effectLst>
            <a:outerShdw blurRad="38100" dist="38100" dir="2700000" algn="tl">
              <a:srgbClr val="000000"/>
            </a:outerShdw>
          </a:effectLst>
          <a:latin typeface="+mn-lt"/>
          <a:ea typeface="+mn-ea"/>
          <a:cs typeface="Arial" panose="020B0604020202020204" pitchFamily="34" charset="0"/>
        </a:defRPr>
      </a:lvl1pPr>
      <a:lvl2pPr marL="742950" indent="-285750" algn="l" rtl="0" fontAlgn="base">
        <a:spcBef>
          <a:spcPct val="20000"/>
        </a:spcBef>
        <a:spcAft>
          <a:spcPct val="0"/>
        </a:spcAft>
        <a:buClr>
          <a:schemeClr val="tx1"/>
        </a:buClr>
        <a:buChar char="–"/>
        <a:defRPr sz="2800" b="1" i="0" kern="1200">
          <a:solidFill>
            <a:schemeClr val="tx1"/>
          </a:solidFill>
          <a:effectLst>
            <a:outerShdw blurRad="38100" dist="38100" dir="2700000" algn="tl">
              <a:srgbClr val="000000"/>
            </a:outerShdw>
          </a:effectLst>
          <a:latin typeface="+mn-lt"/>
          <a:ea typeface="+mn-ea"/>
          <a:cs typeface="Arial" panose="020B0604020202020204" pitchFamily="34" charset="0"/>
        </a:defRPr>
      </a:lvl2pPr>
      <a:lvl3pPr marL="1143000" indent="-228600" algn="l" rtl="0" fontAlgn="base">
        <a:spcBef>
          <a:spcPct val="20000"/>
        </a:spcBef>
        <a:spcAft>
          <a:spcPct val="0"/>
        </a:spcAft>
        <a:buClr>
          <a:schemeClr val="hlink"/>
        </a:buClr>
        <a:buSzPct val="70000"/>
        <a:buFont typeface="Wingdings" panose="05000000000000000000" pitchFamily="2" charset="2"/>
        <a:buChar char="n"/>
        <a:defRPr sz="2400" b="1" i="0" kern="1200">
          <a:solidFill>
            <a:schemeClr val="tx1"/>
          </a:solidFill>
          <a:effectLst>
            <a:outerShdw blurRad="38100" dist="38100" dir="2700000" algn="tl">
              <a:srgbClr val="000000"/>
            </a:outerShdw>
          </a:effectLst>
          <a:latin typeface="+mn-lt"/>
          <a:ea typeface="+mn-ea"/>
          <a:cs typeface="Arial" panose="020B0604020202020204" pitchFamily="34" charset="0"/>
        </a:defRPr>
      </a:lvl3pPr>
      <a:lvl4pPr marL="1600200" indent="-228600" algn="l" rtl="0" fontAlgn="base">
        <a:spcBef>
          <a:spcPct val="20000"/>
        </a:spcBef>
        <a:spcAft>
          <a:spcPct val="0"/>
        </a:spcAft>
        <a:buClr>
          <a:schemeClr val="tx1"/>
        </a:buClr>
        <a:buChar char="–"/>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b="1" i="0" kern="1200">
          <a:solidFill>
            <a:schemeClr val="tx1"/>
          </a:solidFill>
          <a:effectLst>
            <a:outerShdw blurRad="38100" dist="38100" dir="2700000" algn="tl">
              <a:srgbClr val="000000"/>
            </a:outerShdw>
          </a:effectLst>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3234" name="Group 2">
            <a:extLst>
              <a:ext uri="{FF2B5EF4-FFF2-40B4-BE49-F238E27FC236}">
                <a16:creationId xmlns:a16="http://schemas.microsoft.com/office/drawing/2014/main" id="{5AC5FFEE-D05D-4C18-B90E-DBDF8E2C0AD9}"/>
              </a:ext>
            </a:extLst>
          </p:cNvPr>
          <p:cNvGrpSpPr>
            <a:grpSpLocks/>
          </p:cNvGrpSpPr>
          <p:nvPr/>
        </p:nvGrpSpPr>
        <p:grpSpPr bwMode="auto">
          <a:xfrm>
            <a:off x="228600" y="228600"/>
            <a:ext cx="8686800" cy="5943600"/>
            <a:chOff x="144" y="144"/>
            <a:chExt cx="5472" cy="3744"/>
          </a:xfrm>
        </p:grpSpPr>
        <p:sp>
          <p:nvSpPr>
            <p:cNvPr id="223235" name="Rectangle 3">
              <a:extLst>
                <a:ext uri="{FF2B5EF4-FFF2-40B4-BE49-F238E27FC236}">
                  <a16:creationId xmlns:a16="http://schemas.microsoft.com/office/drawing/2014/main" id="{20768A77-1111-49BC-89B4-2D84CAEC00D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3236" name="Rectangle 4">
              <a:extLst>
                <a:ext uri="{FF2B5EF4-FFF2-40B4-BE49-F238E27FC236}">
                  <a16:creationId xmlns:a16="http://schemas.microsoft.com/office/drawing/2014/main" id="{472C7376-C978-40DE-81BE-2D1B6927717A}"/>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b="1" i="0" dirty="0">
                <a:latin typeface="Arial" panose="020B0604020202020204" pitchFamily="34" charset="0"/>
                <a:cs typeface="Arial" panose="020B0604020202020204" pitchFamily="34" charset="0"/>
              </a:endParaRPr>
            </a:p>
          </p:txBody>
        </p:sp>
        <p:sp>
          <p:nvSpPr>
            <p:cNvPr id="223237" name="Line 5">
              <a:extLst>
                <a:ext uri="{FF2B5EF4-FFF2-40B4-BE49-F238E27FC236}">
                  <a16:creationId xmlns:a16="http://schemas.microsoft.com/office/drawing/2014/main" id="{D7E96D3F-60B6-404A-8F44-EE4C7A8DEEC2}"/>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b="1" i="0" dirty="0">
                <a:latin typeface="Arial" panose="020B0604020202020204" pitchFamily="34" charset="0"/>
                <a:cs typeface="Arial" panose="020B0604020202020204" pitchFamily="34" charset="0"/>
              </a:endParaRPr>
            </a:p>
          </p:txBody>
        </p:sp>
      </p:grpSp>
      <p:sp>
        <p:nvSpPr>
          <p:cNvPr id="223238" name="Rectangle 6">
            <a:extLst>
              <a:ext uri="{FF2B5EF4-FFF2-40B4-BE49-F238E27FC236}">
                <a16:creationId xmlns:a16="http://schemas.microsoft.com/office/drawing/2014/main" id="{303ED500-C574-4C0D-9CAE-54C95DCA0A87}"/>
              </a:ext>
            </a:extLst>
          </p:cNvPr>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223239" name="Rectangle 7">
            <a:extLst>
              <a:ext uri="{FF2B5EF4-FFF2-40B4-BE49-F238E27FC236}">
                <a16:creationId xmlns:a16="http://schemas.microsoft.com/office/drawing/2014/main" id="{17376B24-08B6-4BBF-A454-44F64E40464D}"/>
              </a:ext>
            </a:extLst>
          </p:cNvPr>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23240" name="Rectangle 8">
            <a:extLst>
              <a:ext uri="{FF2B5EF4-FFF2-40B4-BE49-F238E27FC236}">
                <a16:creationId xmlns:a16="http://schemas.microsoft.com/office/drawing/2014/main" id="{343A37EA-CF52-4B5F-90F3-7EABDA9C6EFC}"/>
              </a:ext>
            </a:extLst>
          </p:cNvPr>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b="1" i="0">
                <a:latin typeface="Arial" panose="020B0604020202020204" pitchFamily="34" charset="0"/>
                <a:cs typeface="Arial" panose="020B0604020202020204" pitchFamily="34" charset="0"/>
              </a:defRPr>
            </a:lvl1pPr>
          </a:lstStyle>
          <a:p>
            <a:endParaRPr lang="en-US" altLang="en-US" dirty="0"/>
          </a:p>
        </p:txBody>
      </p:sp>
      <p:sp>
        <p:nvSpPr>
          <p:cNvPr id="223241" name="Rectangle 9">
            <a:extLst>
              <a:ext uri="{FF2B5EF4-FFF2-40B4-BE49-F238E27FC236}">
                <a16:creationId xmlns:a16="http://schemas.microsoft.com/office/drawing/2014/main" id="{F1B0424D-46BA-4240-AFC0-B9FB22F1F13E}"/>
              </a:ext>
            </a:extLst>
          </p:cNvPr>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1" i="0">
                <a:latin typeface="Arial" panose="020B0604020202020204" pitchFamily="34" charset="0"/>
                <a:cs typeface="Arial" panose="020B0604020202020204" pitchFamily="34" charset="0"/>
              </a:defRPr>
            </a:lvl1pPr>
          </a:lstStyle>
          <a:p>
            <a:endParaRPr lang="en-US" altLang="en-US" dirty="0"/>
          </a:p>
        </p:txBody>
      </p:sp>
      <p:sp>
        <p:nvSpPr>
          <p:cNvPr id="223242" name="Rectangle 10">
            <a:extLst>
              <a:ext uri="{FF2B5EF4-FFF2-40B4-BE49-F238E27FC236}">
                <a16:creationId xmlns:a16="http://schemas.microsoft.com/office/drawing/2014/main" id="{2DBD1FFE-E2FD-4F6B-890C-DC0A5EDC931C}"/>
              </a:ext>
            </a:extLst>
          </p:cNvPr>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1" i="0">
                <a:latin typeface="Arial" panose="020B0604020202020204" pitchFamily="34" charset="0"/>
                <a:cs typeface="Arial" panose="020B0604020202020204" pitchFamily="34" charset="0"/>
              </a:defRPr>
            </a:lvl1pPr>
          </a:lstStyle>
          <a:p>
            <a:fld id="{30B704C6-1AD0-48A5-8A91-7580D414F613}" type="slidenum">
              <a:rPr lang="en-US" altLang="en-US" smtClean="0"/>
              <a:pPr/>
              <a:t>‹#›</a:t>
            </a:fld>
            <a:endParaRPr lang="en-US" altLang="en-US" dirty="0"/>
          </a:p>
        </p:txBody>
      </p:sp>
    </p:spTree>
    <p:extLst>
      <p:ext uri="{BB962C8B-B14F-4D97-AF65-F5344CB8AC3E}">
        <p14:creationId xmlns:p14="http://schemas.microsoft.com/office/powerpoint/2010/main" val="411410262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fade thruBlk="1"/>
  </p:transition>
  <p:hf hdr="0" ftr="0" dt="0"/>
  <p:txStyles>
    <p:titleStyle>
      <a:lvl1pPr algn="l" rtl="0" fontAlgn="base">
        <a:lnSpc>
          <a:spcPct val="80000"/>
        </a:lnSpc>
        <a:spcBef>
          <a:spcPct val="0"/>
        </a:spcBef>
        <a:spcAft>
          <a:spcPct val="0"/>
        </a:spcAft>
        <a:defRPr sz="4400" b="1" i="0" kern="1200">
          <a:solidFill>
            <a:schemeClr val="tx2"/>
          </a:solidFill>
          <a:latin typeface="Arial" panose="020B0604020202020204" pitchFamily="34" charset="0"/>
          <a:ea typeface="+mj-ea"/>
          <a:cs typeface="Arial" panose="020B0604020202020204" pitchFamily="34" charset="0"/>
        </a:defRPr>
      </a:lvl1pPr>
      <a:lvl2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lnSpc>
          <a:spcPct val="80000"/>
        </a:lnSpc>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342900" indent="-342900" algn="l" rtl="0" fontAlgn="base">
        <a:spcBef>
          <a:spcPct val="20000"/>
        </a:spcBef>
        <a:spcAft>
          <a:spcPct val="0"/>
        </a:spcAft>
        <a:buClr>
          <a:schemeClr val="accent2"/>
        </a:buClr>
        <a:buSzPct val="75000"/>
        <a:buFont typeface="Wingdings" panose="05000000000000000000" pitchFamily="2" charset="2"/>
        <a:buChar char="n"/>
        <a:defRPr sz="3100" b="1" i="0" kern="1200">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accent1"/>
        </a:buClr>
        <a:buSzPct val="65000"/>
        <a:buFont typeface="Wingdings" panose="05000000000000000000" pitchFamily="2" charset="2"/>
        <a:buChar char="n"/>
        <a:defRPr sz="2600" b="1" i="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spcBef>
          <a:spcPct val="20000"/>
        </a:spcBef>
        <a:spcAft>
          <a:spcPct val="0"/>
        </a:spcAft>
        <a:buClr>
          <a:schemeClr val="hlink"/>
        </a:buClr>
        <a:buSzPct val="55000"/>
        <a:buFont typeface="Wingdings" panose="05000000000000000000" pitchFamily="2" charset="2"/>
        <a:buChar char="n"/>
        <a:defRPr sz="2400" b="1" i="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spcBef>
          <a:spcPct val="20000"/>
        </a:spcBef>
        <a:spcAft>
          <a:spcPct val="0"/>
        </a:spcAft>
        <a:buClr>
          <a:schemeClr val="accent2"/>
        </a:buClr>
        <a:buFont typeface="Wingdings" panose="05000000000000000000" pitchFamily="2" charset="2"/>
        <a:buChar char="§"/>
        <a:defRPr sz="2000" b="1" i="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spcBef>
          <a:spcPct val="20000"/>
        </a:spcBef>
        <a:spcAft>
          <a:spcPct val="0"/>
        </a:spcAft>
        <a:buClr>
          <a:schemeClr val="tx1"/>
        </a:buClr>
        <a:buSzPct val="85000"/>
        <a:buFont typeface="Wingdings" panose="05000000000000000000" pitchFamily="2" charset="2"/>
        <a:buChar char="§"/>
        <a:defRPr sz="20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139.xml"/></Relationships>
</file>

<file path=ppt/slides/_rels/slide10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139.xml"/></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139.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6.xml"/><Relationship Id="rId1" Type="http://schemas.openxmlformats.org/officeDocument/2006/relationships/slideLayout" Target="../slideLayouts/slideLayout139.xml"/></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7.xml"/><Relationship Id="rId1" Type="http://schemas.openxmlformats.org/officeDocument/2006/relationships/slideLayout" Target="../slideLayouts/slideLayout139.xml"/></Relationships>
</file>

<file path=ppt/slides/_rels/slide10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3.xml"/></Relationships>
</file>

<file path=ppt/slides/_rels/slide10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8.xml"/><Relationship Id="rId1" Type="http://schemas.openxmlformats.org/officeDocument/2006/relationships/slideLayout" Target="../slideLayouts/slideLayout224.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9.xml"/><Relationship Id="rId1" Type="http://schemas.openxmlformats.org/officeDocument/2006/relationships/slideLayout" Target="../slideLayouts/slideLayout24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246.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1.xml"/><Relationship Id="rId1" Type="http://schemas.openxmlformats.org/officeDocument/2006/relationships/slideLayout" Target="../slideLayouts/slideLayout25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50.xml"/><Relationship Id="rId1" Type="http://schemas.openxmlformats.org/officeDocument/2006/relationships/themeOverride" Target="../theme/themeOverride1.xml"/><Relationship Id="rId4" Type="http://schemas.openxmlformats.org/officeDocument/2006/relationships/image" Target="../media/image89.png"/></Relationships>
</file>

<file path=ppt/slides/_rels/slide1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139.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4.xml"/><Relationship Id="rId1" Type="http://schemas.openxmlformats.org/officeDocument/2006/relationships/slideLayout" Target="../slideLayouts/slideLayout139.xml"/></Relationships>
</file>

<file path=ppt/slides/_rels/slide11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5.xml"/><Relationship Id="rId1" Type="http://schemas.openxmlformats.org/officeDocument/2006/relationships/slideLayout" Target="../slideLayouts/slideLayout139.xml"/></Relationships>
</file>

<file path=ppt/slides/_rels/slide1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6.xml"/><Relationship Id="rId1" Type="http://schemas.openxmlformats.org/officeDocument/2006/relationships/slideLayout" Target="../slideLayouts/slideLayout139.xml"/></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139.xml"/></Relationships>
</file>

<file path=ppt/slides/_rels/slide11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139.xml"/></Relationships>
</file>

<file path=ppt/slides/_rels/slide11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2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0.xml"/><Relationship Id="rId1" Type="http://schemas.openxmlformats.org/officeDocument/2006/relationships/slideLayout" Target="../slideLayouts/slideLayout139.xml"/></Relationships>
</file>

<file path=ppt/slides/_rels/slide1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1.xml"/><Relationship Id="rId1" Type="http://schemas.openxmlformats.org/officeDocument/2006/relationships/slideLayout" Target="../slideLayouts/slideLayout139.xml"/></Relationships>
</file>

<file path=ppt/slides/_rels/slide12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2.xml"/><Relationship Id="rId1" Type="http://schemas.openxmlformats.org/officeDocument/2006/relationships/slideLayout" Target="../slideLayouts/slideLayout13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0.jpeg"/><Relationship Id="rId1" Type="http://schemas.openxmlformats.org/officeDocument/2006/relationships/slideLayout" Target="../slideLayouts/slideLayout122.xml"/><Relationship Id="rId4" Type="http://schemas.openxmlformats.org/officeDocument/2006/relationships/image" Target="../media/image22.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3.xml"/><Relationship Id="rId1" Type="http://schemas.openxmlformats.org/officeDocument/2006/relationships/slideLayout" Target="../slideLayouts/slideLayout1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4.xml"/><Relationship Id="rId1" Type="http://schemas.openxmlformats.org/officeDocument/2006/relationships/slideLayout" Target="../slideLayouts/slideLayout12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5.xml"/><Relationship Id="rId1" Type="http://schemas.openxmlformats.org/officeDocument/2006/relationships/slideLayout" Target="../slideLayouts/slideLayout128.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6.xml"/><Relationship Id="rId1" Type="http://schemas.openxmlformats.org/officeDocument/2006/relationships/slideLayout" Target="../slideLayouts/slideLayout12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7.xml"/><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8.xml"/><Relationship Id="rId1" Type="http://schemas.openxmlformats.org/officeDocument/2006/relationships/slideLayout" Target="../slideLayouts/slideLayout128.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9.xml"/><Relationship Id="rId1" Type="http://schemas.openxmlformats.org/officeDocument/2006/relationships/slideLayout" Target="../slideLayouts/slideLayout128.xml"/></Relationships>
</file>

<file path=ppt/slides/_rels/slide1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128.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1.xml"/><Relationship Id="rId1" Type="http://schemas.openxmlformats.org/officeDocument/2006/relationships/slideLayout" Target="../slideLayouts/slideLayout128.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2.xml"/><Relationship Id="rId1" Type="http://schemas.openxmlformats.org/officeDocument/2006/relationships/slideLayout" Target="../slideLayouts/slideLayout128.xml"/></Relationships>
</file>

<file path=ppt/slides/_rels/slide13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3.xml"/><Relationship Id="rId1" Type="http://schemas.openxmlformats.org/officeDocument/2006/relationships/slideLayout" Target="../slideLayouts/slideLayout12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4.xml"/><Relationship Id="rId1" Type="http://schemas.openxmlformats.org/officeDocument/2006/relationships/slideLayout" Target="../slideLayouts/slideLayout128.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5.xml"/><Relationship Id="rId1" Type="http://schemas.openxmlformats.org/officeDocument/2006/relationships/slideLayout" Target="../slideLayouts/slideLayout12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6.xml"/><Relationship Id="rId1" Type="http://schemas.openxmlformats.org/officeDocument/2006/relationships/slideLayout" Target="../slideLayouts/slideLayout128.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7.xml"/><Relationship Id="rId1" Type="http://schemas.openxmlformats.org/officeDocument/2006/relationships/slideLayout" Target="../slideLayouts/slideLayout12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8.xml"/><Relationship Id="rId1" Type="http://schemas.openxmlformats.org/officeDocument/2006/relationships/slideLayout" Target="../slideLayouts/slideLayout12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9.xml"/><Relationship Id="rId1" Type="http://schemas.openxmlformats.org/officeDocument/2006/relationships/slideLayout" Target="../slideLayouts/slideLayout12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0.xml"/><Relationship Id="rId1" Type="http://schemas.openxmlformats.org/officeDocument/2006/relationships/slideLayout" Target="../slideLayouts/slideLayout128.xml"/></Relationships>
</file>

<file path=ppt/slides/_rels/slide1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2.xml"/></Relationships>
</file>

<file path=ppt/slides/_rels/slide1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50.xml"/></Relationships>
</file>

<file path=ppt/slides/_rels/slide14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0.xml"/></Relationships>
</file>

<file path=ppt/slides/_rels/slide14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51.xml"/></Relationships>
</file>

<file path=ppt/slides/_rels/slide1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346.xml"/></Relationships>
</file>

<file path=ppt/slides/_rels/slide1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2.xml"/><Relationship Id="rId1" Type="http://schemas.openxmlformats.org/officeDocument/2006/relationships/slideLayout" Target="../slideLayouts/slideLayout251.xml"/><Relationship Id="rId5" Type="http://schemas.openxmlformats.org/officeDocument/2006/relationships/image" Target="../media/image122.jpeg"/><Relationship Id="rId4" Type="http://schemas.openxmlformats.org/officeDocument/2006/relationships/image" Target="../media/image121.jpeg"/></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26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4.xml"/><Relationship Id="rId1" Type="http://schemas.openxmlformats.org/officeDocument/2006/relationships/slideLayout" Target="../slideLayouts/slideLayout273.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5.xml"/><Relationship Id="rId1" Type="http://schemas.openxmlformats.org/officeDocument/2006/relationships/slideLayout" Target="../slideLayouts/slideLayout273.xml"/></Relationships>
</file>

<file path=ppt/slides/_rels/slide1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6.xml"/><Relationship Id="rId1" Type="http://schemas.openxmlformats.org/officeDocument/2006/relationships/slideLayout" Target="../slideLayouts/slideLayout273.xml"/></Relationships>
</file>

<file path=ppt/slides/_rels/slide1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246.xml"/></Relationships>
</file>

<file path=ppt/slides/_rels/slide15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8.xml"/><Relationship Id="rId1" Type="http://schemas.openxmlformats.org/officeDocument/2006/relationships/slideLayout" Target="../slideLayouts/slideLayout273.xml"/></Relationships>
</file>

<file path=ppt/slides/_rels/slide15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9.xml"/><Relationship Id="rId1" Type="http://schemas.openxmlformats.org/officeDocument/2006/relationships/slideLayout" Target="../slideLayouts/slideLayout27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0.xml"/><Relationship Id="rId1" Type="http://schemas.openxmlformats.org/officeDocument/2006/relationships/slideLayout" Target="../slideLayouts/slideLayout3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1.xml"/><Relationship Id="rId1" Type="http://schemas.openxmlformats.org/officeDocument/2006/relationships/slideLayout" Target="../slideLayouts/slideLayout28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2.xml"/><Relationship Id="rId1" Type="http://schemas.openxmlformats.org/officeDocument/2006/relationships/slideLayout" Target="../slideLayouts/slideLayout246.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3.xml"/><Relationship Id="rId1" Type="http://schemas.openxmlformats.org/officeDocument/2006/relationships/slideLayout" Target="../slideLayouts/slideLayout27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4.xml"/><Relationship Id="rId1" Type="http://schemas.openxmlformats.org/officeDocument/2006/relationships/slideLayout" Target="../slideLayouts/slideLayout340.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5.xml"/><Relationship Id="rId1" Type="http://schemas.openxmlformats.org/officeDocument/2006/relationships/slideLayout" Target="../slideLayouts/slideLayout3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6.xml"/><Relationship Id="rId1" Type="http://schemas.openxmlformats.org/officeDocument/2006/relationships/slideLayout" Target="../slideLayouts/slideLayout294.xml"/></Relationships>
</file>

<file path=ppt/slides/_rels/slide17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7.xml"/><Relationship Id="rId1" Type="http://schemas.openxmlformats.org/officeDocument/2006/relationships/slideLayout" Target="../slideLayouts/slideLayout294.xml"/></Relationships>
</file>

<file path=ppt/slides/_rels/slide17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8.xml"/><Relationship Id="rId1" Type="http://schemas.openxmlformats.org/officeDocument/2006/relationships/slideLayout" Target="../slideLayouts/slideLayout290.xml"/><Relationship Id="rId4" Type="http://schemas.openxmlformats.org/officeDocument/2006/relationships/image" Target="../media/image135.jpeg"/></Relationships>
</file>

<file path=ppt/slides/_rels/slide1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9.xml"/><Relationship Id="rId1" Type="http://schemas.openxmlformats.org/officeDocument/2006/relationships/slideLayout" Target="../slideLayouts/slideLayout246.xml"/></Relationships>
</file>

<file path=ppt/slides/_rels/slide17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0.xml"/><Relationship Id="rId1" Type="http://schemas.openxmlformats.org/officeDocument/2006/relationships/slideLayout" Target="../slideLayouts/slideLayout295.xml"/></Relationships>
</file>

<file path=ppt/slides/_rels/slide17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1.xml"/><Relationship Id="rId1" Type="http://schemas.openxmlformats.org/officeDocument/2006/relationships/slideLayout" Target="../slideLayouts/slideLayout294.xml"/></Relationships>
</file>

<file path=ppt/slides/_rels/slide17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2.xml"/><Relationship Id="rId1" Type="http://schemas.openxmlformats.org/officeDocument/2006/relationships/slideLayout" Target="../slideLayouts/slideLayout294.xml"/></Relationships>
</file>

<file path=ppt/slides/_rels/slide17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94.xml"/></Relationships>
</file>

<file path=ppt/slides/_rels/slide17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3.xml"/><Relationship Id="rId1" Type="http://schemas.openxmlformats.org/officeDocument/2006/relationships/slideLayout" Target="../slideLayouts/slideLayout294.xml"/></Relationships>
</file>

<file path=ppt/slides/_rels/slide17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4.xml"/><Relationship Id="rId1" Type="http://schemas.openxmlformats.org/officeDocument/2006/relationships/slideLayout" Target="../slideLayouts/slideLayout29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05.xml"/><Relationship Id="rId1" Type="http://schemas.openxmlformats.org/officeDocument/2006/relationships/slideLayout" Target="../slideLayouts/slideLayout306.xml"/></Relationships>
</file>

<file path=ppt/slides/_rels/slide18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6.xml"/><Relationship Id="rId1" Type="http://schemas.openxmlformats.org/officeDocument/2006/relationships/slideLayout" Target="../slideLayouts/slideLayout31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18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7.xml"/><Relationship Id="rId1" Type="http://schemas.openxmlformats.org/officeDocument/2006/relationships/slideLayout" Target="../slideLayouts/slideLayout473.xml"/></Relationships>
</file>

<file path=ppt/slides/_rels/slide18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8.xml"/><Relationship Id="rId1" Type="http://schemas.openxmlformats.org/officeDocument/2006/relationships/slideLayout" Target="../slideLayouts/slideLayout473.xml"/></Relationships>
</file>

<file path=ppt/slides/_rels/slide18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9.xml"/><Relationship Id="rId1" Type="http://schemas.openxmlformats.org/officeDocument/2006/relationships/slideLayout" Target="../slideLayouts/slideLayout473.xml"/></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0.xml"/><Relationship Id="rId1" Type="http://schemas.openxmlformats.org/officeDocument/2006/relationships/slideLayout" Target="../slideLayouts/slideLayout4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1.xml"/><Relationship Id="rId1" Type="http://schemas.openxmlformats.org/officeDocument/2006/relationships/slideLayout" Target="../slideLayouts/slideLayout500.xml"/></Relationships>
</file>

<file path=ppt/slides/_rels/slide18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2.xml"/><Relationship Id="rId1" Type="http://schemas.openxmlformats.org/officeDocument/2006/relationships/slideLayout" Target="../slideLayouts/slideLayout516.xml"/><Relationship Id="rId5" Type="http://schemas.openxmlformats.org/officeDocument/2006/relationships/image" Target="../media/image150.jpeg"/><Relationship Id="rId4" Type="http://schemas.openxmlformats.org/officeDocument/2006/relationships/image" Target="../media/image135.jpeg"/></Relationships>
</file>

<file path=ppt/slides/_rels/slide18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49.xml"/></Relationships>
</file>

<file path=ppt/slides/_rels/slide191.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5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49.xml"/></Relationships>
</file>

<file path=ppt/slides/_rels/slide19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3.xml"/><Relationship Id="rId1" Type="http://schemas.openxmlformats.org/officeDocument/2006/relationships/slideLayout" Target="../slideLayouts/slideLayout14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4.xml"/><Relationship Id="rId1" Type="http://schemas.openxmlformats.org/officeDocument/2006/relationships/slideLayout" Target="../slideLayouts/slideLayout379.xml"/></Relationships>
</file>

<file path=ppt/slides/_rels/slide19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5.xml"/><Relationship Id="rId1" Type="http://schemas.openxmlformats.org/officeDocument/2006/relationships/slideLayout" Target="../slideLayouts/slideLayout317.xml"/></Relationships>
</file>

<file path=ppt/slides/_rels/slide19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6.xml"/><Relationship Id="rId1" Type="http://schemas.openxmlformats.org/officeDocument/2006/relationships/slideLayout" Target="../slideLayouts/slideLayout317.xml"/></Relationships>
</file>

<file path=ppt/slides/_rels/slide19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7.xml"/><Relationship Id="rId1" Type="http://schemas.openxmlformats.org/officeDocument/2006/relationships/slideLayout" Target="../slideLayouts/slideLayout312.xml"/><Relationship Id="rId4" Type="http://schemas.openxmlformats.org/officeDocument/2006/relationships/image" Target="../media/image160.jpeg"/></Relationships>
</file>

<file path=ppt/slides/_rels/slide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398.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2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8.xml"/><Relationship Id="rId1" Type="http://schemas.openxmlformats.org/officeDocument/2006/relationships/slideLayout" Target="../slideLayouts/slideLayout312.xml"/></Relationships>
</file>

<file path=ppt/slides/_rels/slide20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9.xml"/><Relationship Id="rId1" Type="http://schemas.openxmlformats.org/officeDocument/2006/relationships/slideLayout" Target="../slideLayouts/slideLayout316.xml"/></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317.xml"/><Relationship Id="rId1" Type="http://schemas.openxmlformats.org/officeDocument/2006/relationships/themeOverride" Target="../theme/themeOverride2.xml"/><Relationship Id="rId4" Type="http://schemas.openxmlformats.org/officeDocument/2006/relationships/image" Target="../media/image163.jpeg"/></Relationships>
</file>

<file path=ppt/slides/_rels/slide20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1.xml"/><Relationship Id="rId1" Type="http://schemas.openxmlformats.org/officeDocument/2006/relationships/slideLayout" Target="../slideLayouts/slideLayout316.xml"/></Relationships>
</file>

<file path=ppt/slides/_rels/slide2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2.xml"/><Relationship Id="rId1" Type="http://schemas.openxmlformats.org/officeDocument/2006/relationships/slideLayout" Target="../slideLayouts/slideLayout316.xml"/></Relationships>
</file>

<file path=ppt/slides/_rels/slide20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3.xml"/><Relationship Id="rId1" Type="http://schemas.openxmlformats.org/officeDocument/2006/relationships/slideLayout" Target="../slideLayouts/slideLayout317.xml"/></Relationships>
</file>

<file path=ppt/slides/_rels/slide20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4.xml"/><Relationship Id="rId1" Type="http://schemas.openxmlformats.org/officeDocument/2006/relationships/slideLayout" Target="../slideLayouts/slideLayout317.xml"/></Relationships>
</file>

<file path=ppt/slides/_rels/slide2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5.xml"/><Relationship Id="rId1" Type="http://schemas.openxmlformats.org/officeDocument/2006/relationships/slideLayout" Target="../slideLayouts/slideLayout246.xml"/></Relationships>
</file>

<file path=ppt/slides/_rels/slide20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306.xml"/></Relationships>
</file>

<file path=ppt/slides/_rels/slide209.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6.xml"/><Relationship Id="rId1" Type="http://schemas.openxmlformats.org/officeDocument/2006/relationships/slideLayout" Target="../slideLayouts/slideLayout30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30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9.png"/><Relationship Id="rId4" Type="http://schemas.openxmlformats.org/officeDocument/2006/relationships/notesSlide" Target="../notesSlides/notesSlide127.xml"/></Relationships>
</file>

<file path=ppt/slides/_rels/slide21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8.xml"/><Relationship Id="rId1" Type="http://schemas.openxmlformats.org/officeDocument/2006/relationships/slideLayout" Target="../slideLayouts/slideLayout306.xml"/></Relationships>
</file>

<file path=ppt/slides/_rels/slide21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9.xml"/><Relationship Id="rId1" Type="http://schemas.openxmlformats.org/officeDocument/2006/relationships/slideLayout" Target="../slideLayouts/slideLayout306.xml"/></Relationships>
</file>

<file path=ppt/slides/_rels/slide21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0.xml"/><Relationship Id="rId1" Type="http://schemas.openxmlformats.org/officeDocument/2006/relationships/slideLayout" Target="../slideLayouts/slideLayout306.xml"/></Relationships>
</file>

<file path=ppt/slides/_rels/slide21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1.xml"/><Relationship Id="rId1" Type="http://schemas.openxmlformats.org/officeDocument/2006/relationships/slideLayout" Target="../slideLayouts/slideLayout306.xml"/></Relationships>
</file>

<file path=ppt/slides/_rels/slide21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2.xml"/><Relationship Id="rId1" Type="http://schemas.openxmlformats.org/officeDocument/2006/relationships/slideLayout" Target="../slideLayouts/slideLayout322.xml"/><Relationship Id="rId4" Type="http://schemas.openxmlformats.org/officeDocument/2006/relationships/image" Target="../media/image175.png"/></Relationships>
</file>

<file path=ppt/slides/_rels/slide216.xml.rels><?xml version="1.0" encoding="UTF-8" standalone="yes"?>
<Relationships xmlns="http://schemas.openxmlformats.org/package/2006/relationships"><Relationship Id="rId8" Type="http://schemas.openxmlformats.org/officeDocument/2006/relationships/image" Target="../media/image181.jpeg"/><Relationship Id="rId13" Type="http://schemas.openxmlformats.org/officeDocument/2006/relationships/image" Target="../media/image186.jpeg"/><Relationship Id="rId3" Type="http://schemas.openxmlformats.org/officeDocument/2006/relationships/image" Target="../media/image176.jpeg"/><Relationship Id="rId7" Type="http://schemas.openxmlformats.org/officeDocument/2006/relationships/image" Target="../media/image180.jpeg"/><Relationship Id="rId12" Type="http://schemas.openxmlformats.org/officeDocument/2006/relationships/image" Target="../media/image185.jpeg"/><Relationship Id="rId2" Type="http://schemas.openxmlformats.org/officeDocument/2006/relationships/notesSlide" Target="../notesSlides/notesSlide133.xml"/><Relationship Id="rId16" Type="http://schemas.openxmlformats.org/officeDocument/2006/relationships/image" Target="../media/image189.jpeg"/><Relationship Id="rId1" Type="http://schemas.openxmlformats.org/officeDocument/2006/relationships/slideLayout" Target="../slideLayouts/slideLayout324.xml"/><Relationship Id="rId6" Type="http://schemas.openxmlformats.org/officeDocument/2006/relationships/image" Target="../media/image179.jpeg"/><Relationship Id="rId11" Type="http://schemas.openxmlformats.org/officeDocument/2006/relationships/image" Target="../media/image184.jpeg"/><Relationship Id="rId5" Type="http://schemas.openxmlformats.org/officeDocument/2006/relationships/image" Target="../media/image178.jpeg"/><Relationship Id="rId15" Type="http://schemas.openxmlformats.org/officeDocument/2006/relationships/image" Target="../media/image188.jpeg"/><Relationship Id="rId10" Type="http://schemas.openxmlformats.org/officeDocument/2006/relationships/image" Target="../media/image183.jpeg"/><Relationship Id="rId4" Type="http://schemas.openxmlformats.org/officeDocument/2006/relationships/image" Target="../media/image177.jpeg"/><Relationship Id="rId9" Type="http://schemas.openxmlformats.org/officeDocument/2006/relationships/image" Target="../media/image182.jpeg"/><Relationship Id="rId14" Type="http://schemas.openxmlformats.org/officeDocument/2006/relationships/image" Target="../media/image187.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34.xml"/><Relationship Id="rId1" Type="http://schemas.openxmlformats.org/officeDocument/2006/relationships/slideLayout" Target="../slideLayouts/slideLayout429.xml"/></Relationships>
</file>

<file path=ppt/slides/_rels/slide21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5.xml"/><Relationship Id="rId1" Type="http://schemas.openxmlformats.org/officeDocument/2006/relationships/slideLayout" Target="../slideLayouts/slideLayout52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0.xml"/><Relationship Id="rId4" Type="http://schemas.openxmlformats.org/officeDocument/2006/relationships/image" Target="../media/image22.jpeg"/></Relationships>
</file>

<file path=ppt/slides/_rels/slide220.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522.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29.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35.xml"/></Relationships>
</file>

<file path=ppt/slides/_rels/slide22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38.xml"/><Relationship Id="rId1" Type="http://schemas.openxmlformats.org/officeDocument/2006/relationships/slideLayout" Target="../slideLayouts/slideLayout53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3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38.xml"/></Relationships>
</file>

<file path=ppt/slides/_rels/slide22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41.xml"/><Relationship Id="rId1" Type="http://schemas.openxmlformats.org/officeDocument/2006/relationships/slideLayout" Target="../slideLayouts/slideLayout54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2.xml"/><Relationship Id="rId1" Type="http://schemas.openxmlformats.org/officeDocument/2006/relationships/slideLayout" Target="../slideLayouts/slideLayout33.xml"/><Relationship Id="rId4" Type="http://schemas.openxmlformats.org/officeDocument/2006/relationships/image" Target="../media/image196.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98.xml"/><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07.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1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6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8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8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18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191.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1.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01.xml"/><Relationship Id="rId5" Type="http://schemas.openxmlformats.org/officeDocument/2006/relationships/image" Target="../media/image22.jpeg"/><Relationship Id="rId4" Type="http://schemas.openxmlformats.org/officeDocument/2006/relationships/image" Target="../media/image21.jpeg"/></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1.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1.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1.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1.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01.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01.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01.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01.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1.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www.bigbookmedia.com/" TargetMode="External"/><Relationship Id="rId1" Type="http://schemas.openxmlformats.org/officeDocument/2006/relationships/slideLayout" Target="../slideLayouts/slideLayout2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0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62.jpeg"/><Relationship Id="rId1" Type="http://schemas.openxmlformats.org/officeDocument/2006/relationships/slideLayout" Target="../slideLayouts/slideLayout122.xml"/><Relationship Id="rId4" Type="http://schemas.openxmlformats.org/officeDocument/2006/relationships/image" Target="../media/image22.jpeg"/></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128.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28.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28.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128.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128.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128.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1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128.xml"/></Relationships>
</file>

<file path=ppt/slides/_rels/slide8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2.xml"/></Relationships>
</file>

<file path=ppt/slides/_rels/slide8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2.jpeg"/><Relationship Id="rId1" Type="http://schemas.openxmlformats.org/officeDocument/2006/relationships/slideLayout" Target="../slideLayouts/slideLayout12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224.xml"/><Relationship Id="rId4" Type="http://schemas.openxmlformats.org/officeDocument/2006/relationships/image" Target="../media/image71.jpeg"/></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1.xml"/><Relationship Id="rId1" Type="http://schemas.openxmlformats.org/officeDocument/2006/relationships/slideLayout" Target="../slideLayouts/slideLayout2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57.xml"/><Relationship Id="rId4" Type="http://schemas.openxmlformats.org/officeDocument/2006/relationships/image" Target="../media/image17.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8.jpeg"/><Relationship Id="rId1" Type="http://schemas.openxmlformats.org/officeDocument/2006/relationships/slideLayout" Target="../slideLayouts/slideLayout133.xml"/><Relationship Id="rId4" Type="http://schemas.openxmlformats.org/officeDocument/2006/relationships/image" Target="../media/image22.jpeg"/></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1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رفض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168-183</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382409" y="3312864"/>
            <a:ext cx="8416449"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المسيا مرفوض من قبل الأمة في اعتقاله، محاكماته، موكبه نحو الجلجثة، الصلب، الدفن وختم القبر حتى يحمل خطايا العالم على الصليب </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36EA015D-E9D7-40DE-A59B-FB0E026658C5}"/>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 BibleStudyDownloads.org</a:t>
            </a:r>
          </a:p>
        </p:txBody>
      </p:sp>
      <p:sp>
        <p:nvSpPr>
          <p:cNvPr id="8" name="Rectangle 7">
            <a:extLst>
              <a:ext uri="{FF2B5EF4-FFF2-40B4-BE49-F238E27FC236}">
                <a16:creationId xmlns:a16="http://schemas.microsoft.com/office/drawing/2014/main" id="{70C389A5-6C51-471C-90D5-7AB4B55A239B}"/>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ملخصات هذا القسم معتمدة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D75FA0F4-EAAC-4F39-9001-1019BBE7737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835191-10FF-40DF-A847-892863340516}"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89092" name="Rectangle 4">
            <a:extLst>
              <a:ext uri="{FF2B5EF4-FFF2-40B4-BE49-F238E27FC236}">
                <a16:creationId xmlns:a16="http://schemas.microsoft.com/office/drawing/2014/main" id="{C6653FD9-7785-49B2-908F-1741B7FAD51A}"/>
              </a:ext>
            </a:extLst>
          </p:cNvPr>
          <p:cNvSpPr>
            <a:spLocks noGrp="1" noChangeArrowheads="1"/>
          </p:cNvSpPr>
          <p:nvPr>
            <p:ph type="title" idx="4294967295"/>
          </p:nvPr>
        </p:nvSpPr>
        <p:spPr>
          <a:xfrm>
            <a:off x="457200" y="274638"/>
            <a:ext cx="8229600" cy="411162"/>
          </a:xfrm>
        </p:spPr>
        <p:txBody>
          <a:bodyPr/>
          <a:lstStyle/>
          <a:p>
            <a:r>
              <a:rPr lang="ar-JO" altLang="en-US" sz="4000" dirty="0">
                <a:solidFill>
                  <a:srgbClr val="FF0000"/>
                </a:solidFill>
                <a:latin typeface="Verdana" panose="020B0604030504040204" pitchFamily="34" charset="0"/>
              </a:rPr>
              <a:t>أيام يسوع السبعة الأخيرة</a:t>
            </a:r>
            <a:endParaRPr lang="en-US" altLang="en-US" sz="4000" dirty="0">
              <a:solidFill>
                <a:srgbClr val="FF0000"/>
              </a:solidFill>
              <a:latin typeface="Verdana" panose="020B0604030504040204" pitchFamily="34" charset="0"/>
            </a:endParaRPr>
          </a:p>
        </p:txBody>
      </p:sp>
      <p:pic>
        <p:nvPicPr>
          <p:cNvPr id="89112" name="Picture 24">
            <a:extLst>
              <a:ext uri="{FF2B5EF4-FFF2-40B4-BE49-F238E27FC236}">
                <a16:creationId xmlns:a16="http://schemas.microsoft.com/office/drawing/2014/main" id="{9607AF64-3E69-4474-9D13-72D514549B24}"/>
              </a:ext>
            </a:extLst>
          </p:cNvPr>
          <p:cNvPicPr>
            <a:picLocks noGrp="1" noChangeAspect="1" noChangeArrowheads="1"/>
          </p:cNvPicPr>
          <p:nvPr>
            <p:ph idx="4294967295"/>
          </p:nvPr>
        </p:nvPicPr>
        <p:blipFill>
          <a:blip r:embed="rId2" cstate="print">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9100" name="Text Box 12">
            <a:extLst>
              <a:ext uri="{FF2B5EF4-FFF2-40B4-BE49-F238E27FC236}">
                <a16:creationId xmlns:a16="http://schemas.microsoft.com/office/drawing/2014/main" id="{82AACB89-D1FE-4C4A-9C05-8C54AC64B6BE}"/>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89125" name="Group 37">
            <a:extLst>
              <a:ext uri="{FF2B5EF4-FFF2-40B4-BE49-F238E27FC236}">
                <a16:creationId xmlns:a16="http://schemas.microsoft.com/office/drawing/2014/main" id="{4EFECFE2-66D9-447A-95C5-E6545985552B}"/>
              </a:ext>
            </a:extLst>
          </p:cNvPr>
          <p:cNvGrpSpPr>
            <a:grpSpLocks/>
          </p:cNvGrpSpPr>
          <p:nvPr/>
        </p:nvGrpSpPr>
        <p:grpSpPr bwMode="auto">
          <a:xfrm>
            <a:off x="4953000" y="2362200"/>
            <a:ext cx="3352800" cy="3962400"/>
            <a:chOff x="3120" y="1488"/>
            <a:chExt cx="2112" cy="2496"/>
          </a:xfrm>
        </p:grpSpPr>
        <p:sp>
          <p:nvSpPr>
            <p:cNvPr id="89118" name="Oval 30">
              <a:extLst>
                <a:ext uri="{FF2B5EF4-FFF2-40B4-BE49-F238E27FC236}">
                  <a16:creationId xmlns:a16="http://schemas.microsoft.com/office/drawing/2014/main" id="{4BDCFB9D-6095-4D07-8254-FD5DE967A555}"/>
                </a:ext>
              </a:extLst>
            </p:cNvPr>
            <p:cNvSpPr>
              <a:spLocks noChangeArrowheads="1"/>
            </p:cNvSpPr>
            <p:nvPr/>
          </p:nvSpPr>
          <p:spPr bwMode="auto">
            <a:xfrm>
              <a:off x="4128" y="3456"/>
              <a:ext cx="672" cy="528"/>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19" name="Line 31">
              <a:extLst>
                <a:ext uri="{FF2B5EF4-FFF2-40B4-BE49-F238E27FC236}">
                  <a16:creationId xmlns:a16="http://schemas.microsoft.com/office/drawing/2014/main" id="{A12877B2-5B4B-4ACA-A537-CB43CA678D33}"/>
                </a:ext>
              </a:extLst>
            </p:cNvPr>
            <p:cNvSpPr>
              <a:spLocks noChangeShapeType="1"/>
            </p:cNvSpPr>
            <p:nvPr/>
          </p:nvSpPr>
          <p:spPr bwMode="auto">
            <a:xfrm flipH="1" flipV="1">
              <a:off x="4224" y="2640"/>
              <a:ext cx="192" cy="816"/>
            </a:xfrm>
            <a:prstGeom prst="line">
              <a:avLst/>
            </a:prstGeom>
            <a:noFill/>
            <a:ln w="19050">
              <a:solidFill>
                <a:srgbClr val="99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120" name="Text Box 32">
              <a:extLst>
                <a:ext uri="{FF2B5EF4-FFF2-40B4-BE49-F238E27FC236}">
                  <a16:creationId xmlns:a16="http://schemas.microsoft.com/office/drawing/2014/main" id="{71D64EFC-0847-4D50-9F74-126254CBE3E7}"/>
                </a:ext>
              </a:extLst>
            </p:cNvPr>
            <p:cNvSpPr txBox="1">
              <a:spLocks noChangeArrowheads="1"/>
            </p:cNvSpPr>
            <p:nvPr/>
          </p:nvSpPr>
          <p:spPr bwMode="auto">
            <a:xfrm>
              <a:off x="3120" y="1488"/>
              <a:ext cx="2112" cy="11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3500000" algn="ctr" rotWithShape="0">
                      <a:schemeClr val="bg2">
                        <a:alpha val="50000"/>
                      </a:schemeClr>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rPr>
                <a:t>اليوم 1 الجمعة</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2000" b="1" dirty="0">
                  <a:solidFill>
                    <a:srgbClr val="990000"/>
                  </a:solidFill>
                  <a:latin typeface="Arial" panose="020B0604020202020204" pitchFamily="34" charset="0"/>
                  <a:cs typeface="Arial" panose="020B0604020202020204" pitchFamily="34" charset="0"/>
                </a:rPr>
                <a:t>وصول يسوع إلى بيت عنيا </a:t>
              </a:r>
              <a:r>
                <a:rPr lang="ar-JO" altLang="en-US" sz="1400" b="1" dirty="0">
                  <a:solidFill>
                    <a:srgbClr val="990000"/>
                  </a:solidFill>
                  <a:latin typeface="Arial" panose="020B0604020202020204" pitchFamily="34" charset="0"/>
                  <a:cs typeface="Arial" panose="020B0604020202020204" pitchFamily="34" charset="0"/>
                </a:rPr>
                <a:t>يو 12: 1</a:t>
              </a:r>
              <a:endParaRPr kumimoji="0" lang="en-US" altLang="en-US" sz="14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rPr>
                <a:t>اليوم 2</a:t>
              </a:r>
              <a:r>
                <a:rPr kumimoji="0" lang="ar-JO" altLang="en-US" sz="2000" b="1" u="none" strike="noStrike" kern="1200" cap="none" spc="0" normalizeH="0" noProof="0" dirty="0">
                  <a:ln>
                    <a:noFill/>
                  </a:ln>
                  <a:solidFill>
                    <a:srgbClr val="663300"/>
                  </a:solidFill>
                  <a:effectLst/>
                  <a:uLnTx/>
                  <a:uFillTx/>
                  <a:latin typeface="Verdana" panose="020B0604030504040204" pitchFamily="34" charset="0"/>
                  <a:ea typeface="+mn-ea"/>
                  <a:cs typeface="Arial" panose="020B0604020202020204" pitchFamily="34" charset="0"/>
                </a:rPr>
                <a:t> السبت</a:t>
              </a:r>
              <a:endParaRPr kumimoji="0" lang="en-US"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rPr>
                <a:t>راحة</a:t>
              </a:r>
              <a:endParaRPr kumimoji="0" lang="en-US" altLang="en-US" sz="2000" b="1" u="none" strike="noStrike" kern="1200" cap="none" spc="0" normalizeH="0" baseline="0" noProof="0" dirty="0">
                <a:ln>
                  <a:noFill/>
                </a:ln>
                <a:solidFill>
                  <a:srgbClr val="663300"/>
                </a:solidFill>
                <a:effectLst/>
                <a:uLnTx/>
                <a:uFillTx/>
                <a:latin typeface="Verdana" panose="020B0604030504040204" pitchFamily="34" charset="0"/>
                <a:ea typeface="+mn-ea"/>
                <a:cs typeface="Arial" panose="020B0604020202020204" pitchFamily="34" charset="0"/>
              </a:endParaRPr>
            </a:p>
          </p:txBody>
        </p:sp>
      </p:grpSp>
      <p:sp>
        <p:nvSpPr>
          <p:cNvPr id="89121" name="Text Box 33">
            <a:extLst>
              <a:ext uri="{FF2B5EF4-FFF2-40B4-BE49-F238E27FC236}">
                <a16:creationId xmlns:a16="http://schemas.microsoft.com/office/drawing/2014/main" id="{37D34C9B-81CD-4ECC-AD1D-D861DD5DD0AB}"/>
              </a:ext>
            </a:extLst>
          </p:cNvPr>
          <p:cNvSpPr txBox="1">
            <a:spLocks noChangeArrowheads="1"/>
          </p:cNvSpPr>
          <p:nvPr/>
        </p:nvSpPr>
        <p:spPr bwMode="auto">
          <a:xfrm>
            <a:off x="0" y="6491288"/>
            <a:ext cx="434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ar-JO" altLang="en-US" b="1" dirty="0">
                <a:solidFill>
                  <a:srgbClr val="990000"/>
                </a:solidFill>
                <a:latin typeface="Arial" panose="020B0604020202020204" pitchFamily="34" charset="0"/>
                <a:cs typeface="Arial" panose="020B0604020202020204" pitchFamily="34" charset="0"/>
              </a:rPr>
              <a:t>د. ريك مسح العهد الجديد ص64</a:t>
            </a:r>
            <a:endParaRPr kumimoji="0" lang="en-US" altLang="en-US" sz="18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4144297"/>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blinds(horizontal)">
                                      <p:cBhvr>
                                        <p:cTn id="7" dur="500"/>
                                        <p:tgtEl>
                                          <p:spTgt spid="89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9112"/>
                                        </p:tgtEl>
                                        <p:attrNameLst>
                                          <p:attrName>style.visibility</p:attrName>
                                        </p:attrNameLst>
                                      </p:cBhvr>
                                      <p:to>
                                        <p:strVal val="visible"/>
                                      </p:to>
                                    </p:set>
                                    <p:animEffect transition="in" filter="blinds(horizontal)">
                                      <p:cBhvr>
                                        <p:cTn id="12" dur="500"/>
                                        <p:tgtEl>
                                          <p:spTgt spid="891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9125"/>
                                        </p:tgtEl>
                                        <p:attrNameLst>
                                          <p:attrName>style.visibility</p:attrName>
                                        </p:attrNameLst>
                                      </p:cBhvr>
                                      <p:to>
                                        <p:strVal val="visible"/>
                                      </p:to>
                                    </p:set>
                                    <p:animEffect transition="in" filter="blinds(horizontal)">
                                      <p:cBhvr>
                                        <p:cTn id="17" dur="500"/>
                                        <p:tgtEl>
                                          <p:spTgt spid="89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5366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484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2748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086359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36768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6801796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0840909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موكب الجلجثة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178</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31-34، مرقس 15: 20-23، لوقا 23: 26-33</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19: 16ب-17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يحاول المسيح حمل صليبه نحو الجلجثة ولكونه غير قادر على ذلك فقد أجبر سمعان القيرواني على حمله في إشارة إلى شدة الضرب الذي تحمله المسيح من الحراس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اليوم : موت يسوع دفع ثمن خطايانا </a:t>
            </a:r>
            <a:b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ar-JO" altLang="ja-JP"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 16ب-42)</a:t>
            </a:r>
            <a:endParaRPr lang="en-US" sz="4800" b="1" dirty="0">
              <a:effectLst>
                <a:glow rad="165100">
                  <a:srgbClr val="000000">
                    <a:alpha val="88000"/>
                  </a:srgb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36902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ar-JO" sz="7200" dirty="0">
                <a:solidFill>
                  <a:schemeClr val="bg1"/>
                </a:solidFill>
                <a:latin typeface="Arial" panose="020B0604020202020204" pitchFamily="34" charset="0"/>
                <a:cs typeface="Arial" panose="020B0604020202020204" pitchFamily="34" charset="0"/>
              </a:rPr>
              <a:t>تحركين</a:t>
            </a:r>
            <a:endParaRPr lang="en-US" sz="7200" dirty="0">
              <a:solidFill>
                <a:schemeClr val="bg1"/>
              </a:solidFill>
              <a:latin typeface="Arial" panose="020B0604020202020204" pitchFamily="34" charset="0"/>
              <a:cs typeface="Arial" panose="020B0604020202020204" pitchFamily="34" charset="0"/>
            </a:endParaRP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الموت</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الدفن</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316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0F0BDBB4-AC5C-4354-8430-ED4D9EB0C37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2D7545-0A95-426E-9D79-5B88D9ACF6D4}"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400" u="none" strike="noStrike" kern="1200" cap="none" spc="0" normalizeH="0" baseline="0" noProof="0" dirty="0">
              <a:ln>
                <a:noFill/>
              </a:ln>
              <a:solidFill>
                <a:srgbClr val="000000"/>
              </a:solidFill>
              <a:effectLst/>
              <a:uLnTx/>
              <a:uFillTx/>
              <a:ea typeface="+mn-ea"/>
            </a:endParaRPr>
          </a:p>
        </p:txBody>
      </p:sp>
      <p:pic>
        <p:nvPicPr>
          <p:cNvPr id="175113" name="Picture 9">
            <a:extLst>
              <a:ext uri="{FF2B5EF4-FFF2-40B4-BE49-F238E27FC236}">
                <a16:creationId xmlns:a16="http://schemas.microsoft.com/office/drawing/2014/main" id="{4F35B78A-4BE5-430C-922C-1532C9FAEB0D}"/>
              </a:ext>
            </a:extLst>
          </p:cNvPr>
          <p:cNvPicPr>
            <a:picLocks noChangeAspect="1" noChangeArrowheads="1"/>
          </p:cNvPicPr>
          <p:nvPr/>
        </p:nvPicPr>
        <p:blipFill>
          <a:blip r:embed="rId2" cstate="print">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21" name="Group 17">
            <a:extLst>
              <a:ext uri="{FF2B5EF4-FFF2-40B4-BE49-F238E27FC236}">
                <a16:creationId xmlns:a16="http://schemas.microsoft.com/office/drawing/2014/main" id="{6EECB91A-60F7-445A-8545-FA8E41E6B7FD}"/>
              </a:ext>
            </a:extLst>
          </p:cNvPr>
          <p:cNvGrpSpPr>
            <a:grpSpLocks/>
          </p:cNvGrpSpPr>
          <p:nvPr/>
        </p:nvGrpSpPr>
        <p:grpSpPr bwMode="auto">
          <a:xfrm>
            <a:off x="1600200" y="3505202"/>
            <a:ext cx="5105400" cy="2390776"/>
            <a:chOff x="1008" y="2208"/>
            <a:chExt cx="3216" cy="1506"/>
          </a:xfrm>
        </p:grpSpPr>
        <p:sp>
          <p:nvSpPr>
            <p:cNvPr id="175114" name="Text Box 10">
              <a:extLst>
                <a:ext uri="{FF2B5EF4-FFF2-40B4-BE49-F238E27FC236}">
                  <a16:creationId xmlns:a16="http://schemas.microsoft.com/office/drawing/2014/main" id="{54B543A5-B8FF-4257-831E-53628C31B425}"/>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75115" name="Oval 11">
              <a:extLst>
                <a:ext uri="{FF2B5EF4-FFF2-40B4-BE49-F238E27FC236}">
                  <a16:creationId xmlns:a16="http://schemas.microsoft.com/office/drawing/2014/main" id="{07D9FAF1-ADFD-4C2C-BBBC-3E36D4F07402}"/>
                </a:ext>
              </a:extLst>
            </p:cNvPr>
            <p:cNvSpPr>
              <a:spLocks noChangeArrowheads="1"/>
            </p:cNvSpPr>
            <p:nvPr/>
          </p:nvSpPr>
          <p:spPr bwMode="auto">
            <a:xfrm>
              <a:off x="3312" y="2208"/>
              <a:ext cx="912"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6" name="Line 12">
              <a:extLst>
                <a:ext uri="{FF2B5EF4-FFF2-40B4-BE49-F238E27FC236}">
                  <a16:creationId xmlns:a16="http://schemas.microsoft.com/office/drawing/2014/main" id="{BCF01779-0363-4BD4-BD41-C7E6C6450CE1}"/>
                </a:ext>
              </a:extLst>
            </p:cNvPr>
            <p:cNvSpPr>
              <a:spLocks noChangeShapeType="1"/>
            </p:cNvSpPr>
            <p:nvPr/>
          </p:nvSpPr>
          <p:spPr bwMode="auto">
            <a:xfrm flipH="1">
              <a:off x="2544" y="2736"/>
              <a:ext cx="768" cy="192"/>
            </a:xfrm>
            <a:prstGeom prst="line">
              <a:avLst/>
            </a:prstGeom>
            <a:noFill/>
            <a:ln w="28575">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117" name="Text Box 13">
              <a:extLst>
                <a:ext uri="{FF2B5EF4-FFF2-40B4-BE49-F238E27FC236}">
                  <a16:creationId xmlns:a16="http://schemas.microsoft.com/office/drawing/2014/main" id="{0010EE87-C08B-4877-A533-10F5F560BE5B}"/>
                </a:ext>
              </a:extLst>
            </p:cNvPr>
            <p:cNvSpPr txBox="1">
              <a:spLocks noChangeArrowheads="1"/>
            </p:cNvSpPr>
            <p:nvPr/>
          </p:nvSpPr>
          <p:spPr bwMode="auto">
            <a:xfrm>
              <a:off x="1008" y="2832"/>
              <a:ext cx="1536" cy="8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3 الأحد</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الدخول الإنتصاري</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21: 1-11، مرقس 11: 1-11، لو 19: 28-44، يو 12: 12-19</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grpSp>
      <p:sp>
        <p:nvSpPr>
          <p:cNvPr id="175120" name="Rectangle 16">
            <a:extLst>
              <a:ext uri="{FF2B5EF4-FFF2-40B4-BE49-F238E27FC236}">
                <a16:creationId xmlns:a16="http://schemas.microsoft.com/office/drawing/2014/main" id="{582E1AD6-A708-4197-B519-358039424D88}"/>
              </a:ext>
            </a:extLst>
          </p:cNvPr>
          <p:cNvSpPr>
            <a:spLocks noGrp="1" noChangeArrowheads="1"/>
          </p:cNvSpPr>
          <p:nvPr>
            <p:ph type="title"/>
          </p:nvPr>
        </p:nvSpPr>
        <p:spPr>
          <a:xfrm>
            <a:off x="457200" y="274638"/>
            <a:ext cx="8229600" cy="639762"/>
          </a:xfrm>
        </p:spPr>
        <p:txBody>
          <a:bodyPr/>
          <a:lstStyle/>
          <a:p>
            <a:r>
              <a:rPr lang="ar-JO" altLang="en-US" sz="4000" dirty="0">
                <a:solidFill>
                  <a:srgbClr val="FF0000"/>
                </a:solidFill>
                <a:latin typeface="Verdana" panose="020B0604030504040204" pitchFamily="34" charset="0"/>
              </a:rPr>
              <a:t>الأحد</a:t>
            </a:r>
            <a:endParaRPr lang="en-US" altLang="en-US" sz="4000" dirty="0">
              <a:solidFill>
                <a:srgbClr val="FF0000"/>
              </a:solidFill>
              <a:latin typeface="Verdana" panose="020B0604030504040204" pitchFamily="34" charset="0"/>
            </a:endParaRPr>
          </a:p>
        </p:txBody>
      </p:sp>
    </p:spTree>
    <p:extLst>
      <p:ext uri="{BB962C8B-B14F-4D97-AF65-F5344CB8AC3E}">
        <p14:creationId xmlns:p14="http://schemas.microsoft.com/office/powerpoint/2010/main" val="285295421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blinds(horizontal)">
                                      <p:cBhvr>
                                        <p:cTn id="7" dur="500"/>
                                        <p:tgtEl>
                                          <p:spTgt spid="175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5113"/>
                                        </p:tgtEl>
                                        <p:attrNameLst>
                                          <p:attrName>style.visibility</p:attrName>
                                        </p:attrNameLst>
                                      </p:cBhvr>
                                      <p:to>
                                        <p:strVal val="visible"/>
                                      </p:to>
                                    </p:set>
                                    <p:animEffect transition="in" filter="blinds(horizontal)">
                                      <p:cBhvr>
                                        <p:cTn id="12" dur="500"/>
                                        <p:tgtEl>
                                          <p:spTgt spid="1751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5121"/>
                                        </p:tgtEl>
                                        <p:attrNameLst>
                                          <p:attrName>style.visibility</p:attrName>
                                        </p:attrNameLst>
                                      </p:cBhvr>
                                      <p:to>
                                        <p:strVal val="visible"/>
                                      </p:to>
                                    </p:set>
                                    <p:animEffect transition="in" filter="blinds(horizontal)">
                                      <p:cBhvr>
                                        <p:cTn id="17" dur="500"/>
                                        <p:tgtEl>
                                          <p:spTgt spid="175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0"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cs typeface="Arial" panose="020B0604020202020204" pitchFamily="34" charset="0"/>
              </a:rPr>
              <a:t>التتميم</a:t>
            </a:r>
            <a:endParaRPr kumimoji="0" lang="en-US" sz="4000" b="1" u="sng" strike="noStrike" kern="1200" cap="none" spc="0" normalizeH="0" baseline="0" noProof="0" dirty="0">
              <a:ln>
                <a:noFill/>
              </a:ln>
              <a:solidFill>
                <a:srgbClr val="00009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نكران الذات</a:t>
            </a:r>
            <a:endParaRPr kumimoji="0" lang="en-US" sz="4000" b="1" u="sng"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5000"/>
                    </a:srgbClr>
                  </a:glow>
                </a:effectLst>
                <a:uLnTx/>
                <a:uFillTx/>
                <a:latin typeface="Arial" panose="020B0604020202020204" pitchFamily="34" charset="0"/>
                <a:cs typeface="Arial" panose="020B0604020202020204" pitchFamily="34" charset="0"/>
              </a:rPr>
              <a:t>حمل الصليب</a:t>
            </a:r>
            <a:endParaRPr kumimoji="0" lang="en-US" sz="4000" b="1" u="none" strike="noStrike" kern="1200" cap="none" spc="0" normalizeH="0" baseline="0" noProof="0" dirty="0">
              <a:ln>
                <a:noFill/>
              </a:ln>
              <a:solidFill>
                <a:srgbClr val="000000"/>
              </a:solidFill>
              <a:effectLst>
                <a:glow rad="139700">
                  <a:srgbClr val="FFFFFF">
                    <a:alpha val="9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حمل صليبه الخاص</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89443" name="Picture 2" descr="John 19.17 Carrying Cros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2947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8838" name="Rectangle 6">
            <a:extLst>
              <a:ext uri="{FF2B5EF4-FFF2-40B4-BE49-F238E27FC236}">
                <a16:creationId xmlns:a16="http://schemas.microsoft.com/office/drawing/2014/main" id="{95400F44-D438-440E-B343-8E5A9050DE7C}"/>
              </a:ext>
            </a:extLst>
          </p:cNvPr>
          <p:cNvSpPr>
            <a:spLocks noGrp="1" noChangeArrowheads="1"/>
          </p:cNvSpPr>
          <p:nvPr>
            <p:ph type="title"/>
          </p:nvPr>
        </p:nvSpPr>
        <p:spPr>
          <a:xfrm>
            <a:off x="1" y="0"/>
            <a:ext cx="9144000" cy="1128713"/>
          </a:xfrm>
          <a:solidFill>
            <a:srgbClr val="000000"/>
          </a:solidFill>
        </p:spPr>
        <p:txBody>
          <a:bodyPr/>
          <a:lstStyle/>
          <a:p>
            <a:r>
              <a:rPr lang="ar-JO" altLang="en-US" sz="6000"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rPr>
              <a:t>صليب خشبي</a:t>
            </a:r>
            <a:endParaRPr lang="en-US" altLang="en-US" b="1" dirty="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 name="Slide Number Placeholder 4">
            <a:extLst>
              <a:ext uri="{FF2B5EF4-FFF2-40B4-BE49-F238E27FC236}">
                <a16:creationId xmlns:a16="http://schemas.microsoft.com/office/drawing/2014/main" id="{A47B490D-BC64-4DFC-A279-38A1CCAA81D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3BB525-5F5F-4AD6-9582-2161B400CBC1}" type="slidenum">
              <a:rPr kumimoji="0" lang="en-US" altLang="en-US" sz="1000" b="0" i="0" u="none" strike="noStrike" kern="1200" cap="none" spc="0" normalizeH="0" baseline="0" noProof="0" smtClean="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0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panose="020B0604020202020204" pitchFamily="34" charset="0"/>
              <a:ea typeface="ＭＳ Ｐゴシック"/>
              <a:cs typeface="Arial" panose="020B0604020202020204" pitchFamily="34" charset="0"/>
            </a:endParaRPr>
          </a:p>
        </p:txBody>
      </p:sp>
      <p:pic>
        <p:nvPicPr>
          <p:cNvPr id="248836" name="Picture 4" descr="cross">
            <a:extLst>
              <a:ext uri="{FF2B5EF4-FFF2-40B4-BE49-F238E27FC236}">
                <a16:creationId xmlns:a16="http://schemas.microsoft.com/office/drawing/2014/main" id="{D49A36C2-8948-4F97-86A0-7635AC9601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743200"/>
            <a:ext cx="193357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48837" name="Picture 5" descr="cross">
            <a:extLst>
              <a:ext uri="{FF2B5EF4-FFF2-40B4-BE49-F238E27FC236}">
                <a16:creationId xmlns:a16="http://schemas.microsoft.com/office/drawing/2014/main" id="{2A6C03D9-1841-4B8C-AE16-11F717FCAAC2}"/>
              </a:ext>
            </a:extLst>
          </p:cNvPr>
          <p:cNvPicPr>
            <a:picLocks noChangeAspect="1" noChangeArrowheads="1"/>
          </p:cNvPicPr>
          <p:nvPr/>
        </p:nvPicPr>
        <p:blipFill>
          <a:blip r:embed="rId4">
            <a:lum bright="6000" contrast="24000"/>
            <a:extLst>
              <a:ext uri="{28A0092B-C50C-407E-A947-70E740481C1C}">
                <a14:useLocalDpi xmlns:a14="http://schemas.microsoft.com/office/drawing/2010/main" val="0"/>
              </a:ext>
            </a:extLst>
          </a:blip>
          <a:srcRect/>
          <a:stretch>
            <a:fillRect/>
          </a:stretch>
        </p:blipFill>
        <p:spPr bwMode="auto">
          <a:xfrm>
            <a:off x="-1" y="1128713"/>
            <a:ext cx="9071371" cy="5729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735625"/>
      </p:ext>
    </p:extLst>
  </p:cSld>
  <p:clrMapOvr>
    <a:overrideClrMapping bg1="dk2" tx1="lt1" bg2="dk1"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4775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5097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16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19054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4123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0261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96869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Slide Number Placeholder 3">
            <a:extLst>
              <a:ext uri="{FF2B5EF4-FFF2-40B4-BE49-F238E27FC236}">
                <a16:creationId xmlns:a16="http://schemas.microsoft.com/office/drawing/2014/main" id="{54262A41-85B6-4483-903F-2AF8ED4285B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E5395C-8215-4971-8D6C-94319509523E}"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400" u="none" strike="noStrike" kern="1200" cap="none" spc="0" normalizeH="0" baseline="0" noProof="0" dirty="0">
              <a:ln>
                <a:noFill/>
              </a:ln>
              <a:solidFill>
                <a:srgbClr val="000000"/>
              </a:solidFill>
              <a:effectLst/>
              <a:uLnTx/>
              <a:uFillTx/>
              <a:ea typeface="+mn-ea"/>
            </a:endParaRPr>
          </a:p>
        </p:txBody>
      </p:sp>
      <p:sp>
        <p:nvSpPr>
          <p:cNvPr id="176130" name="Rectangle 2">
            <a:extLst>
              <a:ext uri="{FF2B5EF4-FFF2-40B4-BE49-F238E27FC236}">
                <a16:creationId xmlns:a16="http://schemas.microsoft.com/office/drawing/2014/main" id="{3679A5BD-E6F4-4F05-A846-9AF24BF63149}"/>
              </a:ext>
            </a:extLst>
          </p:cNvPr>
          <p:cNvSpPr>
            <a:spLocks noGrp="1" noChangeArrowheads="1"/>
          </p:cNvSpPr>
          <p:nvPr>
            <p:ph type="title" idx="4294967295"/>
          </p:nvPr>
        </p:nvSpPr>
        <p:spPr>
          <a:xfrm>
            <a:off x="457200" y="274638"/>
            <a:ext cx="8229600" cy="411162"/>
          </a:xfrm>
        </p:spPr>
        <p:txBody>
          <a:bodyPr/>
          <a:lstStyle/>
          <a:p>
            <a:r>
              <a:rPr lang="ar-JO" altLang="en-US" sz="4000" dirty="0">
                <a:solidFill>
                  <a:srgbClr val="FF0000"/>
                </a:solidFill>
                <a:latin typeface="Verdana" panose="020B0604030504040204" pitchFamily="34" charset="0"/>
              </a:rPr>
              <a:t>الإثنين</a:t>
            </a:r>
            <a:endParaRPr lang="en-US" altLang="en-US" sz="4000" dirty="0">
              <a:solidFill>
                <a:srgbClr val="FF0000"/>
              </a:solidFill>
              <a:latin typeface="Verdana" panose="020B0604030504040204" pitchFamily="34" charset="0"/>
            </a:endParaRPr>
          </a:p>
        </p:txBody>
      </p:sp>
      <p:pic>
        <p:nvPicPr>
          <p:cNvPr id="176131" name="Picture 3">
            <a:extLst>
              <a:ext uri="{FF2B5EF4-FFF2-40B4-BE49-F238E27FC236}">
                <a16:creationId xmlns:a16="http://schemas.microsoft.com/office/drawing/2014/main" id="{47877761-933E-4930-982A-8A4466929F30}"/>
              </a:ext>
            </a:extLst>
          </p:cNvPr>
          <p:cNvPicPr>
            <a:picLocks noGrp="1" noChangeAspect="1" noChangeArrowheads="1"/>
          </p:cNvPicPr>
          <p:nvPr>
            <p:ph idx="4294967295"/>
          </p:nvPr>
        </p:nvPicPr>
        <p:blipFill>
          <a:blip r:embed="rId2" cstate="print">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a:xfrm>
            <a:off x="76200" y="927100"/>
            <a:ext cx="8915400" cy="545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2" name="Text Box 4">
            <a:extLst>
              <a:ext uri="{FF2B5EF4-FFF2-40B4-BE49-F238E27FC236}">
                <a16:creationId xmlns:a16="http://schemas.microsoft.com/office/drawing/2014/main" id="{4E8D572E-AB21-4C2D-A83E-CDED43B962E9}"/>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6140" name="Group 12">
            <a:extLst>
              <a:ext uri="{FF2B5EF4-FFF2-40B4-BE49-F238E27FC236}">
                <a16:creationId xmlns:a16="http://schemas.microsoft.com/office/drawing/2014/main" id="{43AB1177-783B-4FB0-B98A-B256199ED4FC}"/>
              </a:ext>
            </a:extLst>
          </p:cNvPr>
          <p:cNvGrpSpPr>
            <a:grpSpLocks/>
          </p:cNvGrpSpPr>
          <p:nvPr/>
        </p:nvGrpSpPr>
        <p:grpSpPr bwMode="auto">
          <a:xfrm>
            <a:off x="3276600" y="1295400"/>
            <a:ext cx="5334000" cy="2057400"/>
            <a:chOff x="2064" y="816"/>
            <a:chExt cx="3360" cy="1296"/>
          </a:xfrm>
        </p:grpSpPr>
        <p:sp>
          <p:nvSpPr>
            <p:cNvPr id="176136" name="Oval 8">
              <a:extLst>
                <a:ext uri="{FF2B5EF4-FFF2-40B4-BE49-F238E27FC236}">
                  <a16:creationId xmlns:a16="http://schemas.microsoft.com/office/drawing/2014/main" id="{F5E6DD24-99D1-4359-A432-93D14D426312}"/>
                </a:ext>
              </a:extLst>
            </p:cNvPr>
            <p:cNvSpPr>
              <a:spLocks noChangeArrowheads="1"/>
            </p:cNvSpPr>
            <p:nvPr/>
          </p:nvSpPr>
          <p:spPr bwMode="auto">
            <a:xfrm>
              <a:off x="2064" y="1488"/>
              <a:ext cx="768" cy="624"/>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7" name="Line 9">
              <a:extLst>
                <a:ext uri="{FF2B5EF4-FFF2-40B4-BE49-F238E27FC236}">
                  <a16:creationId xmlns:a16="http://schemas.microsoft.com/office/drawing/2014/main" id="{3EF45995-3E88-4C1E-BA72-2768C1E308DF}"/>
                </a:ext>
              </a:extLst>
            </p:cNvPr>
            <p:cNvSpPr>
              <a:spLocks noChangeShapeType="1"/>
            </p:cNvSpPr>
            <p:nvPr/>
          </p:nvSpPr>
          <p:spPr bwMode="auto">
            <a:xfrm flipV="1">
              <a:off x="2640" y="1248"/>
              <a:ext cx="528" cy="288"/>
            </a:xfrm>
            <a:prstGeom prst="line">
              <a:avLst/>
            </a:prstGeom>
            <a:noFill/>
            <a:ln w="19050">
              <a:solidFill>
                <a:srgbClr val="99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8" name="Text Box 10">
              <a:extLst>
                <a:ext uri="{FF2B5EF4-FFF2-40B4-BE49-F238E27FC236}">
                  <a16:creationId xmlns:a16="http://schemas.microsoft.com/office/drawing/2014/main" id="{500C8450-4DE5-4076-9778-7D67FE1DBFF4}"/>
                </a:ext>
              </a:extLst>
            </p:cNvPr>
            <p:cNvSpPr txBox="1">
              <a:spLocks noChangeArrowheads="1"/>
            </p:cNvSpPr>
            <p:nvPr/>
          </p:nvSpPr>
          <p:spPr bwMode="auto">
            <a:xfrm>
              <a:off x="3216" y="960"/>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6139" name="Text Box 11">
              <a:extLst>
                <a:ext uri="{FF2B5EF4-FFF2-40B4-BE49-F238E27FC236}">
                  <a16:creationId xmlns:a16="http://schemas.microsoft.com/office/drawing/2014/main" id="{E4DCCE30-2774-406C-BAF2-1863EBB856CA}"/>
                </a:ext>
              </a:extLst>
            </p:cNvPr>
            <p:cNvSpPr txBox="1">
              <a:spLocks noChangeArrowheads="1"/>
            </p:cNvSpPr>
            <p:nvPr/>
          </p:nvSpPr>
          <p:spPr bwMode="auto">
            <a:xfrm>
              <a:off x="3120" y="816"/>
              <a:ext cx="2304"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4 الإثنين</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يسوع يطهر الهيكل</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21: 10-17، مر 11: 15-18، لو 19: 45-48</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018499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fade">
                                      <p:cBhvr>
                                        <p:cTn id="7" dur="500"/>
                                        <p:tgtEl>
                                          <p:spTgt spid="1761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6131"/>
                                        </p:tgtEl>
                                        <p:attrNameLst>
                                          <p:attrName>style.visibility</p:attrName>
                                        </p:attrNameLst>
                                      </p:cBhvr>
                                      <p:to>
                                        <p:strVal val="visible"/>
                                      </p:to>
                                    </p:set>
                                    <p:animEffect transition="in" filter="blinds(horizontal)">
                                      <p:cBhvr>
                                        <p:cTn id="12" dur="500"/>
                                        <p:tgtEl>
                                          <p:spTgt spid="1761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6140"/>
                                        </p:tgtEl>
                                        <p:attrNameLst>
                                          <p:attrName>style.visibility</p:attrName>
                                        </p:attrNameLst>
                                      </p:cBhvr>
                                      <p:to>
                                        <p:strVal val="visible"/>
                                      </p:to>
                                    </p:set>
                                    <p:animEffect transition="in" filter="blinds(horizontal)">
                                      <p:cBhvr>
                                        <p:cTn id="17" dur="5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557739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ج. الصلب</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179-181</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يصلب المسيح لخطايا العالم بعلامات ترافق موته لتشير أن الشعب قد صلب المسيا نفسه</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51824" y="5104147"/>
            <a:ext cx="9027900" cy="806035"/>
          </a:xfrm>
          <a:prstGeom prst="rect">
            <a:avLst/>
          </a:prstGeom>
          <a:noFill/>
        </p:spPr>
        <p:txBody>
          <a:bodyPr lIns="91289" tIns="45645" rIns="91289" bIns="45645">
            <a:spAutoFit/>
          </a:bodyPr>
          <a:lstStyle/>
          <a:p>
            <a:pPr marL="0" marR="0" lvl="0" indent="0" algn="l" defTabSz="913365"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يموت على الصليب</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51913" y="1891627"/>
            <a:ext cx="3178142" cy="2477450"/>
          </a:xfrm>
          <a:prstGeom prst="rect">
            <a:avLst/>
          </a:prstGeom>
          <a:noFill/>
        </p:spPr>
        <p:txBody>
          <a:bodyPr wrap="square" lIns="91289" tIns="45645" rIns="91289" bIns="45645">
            <a:spAutoFit/>
          </a:bodyPr>
          <a:lstStyle/>
          <a:p>
            <a:pPr marL="0" marR="0" lvl="0" indent="0" algn="r"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rPr>
              <a:t>متى 27: 38-66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مرقس 15: 25-47</a:t>
            </a:r>
          </a:p>
          <a:p>
            <a:pPr marL="0" marR="0" lvl="0" indent="0" algn="r" defTabSz="913365" rtl="0" eaLnBrk="0" fontAlgn="base" latinLnBrk="0" hangingPunct="0">
              <a:lnSpc>
                <a:spcPct val="100000"/>
              </a:lnSpc>
              <a:spcBef>
                <a:spcPct val="0"/>
              </a:spcBef>
              <a:spcAft>
                <a:spcPct val="0"/>
              </a:spcAft>
              <a:buClrTx/>
              <a:buSzTx/>
              <a:buFontTx/>
              <a:buNone/>
              <a:tabLst/>
              <a:defRPr/>
            </a:pPr>
            <a:r>
              <a:rPr lang="ar-JO" sz="3100" b="1" dirty="0">
                <a:solidFill>
                  <a:srgbClr val="000000"/>
                </a:solidFill>
                <a:latin typeface="Arial" panose="020B0604020202020204" pitchFamily="34" charset="0"/>
                <a:ea typeface="MS PGothic" pitchFamily="34" charset="-128"/>
              </a:rPr>
              <a:t>لوقا 23: 35-56</a:t>
            </a:r>
          </a:p>
          <a:p>
            <a:pPr marL="0" marR="0" lvl="0" indent="0" algn="r" defTabSz="913365"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rPr>
              <a:t>يوحنا 19: 28-42</a:t>
            </a:r>
            <a:endParaRPr kumimoji="0" lang="en-US" sz="31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endParaRPr>
          </a:p>
        </p:txBody>
      </p:sp>
      <p:sp>
        <p:nvSpPr>
          <p:cNvPr id="9" name="TextBox 8"/>
          <p:cNvSpPr txBox="1"/>
          <p:nvPr/>
        </p:nvSpPr>
        <p:spPr>
          <a:xfrm>
            <a:off x="151823" y="4749134"/>
            <a:ext cx="1291848" cy="418772"/>
          </a:xfrm>
          <a:prstGeom prst="rect">
            <a:avLst/>
          </a:prstGeom>
          <a:noFill/>
        </p:spPr>
        <p:txBody>
          <a:bodyPr wrap="none" lIns="64208" tIns="32101" rIns="64208" bIns="32101">
            <a:spAutoFit/>
          </a:bodyPr>
          <a:lstStyle/>
          <a:p>
            <a:pPr marL="0" marR="0" lvl="0" indent="0" algn="l" defTabSz="321231"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8" name="Group 7"/>
          <p:cNvGrpSpPr/>
          <p:nvPr/>
        </p:nvGrpSpPr>
        <p:grpSpPr>
          <a:xfrm>
            <a:off x="107504" y="404664"/>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a:t>
              </a:r>
              <a:r>
                <a:rPr kumimoji="0" lang="ar-JO" altLang="zh-CN" sz="4400" b="0" i="0" u="none" strike="noStrike" kern="1200" cap="none" spc="-250" normalizeH="0" noProof="0" dirty="0">
                  <a:ln>
                    <a:noFill/>
                  </a:ln>
                  <a:solidFill>
                    <a:srgbClr val="002060"/>
                  </a:solidFill>
                  <a:effectLst/>
                  <a:uLnTx/>
                  <a:uFillTx/>
                  <a:latin typeface="Avenir Black"/>
                  <a:ea typeface="ＭＳ Ｐゴシック" charset="0"/>
                  <a:cs typeface="Avenir Black"/>
                </a:rPr>
                <a:t>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6523979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17504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1816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02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96872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773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48813034-C24E-4874-8A0F-4E18001CB5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1651E8D-3B4F-4EB4-A09A-45EB5A2104E2}"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400" u="none" strike="noStrike" kern="1200" cap="none" spc="0" normalizeH="0" baseline="0" noProof="0" dirty="0">
              <a:ln>
                <a:noFill/>
              </a:ln>
              <a:solidFill>
                <a:srgbClr val="000000"/>
              </a:solidFill>
              <a:effectLst/>
              <a:uLnTx/>
              <a:uFillTx/>
              <a:ea typeface="+mn-ea"/>
            </a:endParaRPr>
          </a:p>
        </p:txBody>
      </p:sp>
      <p:pic>
        <p:nvPicPr>
          <p:cNvPr id="178184" name="Picture 8">
            <a:extLst>
              <a:ext uri="{FF2B5EF4-FFF2-40B4-BE49-F238E27FC236}">
                <a16:creationId xmlns:a16="http://schemas.microsoft.com/office/drawing/2014/main" id="{914D3F0B-231B-4B0E-AD56-4E725BFD30EB}"/>
              </a:ext>
            </a:extLst>
          </p:cNvPr>
          <p:cNvPicPr>
            <a:picLocks noChangeAspect="1" noChangeArrowheads="1"/>
          </p:cNvPicPr>
          <p:nvPr/>
        </p:nvPicPr>
        <p:blipFill>
          <a:blip r:embed="rId2" cstate="print">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5" name="Text Box 9">
            <a:extLst>
              <a:ext uri="{FF2B5EF4-FFF2-40B4-BE49-F238E27FC236}">
                <a16:creationId xmlns:a16="http://schemas.microsoft.com/office/drawing/2014/main" id="{E0709D54-B4C9-480F-A6AB-E56F738C46A1}"/>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8194" name="Group 18">
            <a:extLst>
              <a:ext uri="{FF2B5EF4-FFF2-40B4-BE49-F238E27FC236}">
                <a16:creationId xmlns:a16="http://schemas.microsoft.com/office/drawing/2014/main" id="{EC196C8C-1E38-4617-AA74-9C59A3B979CE}"/>
              </a:ext>
            </a:extLst>
          </p:cNvPr>
          <p:cNvGrpSpPr>
            <a:grpSpLocks/>
          </p:cNvGrpSpPr>
          <p:nvPr/>
        </p:nvGrpSpPr>
        <p:grpSpPr bwMode="auto">
          <a:xfrm>
            <a:off x="4800600" y="762000"/>
            <a:ext cx="3962400" cy="3276600"/>
            <a:chOff x="3024" y="480"/>
            <a:chExt cx="2496" cy="2064"/>
          </a:xfrm>
        </p:grpSpPr>
        <p:sp>
          <p:nvSpPr>
            <p:cNvPr id="178186" name="Oval 10">
              <a:extLst>
                <a:ext uri="{FF2B5EF4-FFF2-40B4-BE49-F238E27FC236}">
                  <a16:creationId xmlns:a16="http://schemas.microsoft.com/office/drawing/2014/main" id="{27803F50-2D49-4C07-BF28-64C76EDDAFC0}"/>
                </a:ext>
              </a:extLst>
            </p:cNvPr>
            <p:cNvSpPr>
              <a:spLocks noChangeArrowheads="1"/>
            </p:cNvSpPr>
            <p:nvPr/>
          </p:nvSpPr>
          <p:spPr bwMode="auto">
            <a:xfrm>
              <a:off x="3024" y="1632"/>
              <a:ext cx="960" cy="912"/>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8188" name="Text Box 12">
              <a:extLst>
                <a:ext uri="{FF2B5EF4-FFF2-40B4-BE49-F238E27FC236}">
                  <a16:creationId xmlns:a16="http://schemas.microsoft.com/office/drawing/2014/main" id="{5D625A13-8194-48CB-9660-6B1E32A3F02C}"/>
                </a:ext>
              </a:extLst>
            </p:cNvPr>
            <p:cNvSpPr txBox="1">
              <a:spLocks noChangeArrowheads="1"/>
            </p:cNvSpPr>
            <p:nvPr/>
          </p:nvSpPr>
          <p:spPr bwMode="auto">
            <a:xfrm>
              <a:off x="3744" y="480"/>
              <a:ext cx="1776" cy="88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5 الثلاثاء</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المجادلة والأمثال</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21: 23-24: 51، مر 11: 27-13: 37، لو 20: 1-21: 36</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8191" name="Freeform 15">
              <a:extLst>
                <a:ext uri="{FF2B5EF4-FFF2-40B4-BE49-F238E27FC236}">
                  <a16:creationId xmlns:a16="http://schemas.microsoft.com/office/drawing/2014/main" id="{D4743531-7CF5-4D54-8B23-F93EFFAAFB8A}"/>
                </a:ext>
              </a:extLst>
            </p:cNvPr>
            <p:cNvSpPr>
              <a:spLocks/>
            </p:cNvSpPr>
            <p:nvPr/>
          </p:nvSpPr>
          <p:spPr bwMode="auto">
            <a:xfrm>
              <a:off x="3168" y="768"/>
              <a:ext cx="528" cy="864"/>
            </a:xfrm>
            <a:custGeom>
              <a:avLst/>
              <a:gdLst>
                <a:gd name="T0" fmla="*/ 528 w 528"/>
                <a:gd name="T1" fmla="*/ 0 h 864"/>
                <a:gd name="T2" fmla="*/ 48 w 528"/>
                <a:gd name="T3" fmla="*/ 192 h 864"/>
                <a:gd name="T4" fmla="*/ 240 w 528"/>
                <a:gd name="T5" fmla="*/ 864 h 864"/>
              </a:gdLst>
              <a:ahLst/>
              <a:cxnLst>
                <a:cxn ang="0">
                  <a:pos x="T0" y="T1"/>
                </a:cxn>
                <a:cxn ang="0">
                  <a:pos x="T2" y="T3"/>
                </a:cxn>
                <a:cxn ang="0">
                  <a:pos x="T4" y="T5"/>
                </a:cxn>
              </a:cxnLst>
              <a:rect l="0" t="0" r="r" b="b"/>
              <a:pathLst>
                <a:path w="528" h="864">
                  <a:moveTo>
                    <a:pt x="528" y="0"/>
                  </a:moveTo>
                  <a:cubicBezTo>
                    <a:pt x="312" y="24"/>
                    <a:pt x="96" y="48"/>
                    <a:pt x="48" y="192"/>
                  </a:cubicBezTo>
                  <a:cubicBezTo>
                    <a:pt x="0" y="336"/>
                    <a:pt x="208" y="744"/>
                    <a:pt x="240" y="864"/>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8192" name="Text Box 16">
            <a:extLst>
              <a:ext uri="{FF2B5EF4-FFF2-40B4-BE49-F238E27FC236}">
                <a16:creationId xmlns:a16="http://schemas.microsoft.com/office/drawing/2014/main" id="{5C73062E-E34B-40B2-B814-8CEC55478CE5}"/>
              </a:ext>
            </a:extLst>
          </p:cNvPr>
          <p:cNvSpPr txBox="1">
            <a:spLocks noChangeArrowheads="1"/>
          </p:cNvSpPr>
          <p:nvPr/>
        </p:nvSpPr>
        <p:spPr bwMode="auto">
          <a:xfrm>
            <a:off x="6477000" y="4114800"/>
            <a:ext cx="2133600" cy="10156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6 الأربعاء</a:t>
            </a:r>
            <a:endParaRPr kumimoji="0" lang="en-US"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يوم راحة</a:t>
            </a:r>
            <a:endParaRPr kumimoji="0" lang="en-US" altLang="en-US" sz="24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p:txBody>
      </p:sp>
      <p:sp>
        <p:nvSpPr>
          <p:cNvPr id="178193" name="Rectangle 17">
            <a:extLst>
              <a:ext uri="{FF2B5EF4-FFF2-40B4-BE49-F238E27FC236}">
                <a16:creationId xmlns:a16="http://schemas.microsoft.com/office/drawing/2014/main" id="{F0B7CA70-5318-4FDF-B560-2A943B605133}"/>
              </a:ext>
            </a:extLst>
          </p:cNvPr>
          <p:cNvSpPr>
            <a:spLocks noGrp="1" noChangeArrowheads="1"/>
          </p:cNvSpPr>
          <p:nvPr>
            <p:ph type="title"/>
          </p:nvPr>
        </p:nvSpPr>
        <p:spPr>
          <a:xfrm>
            <a:off x="457200" y="0"/>
            <a:ext cx="7867934" cy="1064525"/>
          </a:xfrm>
        </p:spPr>
        <p:txBody>
          <a:bodyPr/>
          <a:lstStyle/>
          <a:p>
            <a:r>
              <a:rPr lang="ar-JO" altLang="en-US" sz="4000" dirty="0">
                <a:solidFill>
                  <a:srgbClr val="FF0000"/>
                </a:solidFill>
                <a:latin typeface="Verdana" panose="020B0604030504040204" pitchFamily="34" charset="0"/>
              </a:rPr>
              <a:t>الثلاثاء والأربعاء</a:t>
            </a:r>
            <a:endParaRPr lang="en-US" altLang="en-US" sz="4000" dirty="0">
              <a:solidFill>
                <a:srgbClr val="FF0000"/>
              </a:solidFill>
              <a:latin typeface="Verdana" panose="020B0604030504040204" pitchFamily="34" charset="0"/>
            </a:endParaRPr>
          </a:p>
        </p:txBody>
      </p:sp>
    </p:spTree>
    <p:extLst>
      <p:ext uri="{BB962C8B-B14F-4D97-AF65-F5344CB8AC3E}">
        <p14:creationId xmlns:p14="http://schemas.microsoft.com/office/powerpoint/2010/main" val="16507114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8193"/>
                                        </p:tgtEl>
                                        <p:attrNameLst>
                                          <p:attrName>style.visibility</p:attrName>
                                        </p:attrNameLst>
                                      </p:cBhvr>
                                      <p:to>
                                        <p:strVal val="visible"/>
                                      </p:to>
                                    </p:set>
                                    <p:animEffect transition="in" filter="blinds(horizontal)">
                                      <p:cBhvr>
                                        <p:cTn id="7" dur="500"/>
                                        <p:tgtEl>
                                          <p:spTgt spid="178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8184"/>
                                        </p:tgtEl>
                                        <p:attrNameLst>
                                          <p:attrName>style.visibility</p:attrName>
                                        </p:attrNameLst>
                                      </p:cBhvr>
                                      <p:to>
                                        <p:strVal val="visible"/>
                                      </p:to>
                                    </p:set>
                                    <p:animEffect transition="in" filter="blinds(horizontal)">
                                      <p:cBhvr>
                                        <p:cTn id="12" dur="500"/>
                                        <p:tgtEl>
                                          <p:spTgt spid="1781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8194"/>
                                        </p:tgtEl>
                                        <p:attrNameLst>
                                          <p:attrName>style.visibility</p:attrName>
                                        </p:attrNameLst>
                                      </p:cBhvr>
                                      <p:to>
                                        <p:strVal val="visible"/>
                                      </p:to>
                                    </p:set>
                                    <p:animEffect transition="in" filter="blinds(horizontal)">
                                      <p:cBhvr>
                                        <p:cTn id="17" dur="500"/>
                                        <p:tgtEl>
                                          <p:spTgt spid="1781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8192"/>
                                        </p:tgtEl>
                                        <p:attrNameLst>
                                          <p:attrName>style.visibility</p:attrName>
                                        </p:attrNameLst>
                                      </p:cBhvr>
                                      <p:to>
                                        <p:strVal val="visible"/>
                                      </p:to>
                                    </p:set>
                                    <p:animEffect transition="in" filter="blinds(horizontal)">
                                      <p:cBhvr>
                                        <p:cTn id="22" dur="500"/>
                                        <p:tgtEl>
                                          <p:spTgt spid="178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92" grpId="0" animBg="1"/>
      <p:bldP spid="17819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349479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11004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7493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56884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194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478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88076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3405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42306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843104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F2AFFEB3-33DC-4222-B162-6CBFCC037D3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0F382-F6D4-4E00-8C4D-9889AA62D8FC}"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u="none" strike="noStrike" kern="1200" cap="none" spc="0" normalizeH="0" baseline="0" noProof="0" dirty="0">
              <a:ln>
                <a:noFill/>
              </a:ln>
              <a:solidFill>
                <a:srgbClr val="000000"/>
              </a:solidFill>
              <a:effectLst/>
              <a:uLnTx/>
              <a:uFillTx/>
              <a:ea typeface="+mn-ea"/>
            </a:endParaRPr>
          </a:p>
        </p:txBody>
      </p:sp>
      <p:pic>
        <p:nvPicPr>
          <p:cNvPr id="179205" name="Picture 5">
            <a:extLst>
              <a:ext uri="{FF2B5EF4-FFF2-40B4-BE49-F238E27FC236}">
                <a16:creationId xmlns:a16="http://schemas.microsoft.com/office/drawing/2014/main" id="{1FB9C572-6094-426B-9088-58C113F0400D}"/>
              </a:ext>
            </a:extLst>
          </p:cNvPr>
          <p:cNvPicPr>
            <a:picLocks noChangeAspect="1" noChangeArrowheads="1"/>
          </p:cNvPicPr>
          <p:nvPr/>
        </p:nvPicPr>
        <p:blipFill>
          <a:blip r:embed="rId2" cstate="print">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Text Box 6">
            <a:extLst>
              <a:ext uri="{FF2B5EF4-FFF2-40B4-BE49-F238E27FC236}">
                <a16:creationId xmlns:a16="http://schemas.microsoft.com/office/drawing/2014/main" id="{AD647B81-4A48-4416-8FE6-5FD6664755F5}"/>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grpSp>
        <p:nvGrpSpPr>
          <p:cNvPr id="179211" name="Group 11">
            <a:extLst>
              <a:ext uri="{FF2B5EF4-FFF2-40B4-BE49-F238E27FC236}">
                <a16:creationId xmlns:a16="http://schemas.microsoft.com/office/drawing/2014/main" id="{A5662378-43F1-404A-B14A-D0BA2033F4E7}"/>
              </a:ext>
            </a:extLst>
          </p:cNvPr>
          <p:cNvGrpSpPr>
            <a:grpSpLocks/>
          </p:cNvGrpSpPr>
          <p:nvPr/>
        </p:nvGrpSpPr>
        <p:grpSpPr bwMode="auto">
          <a:xfrm>
            <a:off x="152400" y="2590800"/>
            <a:ext cx="4343400" cy="3317875"/>
            <a:chOff x="96" y="1632"/>
            <a:chExt cx="2736" cy="2090"/>
          </a:xfrm>
        </p:grpSpPr>
        <p:sp>
          <p:nvSpPr>
            <p:cNvPr id="179207" name="Text Box 7">
              <a:extLst>
                <a:ext uri="{FF2B5EF4-FFF2-40B4-BE49-F238E27FC236}">
                  <a16:creationId xmlns:a16="http://schemas.microsoft.com/office/drawing/2014/main" id="{6C6DBDEE-68D6-499B-8FB4-6E9A5FB1BB90}"/>
                </a:ext>
              </a:extLst>
            </p:cNvPr>
            <p:cNvSpPr txBox="1">
              <a:spLocks noChangeArrowheads="1"/>
            </p:cNvSpPr>
            <p:nvPr/>
          </p:nvSpPr>
          <p:spPr bwMode="auto">
            <a:xfrm>
              <a:off x="96" y="3024"/>
              <a:ext cx="2736" cy="6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7 الخميس</a:t>
              </a:r>
              <a:endParaRPr kumimoji="0" lang="en-US"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 </a:t>
              </a:r>
              <a:r>
                <a:rPr kumimoji="0" lang="ar-JO"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عشاء الفصح الأخير</a:t>
              </a:r>
              <a:endParaRPr kumimoji="0" lang="en-US" altLang="en-US" sz="18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26: 17-30، مر 14: 12-26، لو 22: 7-23، يو 13: 1-30</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8" name="Oval 8">
              <a:extLst>
                <a:ext uri="{FF2B5EF4-FFF2-40B4-BE49-F238E27FC236}">
                  <a16:creationId xmlns:a16="http://schemas.microsoft.com/office/drawing/2014/main" id="{936D9293-C7EC-4CA8-A046-BF4B78125B94}"/>
                </a:ext>
              </a:extLst>
            </p:cNvPr>
            <p:cNvSpPr>
              <a:spLocks noChangeArrowheads="1"/>
            </p:cNvSpPr>
            <p:nvPr/>
          </p:nvSpPr>
          <p:spPr bwMode="auto">
            <a:xfrm>
              <a:off x="816" y="1632"/>
              <a:ext cx="624" cy="816"/>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79209" name="Freeform 9">
              <a:extLst>
                <a:ext uri="{FF2B5EF4-FFF2-40B4-BE49-F238E27FC236}">
                  <a16:creationId xmlns:a16="http://schemas.microsoft.com/office/drawing/2014/main" id="{36E13D29-0D11-4CB4-8E66-791A469E9E3C}"/>
                </a:ext>
              </a:extLst>
            </p:cNvPr>
            <p:cNvSpPr>
              <a:spLocks/>
            </p:cNvSpPr>
            <p:nvPr/>
          </p:nvSpPr>
          <p:spPr bwMode="auto">
            <a:xfrm>
              <a:off x="368" y="2024"/>
              <a:ext cx="544" cy="904"/>
            </a:xfrm>
            <a:custGeom>
              <a:avLst/>
              <a:gdLst>
                <a:gd name="T0" fmla="*/ 160 w 544"/>
                <a:gd name="T1" fmla="*/ 904 h 904"/>
                <a:gd name="T2" fmla="*/ 64 w 544"/>
                <a:gd name="T3" fmla="*/ 136 h 904"/>
                <a:gd name="T4" fmla="*/ 544 w 544"/>
                <a:gd name="T5" fmla="*/ 88 h 904"/>
              </a:gdLst>
              <a:ahLst/>
              <a:cxnLst>
                <a:cxn ang="0">
                  <a:pos x="T0" y="T1"/>
                </a:cxn>
                <a:cxn ang="0">
                  <a:pos x="T2" y="T3"/>
                </a:cxn>
                <a:cxn ang="0">
                  <a:pos x="T4" y="T5"/>
                </a:cxn>
              </a:cxnLst>
              <a:rect l="0" t="0" r="r" b="b"/>
              <a:pathLst>
                <a:path w="544" h="904">
                  <a:moveTo>
                    <a:pt x="160" y="904"/>
                  </a:moveTo>
                  <a:cubicBezTo>
                    <a:pt x="80" y="588"/>
                    <a:pt x="0" y="272"/>
                    <a:pt x="64" y="136"/>
                  </a:cubicBezTo>
                  <a:cubicBezTo>
                    <a:pt x="128" y="0"/>
                    <a:pt x="456" y="96"/>
                    <a:pt x="544" y="88"/>
                  </a:cubicBezTo>
                </a:path>
              </a:pathLst>
            </a:custGeom>
            <a:noFill/>
            <a:ln w="28575" cmpd="sng">
              <a:solidFill>
                <a:srgbClr val="990000"/>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9210" name="Rectangle 10">
            <a:extLst>
              <a:ext uri="{FF2B5EF4-FFF2-40B4-BE49-F238E27FC236}">
                <a16:creationId xmlns:a16="http://schemas.microsoft.com/office/drawing/2014/main" id="{2DC94240-0856-499C-9491-529C1D59895C}"/>
              </a:ext>
            </a:extLst>
          </p:cNvPr>
          <p:cNvSpPr>
            <a:spLocks noGrp="1" noChangeArrowheads="1"/>
          </p:cNvSpPr>
          <p:nvPr>
            <p:ph type="title"/>
          </p:nvPr>
        </p:nvSpPr>
        <p:spPr>
          <a:xfrm>
            <a:off x="457200" y="274638"/>
            <a:ext cx="8229600" cy="715962"/>
          </a:xfrm>
        </p:spPr>
        <p:txBody>
          <a:bodyPr/>
          <a:lstStyle/>
          <a:p>
            <a:r>
              <a:rPr lang="ar-JO" altLang="en-US" sz="4000" dirty="0">
                <a:solidFill>
                  <a:srgbClr val="FF0000"/>
                </a:solidFill>
              </a:rPr>
              <a:t>الخميس</a:t>
            </a:r>
            <a:endParaRPr lang="en-US" altLang="en-US" sz="4000" dirty="0">
              <a:solidFill>
                <a:srgbClr val="FF0000"/>
              </a:solidFill>
            </a:endParaRPr>
          </a:p>
        </p:txBody>
      </p:sp>
    </p:spTree>
    <p:extLst>
      <p:ext uri="{BB962C8B-B14F-4D97-AF65-F5344CB8AC3E}">
        <p14:creationId xmlns:p14="http://schemas.microsoft.com/office/powerpoint/2010/main" val="153904314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9210"/>
                                        </p:tgtEl>
                                        <p:attrNameLst>
                                          <p:attrName>style.visibility</p:attrName>
                                        </p:attrNameLst>
                                      </p:cBhvr>
                                      <p:to>
                                        <p:strVal val="visible"/>
                                      </p:to>
                                    </p:set>
                                    <p:animEffect transition="in" filter="blinds(horizontal)">
                                      <p:cBhvr>
                                        <p:cTn id="7" dur="500"/>
                                        <p:tgtEl>
                                          <p:spTgt spid="179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Effect transition="in" filter="blinds(horizontal)">
                                      <p:cBhvr>
                                        <p:cTn id="12" dur="500"/>
                                        <p:tgtEl>
                                          <p:spTgt spid="1792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9211"/>
                                        </p:tgtEl>
                                        <p:attrNameLst>
                                          <p:attrName>style.visibility</p:attrName>
                                        </p:attrNameLst>
                                      </p:cBhvr>
                                      <p:to>
                                        <p:strVal val="visible"/>
                                      </p:to>
                                    </p:set>
                                    <p:animEffect transition="in" filter="blinds(horizontal)">
                                      <p:cBhvr>
                                        <p:cTn id="17" dur="500"/>
                                        <p:tgtEl>
                                          <p:spTgt spid="179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53357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718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4962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a:t>
            </a:r>
            <a:r>
              <a:rPr kumimoji="0" lang="ar-JO" altLang="zh-CN" sz="9600" b="0" i="0" u="none" strike="noStrike" kern="1200" cap="none" spc="-250" normalizeH="0" noProof="0" dirty="0">
                <a:ln>
                  <a:noFill/>
                </a:ln>
                <a:solidFill>
                  <a:srgbClr val="002060"/>
                </a:solidFill>
                <a:effectLst/>
                <a:uLnTx/>
                <a:uFillTx/>
                <a:latin typeface="Avenir Black"/>
                <a:ea typeface="ＭＳ Ｐゴシック" charset="0"/>
                <a:cs typeface="Avenir Black"/>
              </a:rPr>
              <a:t>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42261297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68887932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A6D2B0D-78B0-416D-B3F8-8AF104AFE3A4}"/>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EB05484-81D5-4B75-B43A-9D5F2279B439}"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13668" name="Rectangle 4">
            <a:extLst>
              <a:ext uri="{FF2B5EF4-FFF2-40B4-BE49-F238E27FC236}">
                <a16:creationId xmlns:a16="http://schemas.microsoft.com/office/drawing/2014/main" id="{06BC4A6E-2268-4D3D-A4D7-F4ABAF123495}"/>
              </a:ext>
            </a:extLst>
          </p:cNvPr>
          <p:cNvSpPr>
            <a:spLocks noGrp="1" noChangeArrowheads="1"/>
          </p:cNvSpPr>
          <p:nvPr>
            <p:ph type="title"/>
          </p:nvPr>
        </p:nvSpPr>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مسمر</a:t>
            </a:r>
            <a:endParaRPr lang="en-US" altLang="en-US" dirty="0">
              <a:solidFill>
                <a:schemeClr val="tx1"/>
              </a:solidFill>
              <a:effectLst>
                <a:outerShdw blurRad="38100" dist="38100" dir="2700000" algn="tl">
                  <a:srgbClr val="000000"/>
                </a:outerShdw>
              </a:effectLst>
              <a:latin typeface="Verdana" panose="020B0604030504040204" pitchFamily="34" charset="0"/>
            </a:endParaRPr>
          </a:p>
        </p:txBody>
      </p:sp>
      <p:pic>
        <p:nvPicPr>
          <p:cNvPr id="113669" name="Picture 5" descr="34">
            <a:extLst>
              <a:ext uri="{FF2B5EF4-FFF2-40B4-BE49-F238E27FC236}">
                <a16:creationId xmlns:a16="http://schemas.microsoft.com/office/drawing/2014/main" id="{D246E25A-C295-4464-B41C-11AF38455D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1447800"/>
            <a:ext cx="8128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837979"/>
      </p:ext>
    </p:extLst>
  </p:cSld>
  <p:clrMapOvr>
    <a:masterClrMapping/>
  </p:clrMapOvr>
  <p:transition>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364A2EB4-BD58-4C17-853A-EE406A3D1BE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CDD450-5F99-417A-AB02-1E424041E698}"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15716" name="Rectangle 4">
            <a:extLst>
              <a:ext uri="{FF2B5EF4-FFF2-40B4-BE49-F238E27FC236}">
                <a16:creationId xmlns:a16="http://schemas.microsoft.com/office/drawing/2014/main" id="{85B7C2F5-8F75-476C-A1F6-8E38B7123653}"/>
              </a:ext>
            </a:extLst>
          </p:cNvPr>
          <p:cNvSpPr>
            <a:spLocks noGrp="1" noChangeArrowheads="1"/>
          </p:cNvSpPr>
          <p:nvPr>
            <p:ph type="title"/>
          </p:nvPr>
        </p:nvSpPr>
        <p:spPr/>
        <p:txBody>
          <a:bodyPr/>
          <a:lstStyle/>
          <a:p>
            <a:r>
              <a:rPr lang="ar-JO" altLang="en-US" dirty="0">
                <a:solidFill>
                  <a:schemeClr val="bg2"/>
                </a:solidFill>
                <a:effectLst>
                  <a:outerShdw blurRad="38100" dist="38100" dir="2700000" algn="tl">
                    <a:srgbClr val="000000"/>
                  </a:outerShdw>
                </a:effectLst>
                <a:latin typeface="Verdana" panose="020B0604030504040204" pitchFamily="34" charset="0"/>
              </a:rPr>
              <a:t>مطعون</a:t>
            </a:r>
            <a:endParaRPr lang="en-US" altLang="en-US" dirty="0">
              <a:solidFill>
                <a:schemeClr val="bg2"/>
              </a:solidFill>
              <a:effectLst>
                <a:outerShdw blurRad="38100" dist="38100" dir="2700000" algn="tl">
                  <a:srgbClr val="000000"/>
                </a:outerShdw>
              </a:effectLst>
              <a:latin typeface="Verdana" panose="020B0604030504040204" pitchFamily="34" charset="0"/>
            </a:endParaRPr>
          </a:p>
        </p:txBody>
      </p:sp>
      <p:sp>
        <p:nvSpPr>
          <p:cNvPr id="115717" name="Oval 5">
            <a:extLst>
              <a:ext uri="{FF2B5EF4-FFF2-40B4-BE49-F238E27FC236}">
                <a16:creationId xmlns:a16="http://schemas.microsoft.com/office/drawing/2014/main" id="{C9829825-B5FD-4A79-86B1-04D67B62A15D}"/>
              </a:ext>
            </a:extLst>
          </p:cNvPr>
          <p:cNvSpPr>
            <a:spLocks noChangeArrowheads="1"/>
          </p:cNvSpPr>
          <p:nvPr/>
        </p:nvSpPr>
        <p:spPr bwMode="auto">
          <a:xfrm>
            <a:off x="1676400" y="4572000"/>
            <a:ext cx="2286000" cy="18288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8" name="Line 6">
            <a:extLst>
              <a:ext uri="{FF2B5EF4-FFF2-40B4-BE49-F238E27FC236}">
                <a16:creationId xmlns:a16="http://schemas.microsoft.com/office/drawing/2014/main" id="{8B414E42-7E13-47B3-963C-A86600DC6F74}"/>
              </a:ext>
            </a:extLst>
          </p:cNvPr>
          <p:cNvSpPr>
            <a:spLocks noChangeShapeType="1"/>
          </p:cNvSpPr>
          <p:nvPr/>
        </p:nvSpPr>
        <p:spPr bwMode="auto">
          <a:xfrm flipV="1">
            <a:off x="3733800" y="2895600"/>
            <a:ext cx="1295400" cy="19812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19" name="Text Box 7">
            <a:extLst>
              <a:ext uri="{FF2B5EF4-FFF2-40B4-BE49-F238E27FC236}">
                <a16:creationId xmlns:a16="http://schemas.microsoft.com/office/drawing/2014/main" id="{342040A2-3FA2-4C2C-B302-D75B86A01310}"/>
              </a:ext>
            </a:extLst>
          </p:cNvPr>
          <p:cNvSpPr txBox="1">
            <a:spLocks noChangeArrowheads="1"/>
          </p:cNvSpPr>
          <p:nvPr/>
        </p:nvSpPr>
        <p:spPr bwMode="auto">
          <a:xfrm>
            <a:off x="4953000" y="2819400"/>
            <a:ext cx="2743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u="none" strike="noStrike" kern="1200" cap="none" spc="0" normalizeH="0" baseline="0" noProof="0" dirty="0">
                <a:ln>
                  <a:noFill/>
                </a:ln>
                <a:solidFill>
                  <a:srgbClr val="FF0000"/>
                </a:solidFill>
                <a:effectLst/>
                <a:uLnTx/>
                <a:uFillTx/>
                <a:latin typeface="Verdana" panose="020B0604030504040204" pitchFamily="34" charset="0"/>
                <a:ea typeface="+mn-ea"/>
                <a:cs typeface="Arial" panose="020B0604020202020204" pitchFamily="34" charset="0"/>
              </a:rPr>
              <a:t>Spear</a:t>
            </a:r>
          </a:p>
        </p:txBody>
      </p:sp>
      <p:pic>
        <p:nvPicPr>
          <p:cNvPr id="115720" name="Picture 8" descr="The Passion 2 210_00011">
            <a:extLst>
              <a:ext uri="{FF2B5EF4-FFF2-40B4-BE49-F238E27FC236}">
                <a16:creationId xmlns:a16="http://schemas.microsoft.com/office/drawing/2014/main" id="{AC804EEC-0582-4699-83EF-09456A76E8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371600"/>
            <a:ext cx="7239000" cy="4495800"/>
          </a:xfrm>
          <a:prstGeom prst="rect">
            <a:avLst/>
          </a:prstGeom>
          <a:noFill/>
          <a:extLst>
            <a:ext uri="{909E8E84-426E-40DD-AFC4-6F175D3DCCD1}">
              <a14:hiddenFill xmlns:a14="http://schemas.microsoft.com/office/drawing/2010/main">
                <a:solidFill>
                  <a:srgbClr val="FFFFFF"/>
                </a:solidFill>
              </a14:hiddenFill>
            </a:ext>
          </a:extLst>
        </p:spPr>
      </p:pic>
      <p:sp>
        <p:nvSpPr>
          <p:cNvPr id="115721" name="Oval 9">
            <a:extLst>
              <a:ext uri="{FF2B5EF4-FFF2-40B4-BE49-F238E27FC236}">
                <a16:creationId xmlns:a16="http://schemas.microsoft.com/office/drawing/2014/main" id="{6420FAC5-DAEC-4DD0-B518-51EFFC3D03B8}"/>
              </a:ext>
            </a:extLst>
          </p:cNvPr>
          <p:cNvSpPr>
            <a:spLocks noChangeArrowheads="1"/>
          </p:cNvSpPr>
          <p:nvPr/>
        </p:nvSpPr>
        <p:spPr bwMode="auto">
          <a:xfrm>
            <a:off x="3048000" y="3657600"/>
            <a:ext cx="1295400" cy="16002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2" name="Line 10">
            <a:extLst>
              <a:ext uri="{FF2B5EF4-FFF2-40B4-BE49-F238E27FC236}">
                <a16:creationId xmlns:a16="http://schemas.microsoft.com/office/drawing/2014/main" id="{DA4EC03E-B0B4-4383-A842-F5991AD61A32}"/>
              </a:ext>
            </a:extLst>
          </p:cNvPr>
          <p:cNvSpPr>
            <a:spLocks noChangeShapeType="1"/>
          </p:cNvSpPr>
          <p:nvPr/>
        </p:nvSpPr>
        <p:spPr bwMode="auto">
          <a:xfrm flipV="1">
            <a:off x="4267200" y="3200400"/>
            <a:ext cx="1066800" cy="838200"/>
          </a:xfrm>
          <a:prstGeom prst="line">
            <a:avLst/>
          </a:prstGeom>
          <a:noFill/>
          <a:ln w="2857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5723" name="Text Box 11">
            <a:extLst>
              <a:ext uri="{FF2B5EF4-FFF2-40B4-BE49-F238E27FC236}">
                <a16:creationId xmlns:a16="http://schemas.microsoft.com/office/drawing/2014/main" id="{32E4DDBD-8A67-4719-BE90-FD7A27787CA0}"/>
              </a:ext>
            </a:extLst>
          </p:cNvPr>
          <p:cNvSpPr txBox="1">
            <a:spLocks noChangeArrowheads="1"/>
          </p:cNvSpPr>
          <p:nvPr/>
        </p:nvSpPr>
        <p:spPr bwMode="auto">
          <a:xfrm>
            <a:off x="5257800" y="27432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Spear</a:t>
            </a:r>
          </a:p>
        </p:txBody>
      </p:sp>
    </p:spTree>
    <p:extLst>
      <p:ext uri="{BB962C8B-B14F-4D97-AF65-F5344CB8AC3E}">
        <p14:creationId xmlns:p14="http://schemas.microsoft.com/office/powerpoint/2010/main" val="1723558253"/>
      </p:ext>
    </p:extLst>
  </p:cSld>
  <p:clrMapOvr>
    <a:masterClrMapping/>
  </p:clrMapOvr>
  <p:transition>
    <p:fade thruBlk="1"/>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5FE2F3-D28F-40FA-9DEF-8AF5805760C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85DFA99-925D-4D5F-B847-670D3AF014BF}"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29381" name="Rectangle 5">
            <a:extLst>
              <a:ext uri="{FF2B5EF4-FFF2-40B4-BE49-F238E27FC236}">
                <a16:creationId xmlns:a16="http://schemas.microsoft.com/office/drawing/2014/main" id="{D5043876-3738-46B9-9A5D-435E4711026B}"/>
              </a:ext>
            </a:extLst>
          </p:cNvPr>
          <p:cNvSpPr>
            <a:spLocks noGrp="1" noChangeArrowheads="1"/>
          </p:cNvSpPr>
          <p:nvPr>
            <p:ph type="title" idx="4294967295"/>
          </p:nvPr>
        </p:nvSpPr>
        <p:spPr>
          <a:xfrm>
            <a:off x="304800" y="381000"/>
            <a:ext cx="8510588" cy="1325563"/>
          </a:xfrm>
        </p:spPr>
        <p:txBody>
          <a:bodyPr/>
          <a:lstStyle/>
          <a:p>
            <a:r>
              <a:rPr lang="ar-JO" altLang="en-US" dirty="0">
                <a:solidFill>
                  <a:srgbClr val="FF0000"/>
                </a:solidFill>
                <a:effectLst>
                  <a:outerShdw blurRad="38100" dist="38100" dir="2700000" algn="tl">
                    <a:srgbClr val="000000"/>
                  </a:outerShdw>
                </a:effectLst>
                <a:latin typeface="Verdana" panose="020B0604030504040204" pitchFamily="34" charset="0"/>
              </a:rPr>
              <a:t>لماذا اختار أن يتألم؟</a:t>
            </a:r>
            <a:endParaRPr lang="en-US" altLang="en-US" dirty="0">
              <a:solidFill>
                <a:srgbClr val="FF0000"/>
              </a:solidFill>
              <a:effectLst>
                <a:outerShdw blurRad="38100" dist="38100" dir="2700000" algn="tl">
                  <a:srgbClr val="000000"/>
                </a:outerShdw>
              </a:effectLst>
              <a:latin typeface="Verdana" panose="020B0604030504040204" pitchFamily="34" charset="0"/>
            </a:endParaRPr>
          </a:p>
        </p:txBody>
      </p:sp>
      <p:pic>
        <p:nvPicPr>
          <p:cNvPr id="229383" name="Picture 7" descr="The Passion 2 024_00011">
            <a:extLst>
              <a:ext uri="{FF2B5EF4-FFF2-40B4-BE49-F238E27FC236}">
                <a16:creationId xmlns:a16="http://schemas.microsoft.com/office/drawing/2014/main" id="{26B51F9C-60D0-48C6-A4FD-97F9AFD926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600200"/>
            <a:ext cx="6400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330575"/>
      </p:ext>
    </p:extLst>
  </p:cSld>
  <p:clrMapOvr>
    <a:masterClrMapping/>
  </p:clrMapOvr>
  <p:transition>
    <p:fade thruBlk="1"/>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800000"/>
                </a:solidFill>
                <a:effectLst>
                  <a:glow rad="139700">
                    <a:srgbClr val="FFFFFF">
                      <a:alpha val="91000"/>
                    </a:srgbClr>
                  </a:glow>
                </a:effectLst>
                <a:uLnTx/>
                <a:uFillTx/>
                <a:latin typeface="Arial" panose="020B0604020202020204" pitchFamily="34" charset="0"/>
                <a:cs typeface="Arial" panose="020B0604020202020204" pitchFamily="34" charset="0"/>
              </a:rPr>
              <a:t>الصلب</a:t>
            </a:r>
            <a:endParaRPr kumimoji="0" lang="en-US" sz="3600" b="1" u="none" strike="noStrike" kern="1200" cap="none" spc="0" normalizeH="0" baseline="0" noProof="0" dirty="0">
              <a:ln>
                <a:noFill/>
              </a:ln>
              <a:solidFill>
                <a:srgbClr val="000000"/>
              </a:solidFill>
              <a:effectLst>
                <a:glow rad="139700">
                  <a:srgbClr val="FFFFFF">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مصلوب عارياً</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3539" name="Picture 2" descr="crucifiednak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839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61328FF5-6343-4B89-A20B-46617DF2BBC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9A69F3-DD59-4BE4-B296-A214C3C6B439}" type="slidenum">
              <a:rPr kumimoji="0" lang="en-US" altLang="en-US" sz="1400" u="none" strike="noStrike" kern="1200" cap="none" spc="0" normalizeH="0" baseline="0" noProof="0" smtClean="0">
                <a:ln>
                  <a:noFill/>
                </a:ln>
                <a:solidFill>
                  <a:srgbClr val="000000"/>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400" u="none" strike="noStrike" kern="1200" cap="none" spc="0" normalizeH="0" baseline="0" noProof="0" dirty="0">
              <a:ln>
                <a:noFill/>
              </a:ln>
              <a:solidFill>
                <a:srgbClr val="000000"/>
              </a:solidFill>
              <a:effectLst/>
              <a:uLnTx/>
              <a:uFillTx/>
              <a:ea typeface="+mn-ea"/>
            </a:endParaRPr>
          </a:p>
        </p:txBody>
      </p:sp>
      <p:pic>
        <p:nvPicPr>
          <p:cNvPr id="180229" name="Picture 5">
            <a:extLst>
              <a:ext uri="{FF2B5EF4-FFF2-40B4-BE49-F238E27FC236}">
                <a16:creationId xmlns:a16="http://schemas.microsoft.com/office/drawing/2014/main" id="{5D0D686B-E09B-4147-8A1B-B8161757A59F}"/>
              </a:ext>
            </a:extLst>
          </p:cNvPr>
          <p:cNvPicPr>
            <a:picLocks noChangeAspect="1" noChangeArrowheads="1"/>
          </p:cNvPicPr>
          <p:nvPr/>
        </p:nvPicPr>
        <p:blipFill>
          <a:blip r:embed="rId2" cstate="print">
            <a:clrChange>
              <a:clrFrom>
                <a:srgbClr val="FFFFFF"/>
              </a:clrFrom>
              <a:clrTo>
                <a:srgbClr val="FFFFFF">
                  <a:alpha val="0"/>
                </a:srgbClr>
              </a:clrTo>
            </a:clrChange>
            <a:lum contrast="72000"/>
            <a:extLst>
              <a:ext uri="{28A0092B-C50C-407E-A947-70E740481C1C}">
                <a14:useLocalDpi xmlns:a14="http://schemas.microsoft.com/office/drawing/2010/main" val="0"/>
              </a:ext>
            </a:extLst>
          </a:blip>
          <a:srcRect/>
          <a:stretch>
            <a:fillRect/>
          </a:stretch>
        </p:blipFill>
        <p:spPr bwMode="auto">
          <a:xfrm>
            <a:off x="76200" y="927100"/>
            <a:ext cx="89154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235" name="Group 11">
            <a:extLst>
              <a:ext uri="{FF2B5EF4-FFF2-40B4-BE49-F238E27FC236}">
                <a16:creationId xmlns:a16="http://schemas.microsoft.com/office/drawing/2014/main" id="{7EBABF35-C0F3-4668-8D51-1E36EBD3E7D6}"/>
              </a:ext>
            </a:extLst>
          </p:cNvPr>
          <p:cNvGrpSpPr>
            <a:grpSpLocks/>
          </p:cNvGrpSpPr>
          <p:nvPr/>
        </p:nvGrpSpPr>
        <p:grpSpPr bwMode="auto">
          <a:xfrm>
            <a:off x="609600" y="1828800"/>
            <a:ext cx="5257800" cy="4689476"/>
            <a:chOff x="384" y="1152"/>
            <a:chExt cx="3312" cy="2954"/>
          </a:xfrm>
        </p:grpSpPr>
        <p:sp>
          <p:nvSpPr>
            <p:cNvPr id="180230" name="Text Box 6">
              <a:extLst>
                <a:ext uri="{FF2B5EF4-FFF2-40B4-BE49-F238E27FC236}">
                  <a16:creationId xmlns:a16="http://schemas.microsoft.com/office/drawing/2014/main" id="{104C5A65-FBB4-4AB7-AE0A-06D97BE791BE}"/>
                </a:ext>
              </a:extLst>
            </p:cNvPr>
            <p:cNvSpPr txBox="1">
              <a:spLocks noChangeArrowheads="1"/>
            </p:cNvSpPr>
            <p:nvPr/>
          </p:nvSpPr>
          <p:spPr bwMode="auto">
            <a:xfrm>
              <a:off x="2304" y="2688"/>
              <a:ext cx="139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Verdana" panose="020B0604030504040204" pitchFamily="34" charset="0"/>
                <a:ea typeface="+mn-ea"/>
                <a:cs typeface="Arial" panose="020B0604020202020204" pitchFamily="34" charset="0"/>
              </a:endParaRPr>
            </a:p>
          </p:txBody>
        </p:sp>
        <p:sp>
          <p:nvSpPr>
            <p:cNvPr id="180231" name="Oval 7">
              <a:extLst>
                <a:ext uri="{FF2B5EF4-FFF2-40B4-BE49-F238E27FC236}">
                  <a16:creationId xmlns:a16="http://schemas.microsoft.com/office/drawing/2014/main" id="{AD0F7A45-C3AD-4002-AE7E-65FBE2FE9FB7}"/>
                </a:ext>
              </a:extLst>
            </p:cNvPr>
            <p:cNvSpPr>
              <a:spLocks noChangeArrowheads="1"/>
            </p:cNvSpPr>
            <p:nvPr/>
          </p:nvSpPr>
          <p:spPr bwMode="auto">
            <a:xfrm>
              <a:off x="1440" y="1152"/>
              <a:ext cx="576" cy="480"/>
            </a:xfrm>
            <a:prstGeom prst="ellipse">
              <a:avLst/>
            </a:prstGeom>
            <a:noFill/>
            <a:ln w="9525">
              <a:solidFill>
                <a:srgbClr val="99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0232" name="Text Box 8">
              <a:extLst>
                <a:ext uri="{FF2B5EF4-FFF2-40B4-BE49-F238E27FC236}">
                  <a16:creationId xmlns:a16="http://schemas.microsoft.com/office/drawing/2014/main" id="{61AED133-0C18-4589-8BCD-FD8AF7DA669C}"/>
                </a:ext>
              </a:extLst>
            </p:cNvPr>
            <p:cNvSpPr txBox="1">
              <a:spLocks noChangeArrowheads="1"/>
            </p:cNvSpPr>
            <p:nvPr/>
          </p:nvSpPr>
          <p:spPr bwMode="auto">
            <a:xfrm>
              <a:off x="384" y="3360"/>
              <a:ext cx="3120" cy="7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اليوم 8 الجمعة</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rPr>
                <a:t>الصلب / القبر</a:t>
              </a:r>
              <a:endParaRPr kumimoji="0" lang="en-US" altLang="en-US" sz="2000" b="1" u="none" strike="noStrike" kern="1200" cap="none" spc="0" normalizeH="0" baseline="0" noProof="0" dirty="0">
                <a:ln>
                  <a:noFill/>
                </a:ln>
                <a:solidFill>
                  <a:srgbClr val="663300"/>
                </a:solidFill>
                <a:effectLst/>
                <a:uLnTx/>
                <a:uFillTx/>
                <a:latin typeface="Arial" panose="020B0604020202020204" pitchFamily="34" charset="0"/>
                <a:ea typeface="+mn-ea"/>
                <a:cs typeface="Arial" panose="020B0604020202020204" pitchFamily="34"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lang="ar-JO" altLang="en-US" sz="1400" b="1" dirty="0">
                  <a:solidFill>
                    <a:srgbClr val="990000"/>
                  </a:solidFill>
                  <a:latin typeface="Arial" panose="020B0604020202020204" pitchFamily="34" charset="0"/>
                  <a:cs typeface="Arial" panose="020B0604020202020204" pitchFamily="34" charset="0"/>
                </a:rPr>
                <a:t>مت 27: 1-66، مر 15: 1-47، لو 22: 66-23: 56، يو 18: 28-19: 37</a:t>
              </a:r>
              <a:endParaRPr kumimoji="0" lang="en-US" altLang="en-US" sz="1400" b="1" u="none" strike="noStrike" kern="1200" cap="none" spc="0" normalizeH="0" baseline="0" noProof="0" dirty="0">
                <a:ln>
                  <a:noFill/>
                </a:ln>
                <a:solidFill>
                  <a:srgbClr val="990000"/>
                </a:solidFill>
                <a:effectLst/>
                <a:uLnTx/>
                <a:uFillTx/>
                <a:latin typeface="Arial" panose="020B0604020202020204" pitchFamily="34" charset="0"/>
                <a:ea typeface="+mn-ea"/>
                <a:cs typeface="Arial" panose="020B0604020202020204" pitchFamily="34" charset="0"/>
              </a:endParaRPr>
            </a:p>
          </p:txBody>
        </p:sp>
        <p:sp>
          <p:nvSpPr>
            <p:cNvPr id="180233" name="Line 9">
              <a:extLst>
                <a:ext uri="{FF2B5EF4-FFF2-40B4-BE49-F238E27FC236}">
                  <a16:creationId xmlns:a16="http://schemas.microsoft.com/office/drawing/2014/main" id="{098520CD-92EB-4B02-8070-968FC2D72530}"/>
                </a:ext>
              </a:extLst>
            </p:cNvPr>
            <p:cNvSpPr>
              <a:spLocks noChangeShapeType="1"/>
            </p:cNvSpPr>
            <p:nvPr/>
          </p:nvSpPr>
          <p:spPr bwMode="auto">
            <a:xfrm flipV="1">
              <a:off x="816" y="1632"/>
              <a:ext cx="672" cy="1584"/>
            </a:xfrm>
            <a:prstGeom prst="line">
              <a:avLst/>
            </a:prstGeom>
            <a:noFill/>
            <a:ln w="28575">
              <a:solidFill>
                <a:srgbClr val="99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80234" name="Rectangle 10">
            <a:extLst>
              <a:ext uri="{FF2B5EF4-FFF2-40B4-BE49-F238E27FC236}">
                <a16:creationId xmlns:a16="http://schemas.microsoft.com/office/drawing/2014/main" id="{F301DEB8-B475-4A56-BE2C-2FC0FD24D0CB}"/>
              </a:ext>
            </a:extLst>
          </p:cNvPr>
          <p:cNvSpPr>
            <a:spLocks noGrp="1" noChangeArrowheads="1"/>
          </p:cNvSpPr>
          <p:nvPr>
            <p:ph type="title"/>
          </p:nvPr>
        </p:nvSpPr>
        <p:spPr>
          <a:xfrm>
            <a:off x="457200" y="274638"/>
            <a:ext cx="8229600" cy="792162"/>
          </a:xfrm>
        </p:spPr>
        <p:txBody>
          <a:bodyPr/>
          <a:lstStyle/>
          <a:p>
            <a:r>
              <a:rPr lang="ar-JO" altLang="en-US" dirty="0">
                <a:solidFill>
                  <a:srgbClr val="FF0000"/>
                </a:solidFill>
                <a:latin typeface="Verdana" panose="020B0604030504040204" pitchFamily="34" charset="0"/>
              </a:rPr>
              <a:t>الجمعة</a:t>
            </a:r>
            <a:endParaRPr lang="en-US" altLang="en-US" dirty="0">
              <a:solidFill>
                <a:srgbClr val="FF0000"/>
              </a:solidFill>
              <a:latin typeface="Verdana" panose="020B0604030504040204" pitchFamily="34" charset="0"/>
            </a:endParaRPr>
          </a:p>
        </p:txBody>
      </p:sp>
    </p:spTree>
    <p:extLst>
      <p:ext uri="{BB962C8B-B14F-4D97-AF65-F5344CB8AC3E}">
        <p14:creationId xmlns:p14="http://schemas.microsoft.com/office/powerpoint/2010/main" val="125696286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0234"/>
                                        </p:tgtEl>
                                        <p:attrNameLst>
                                          <p:attrName>style.visibility</p:attrName>
                                        </p:attrNameLst>
                                      </p:cBhvr>
                                      <p:to>
                                        <p:strVal val="visible"/>
                                      </p:to>
                                    </p:set>
                                    <p:animEffect transition="in" filter="blinds(horizontal)">
                                      <p:cBhvr>
                                        <p:cTn id="7" dur="500"/>
                                        <p:tgtEl>
                                          <p:spTgt spid="180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0229"/>
                                        </p:tgtEl>
                                        <p:attrNameLst>
                                          <p:attrName>style.visibility</p:attrName>
                                        </p:attrNameLst>
                                      </p:cBhvr>
                                      <p:to>
                                        <p:strVal val="visible"/>
                                      </p:to>
                                    </p:set>
                                    <p:animEffect transition="in" filter="blinds(horizontal)">
                                      <p:cBhvr>
                                        <p:cTn id="12" dur="500"/>
                                        <p:tgtEl>
                                          <p:spTgt spid="1802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0235"/>
                                        </p:tgtEl>
                                        <p:attrNameLst>
                                          <p:attrName>style.visibility</p:attrName>
                                        </p:attrNameLst>
                                      </p:cBhvr>
                                      <p:to>
                                        <p:strVal val="visible"/>
                                      </p:to>
                                    </p:set>
                                    <p:animEffect transition="in" filter="blinds(horizontal)">
                                      <p:cBhvr>
                                        <p:cTn id="17" dur="500"/>
                                        <p:tgtEl>
                                          <p:spTgt spid="180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ar-JO" sz="3600" dirty="0">
                <a:solidFill>
                  <a:schemeClr val="bg1"/>
                </a:solidFill>
                <a:ea typeface="ＭＳ Ｐゴシック" charset="0"/>
              </a:rPr>
              <a:t>تحركات يسوع الأخيرة</a:t>
            </a:r>
            <a:endParaRPr lang="en-US" sz="3600" dirty="0">
              <a:solidFill>
                <a:schemeClr val="bg1"/>
              </a:solidFill>
              <a:ea typeface="ＭＳ Ｐゴシック" charset="0"/>
            </a:endParaRP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47885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اللافتة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97635" name="Picture 2" descr="John 19.20 Sign Above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7433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6548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 name="Title 1"/>
          <p:cNvSpPr>
            <a:spLocks noGrp="1"/>
          </p:cNvSpPr>
          <p:nvPr>
            <p:ph type="title" idx="4294967295"/>
          </p:nvPr>
        </p:nvSpPr>
        <p:spPr/>
        <p:txBody>
          <a:bodyPr/>
          <a:lstStyle/>
          <a:p>
            <a:pPr eaLnBrk="1" hangingPunct="1">
              <a:defRPr/>
            </a:pPr>
            <a:r>
              <a:rPr lang="en-US" dirty="0">
                <a:solidFill>
                  <a:schemeClr val="tx1"/>
                </a:solidFill>
                <a:latin typeface="Tahoma" charset="0"/>
                <a:ea typeface="ＭＳ Ｐゴシック" charset="0"/>
              </a:rPr>
              <a:t>Gordon</a:t>
            </a:r>
            <a:r>
              <a:rPr lang="uk-UA" dirty="0">
                <a:solidFill>
                  <a:schemeClr val="tx1"/>
                </a:solidFill>
                <a:latin typeface="Tahoma" charset="0"/>
                <a:ea typeface="ＭＳ Ｐゴシック" charset="0"/>
              </a:rPr>
              <a:t>'</a:t>
            </a:r>
            <a:r>
              <a:rPr lang="en-US" dirty="0">
                <a:solidFill>
                  <a:schemeClr val="tx1"/>
                </a:solidFill>
                <a:latin typeface="Tahoma" charset="0"/>
                <a:ea typeface="ＭＳ Ｐゴシック" charset="0"/>
              </a:rPr>
              <a:t>s 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6288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rPr>
              <a:t>اقتسام الملابس</a:t>
            </a:r>
            <a:endParaRPr kumimoji="0" lang="en-US" sz="3600" b="1" u="none" strike="noStrike" kern="1200" cap="none" spc="0" normalizeH="0" baseline="0" noProof="0" dirty="0">
              <a:ln>
                <a:noFill/>
              </a:ln>
              <a:solidFill>
                <a:srgbClr val="000090"/>
              </a:solidFill>
              <a:effectLst>
                <a:glow rad="139700">
                  <a:srgbClr val="FFFFFF">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5826" name="Picture 2" descr="John 19.23 Soldiers Divide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ar-JO" sz="4800" b="1" dirty="0">
                <a:latin typeface="Arial" panose="020B0604020202020204" pitchFamily="34" charset="0"/>
                <a:cs typeface="Arial" panose="020B0604020202020204" pitchFamily="34" charset="0"/>
              </a:rPr>
              <a:t>عمامة - صنادل - روب </a:t>
            </a:r>
          </a:p>
          <a:p>
            <a:pPr lvl="0" algn="ctr" defTabSz="914400" eaLnBrk="1" fontAlgn="base" hangingPunct="1">
              <a:spcBef>
                <a:spcPct val="0"/>
              </a:spcBef>
              <a:spcAft>
                <a:spcPct val="0"/>
              </a:spcAft>
              <a:defRPr/>
            </a:pPr>
            <a:r>
              <a:rPr lang="ar-JO" sz="4800" b="1" dirty="0">
                <a:latin typeface="Arial" panose="020B0604020202020204" pitchFamily="34" charset="0"/>
                <a:cs typeface="Arial" panose="020B0604020202020204" pitchFamily="34" charset="0"/>
              </a:rPr>
              <a:t>لباس خارجي - حزام</a:t>
            </a:r>
            <a:endParaRPr kumimoji="0" lang="en-US" sz="4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5 أشياء للإقتسام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7459624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07874" name="Picture 2" descr="John 19.24 Dice for clothe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يقتسمون ثيابي بينهم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وعلى لباسي يقترعون</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(مز 22: 18)</a:t>
            </a:r>
            <a:r>
              <a:rPr lang="en-US" sz="4000" b="1" dirty="0">
                <a:latin typeface="Arial" panose="020B0604020202020204" pitchFamily="34" charset="0"/>
                <a:ea typeface="ＭＳ Ｐゴシック" charset="0"/>
                <a:cs typeface="Arial" panose="020B0604020202020204" pitchFamily="34" charset="0"/>
              </a:rPr>
              <a:t> </a:t>
            </a:r>
            <a:endParaRPr lang="en-US" sz="6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Title 1"/>
          <p:cNvSpPr txBox="1">
            <a:spLocks/>
          </p:cNvSpPr>
          <p:nvPr/>
        </p:nvSpPr>
        <p:spPr bwMode="auto">
          <a:xfrm>
            <a:off x="2124075" y="4221163"/>
            <a:ext cx="6777038" cy="2438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04224622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الساعات الثلاثة الأولى</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35-44، مرقس 15: 24-32، لوقا 23: 34-43</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19: 18-27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246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 المسيح على الصليب في الساعات الثلاثة الأولى قال ثلاث عبارات تشير إلى غفرانه لمعذبيه وخلاص الل</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ص</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الذي كان إلى جانبه وتسليم مسؤولية أمه مريم</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ليوحنا، وهذا يشير إلى اهتمامه بالآخرين حتى مع اقتراب الموت</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9857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0AD9C0-1D32-43FD-AC75-DDACFF013EA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97F2D4-172B-4C00-8C34-6E46E2C38711}"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86018" name="Rectangle 2">
            <a:extLst>
              <a:ext uri="{FF2B5EF4-FFF2-40B4-BE49-F238E27FC236}">
                <a16:creationId xmlns:a16="http://schemas.microsoft.com/office/drawing/2014/main" id="{284A1F32-0C3C-4357-94E5-17AFE974A273}"/>
              </a:ext>
            </a:extLst>
          </p:cNvPr>
          <p:cNvSpPr>
            <a:spLocks noGrp="1" noChangeArrowheads="1"/>
          </p:cNvSpPr>
          <p:nvPr>
            <p:ph type="title"/>
          </p:nvPr>
        </p:nvSpPr>
        <p:spPr/>
        <p:txBody>
          <a:bodyPr/>
          <a:lstStyle/>
          <a:p>
            <a:r>
              <a:rPr lang="ar-JO" altLang="en-US" sz="6600" dirty="0">
                <a:solidFill>
                  <a:srgbClr val="FFFF00"/>
                </a:solidFill>
                <a:effectLst/>
                <a:latin typeface="Monotype Corsiva" panose="03010101010201010101" pitchFamily="66" charset="0"/>
              </a:rPr>
              <a:t>كلمات يسوع السبعة الأخيرة</a:t>
            </a:r>
            <a:endParaRPr lang="en-US" altLang="en-US" sz="6600" dirty="0">
              <a:solidFill>
                <a:srgbClr val="FFFF00"/>
              </a:solidFill>
              <a:effectLst/>
              <a:latin typeface="Monotype Corsiva" panose="03010101010201010101" pitchFamily="66" charset="0"/>
            </a:endParaRPr>
          </a:p>
        </p:txBody>
      </p:sp>
      <p:sp>
        <p:nvSpPr>
          <p:cNvPr id="86019" name="Rectangle 3">
            <a:extLst>
              <a:ext uri="{FF2B5EF4-FFF2-40B4-BE49-F238E27FC236}">
                <a16:creationId xmlns:a16="http://schemas.microsoft.com/office/drawing/2014/main" id="{7DFA4465-7180-42C0-8BCA-F62762168454}"/>
              </a:ext>
            </a:extLst>
          </p:cNvPr>
          <p:cNvSpPr>
            <a:spLocks noGrp="1" noChangeArrowheads="1"/>
          </p:cNvSpPr>
          <p:nvPr>
            <p:ph type="body" idx="1"/>
          </p:nvPr>
        </p:nvSpPr>
        <p:spPr>
          <a:xfrm>
            <a:off x="0" y="1600200"/>
            <a:ext cx="9144000" cy="4530725"/>
          </a:xfrm>
        </p:spPr>
        <p:txBody>
          <a:bodyPr/>
          <a:lstStyle/>
          <a:p>
            <a:pPr marL="609600" indent="-609600" algn="r">
              <a:buNone/>
            </a:pPr>
            <a:r>
              <a:rPr lang="ar-JO" altLang="en-US" dirty="0"/>
              <a:t>1. يا أبتاه اغفر لهم لأنهم لا يعلمون ما يفعلون (لوقا 23: 34)</a:t>
            </a:r>
            <a:endParaRPr lang="en-US" altLang="en-US" dirty="0"/>
          </a:p>
          <a:p>
            <a:pPr marL="609600" indent="-609600">
              <a:buFont typeface="Wingdings" panose="05000000000000000000" pitchFamily="2" charset="2"/>
              <a:buAutoNum type="arabicPeriod"/>
            </a:pPr>
            <a:endParaRPr lang="en-US" altLang="en-US" dirty="0"/>
          </a:p>
          <a:p>
            <a:pPr marL="609600" indent="-609600" algn="r">
              <a:buNone/>
            </a:pPr>
            <a:r>
              <a:rPr lang="ar-JO" altLang="en-US" dirty="0"/>
              <a:t>2. الحق أقول لك إنك اليوم تكون معي في الفردوس (لوقا 23: 43)</a:t>
            </a:r>
            <a:endParaRPr lang="en-US" altLang="en-US" dirty="0"/>
          </a:p>
          <a:p>
            <a:pPr marL="609600" indent="-609600">
              <a:buFont typeface="Wingdings" panose="05000000000000000000" pitchFamily="2" charset="2"/>
              <a:buAutoNum type="arabicPeriod"/>
            </a:pPr>
            <a:endParaRPr lang="en-US" altLang="en-US" dirty="0"/>
          </a:p>
          <a:p>
            <a:pPr marL="609600" indent="-609600" algn="r">
              <a:buNone/>
            </a:pPr>
            <a:r>
              <a:rPr lang="ar-JO" altLang="en-US" dirty="0"/>
              <a:t>3. يا امرأة هوذا ابنك ... هوذا أمك (يوحنا 19: 27)</a:t>
            </a:r>
            <a:endParaRPr lang="en-US" altLang="en-US" dirty="0"/>
          </a:p>
        </p:txBody>
      </p:sp>
      <p:sp>
        <p:nvSpPr>
          <p:cNvPr id="86020" name="Text Box 4">
            <a:extLst>
              <a:ext uri="{FF2B5EF4-FFF2-40B4-BE49-F238E27FC236}">
                <a16:creationId xmlns:a16="http://schemas.microsoft.com/office/drawing/2014/main" id="{D060297D-3E81-4587-80D7-84EDCDDA1123}"/>
              </a:ext>
            </a:extLst>
          </p:cNvPr>
          <p:cNvSpPr txBox="1">
            <a:spLocks noChangeArrowheads="1"/>
          </p:cNvSpPr>
          <p:nvPr/>
        </p:nvSpPr>
        <p:spPr bwMode="auto">
          <a:xfrm>
            <a:off x="533400" y="6324600"/>
            <a:ext cx="4648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بلومبيرغ، 347-48</a:t>
            </a:r>
            <a:endParaRPr kumimoji="0" lang="en-US" altLang="en-US" sz="20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5249921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018"/>
                                        </p:tgtEl>
                                        <p:attrNameLst>
                                          <p:attrName>style.visibility</p:attrName>
                                        </p:attrNameLst>
                                      </p:cBhvr>
                                      <p:to>
                                        <p:strVal val="visible"/>
                                      </p:to>
                                    </p:set>
                                    <p:animEffect transition="in" filter="fade">
                                      <p:cBhvr>
                                        <p:cTn id="7" dur="2000"/>
                                        <p:tgtEl>
                                          <p:spTgt spid="860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6019">
                                            <p:txEl>
                                              <p:pRg st="0" end="0"/>
                                            </p:txEl>
                                          </p:spTgt>
                                        </p:tgtEl>
                                        <p:attrNameLst>
                                          <p:attrName>style.visibility</p:attrName>
                                        </p:attrNameLst>
                                      </p:cBhvr>
                                      <p:to>
                                        <p:strVal val="visible"/>
                                      </p:to>
                                    </p:set>
                                    <p:animEffect transition="in" filter="fade">
                                      <p:cBhvr>
                                        <p:cTn id="12" dur="2000"/>
                                        <p:tgtEl>
                                          <p:spTgt spid="860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019">
                                            <p:txEl>
                                              <p:pRg st="2" end="2"/>
                                            </p:txEl>
                                          </p:spTgt>
                                        </p:tgtEl>
                                        <p:attrNameLst>
                                          <p:attrName>style.visibility</p:attrName>
                                        </p:attrNameLst>
                                      </p:cBhvr>
                                      <p:to>
                                        <p:strVal val="visible"/>
                                      </p:to>
                                    </p:set>
                                    <p:animEffect transition="in" filter="fade">
                                      <p:cBhvr>
                                        <p:cTn id="17" dur="2000"/>
                                        <p:tgtEl>
                                          <p:spTgt spid="86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6019">
                                            <p:txEl>
                                              <p:pRg st="4" end="4"/>
                                            </p:txEl>
                                          </p:spTgt>
                                        </p:tgtEl>
                                        <p:attrNameLst>
                                          <p:attrName>style.visibility</p:attrName>
                                        </p:attrNameLst>
                                      </p:cBhvr>
                                      <p:to>
                                        <p:strVal val="visible"/>
                                      </p:to>
                                    </p:set>
                                    <p:animEffect transition="in" filter="fade">
                                      <p:cBhvr>
                                        <p:cTn id="22" dur="2000"/>
                                        <p:tgtEl>
                                          <p:spTgt spid="860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p:bldP spid="86019" grpId="0" build="p"/>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800000"/>
                </a:solidFill>
                <a:effectLst>
                  <a:glow rad="139700">
                    <a:srgbClr val="FFFFFF">
                      <a:alpha val="92000"/>
                    </a:srgbClr>
                  </a:glow>
                </a:effectLst>
                <a:uLnTx/>
                <a:uFillTx/>
                <a:latin typeface="Arial" panose="020B0604020202020204" pitchFamily="34" charset="0"/>
                <a:cs typeface="Arial" panose="020B0604020202020204" pitchFamily="34" charset="0"/>
              </a:rPr>
              <a:t>الإهتمام بمريم</a:t>
            </a:r>
            <a:endParaRPr kumimoji="0" lang="en-US" sz="4000" b="1" u="none" strike="noStrike" kern="1200" cap="none" spc="0" normalizeH="0" baseline="0" noProof="0" dirty="0">
              <a:ln>
                <a:noFill/>
              </a:ln>
              <a:solidFill>
                <a:srgbClr val="000000"/>
              </a:solidFill>
              <a:effectLst>
                <a:glow rad="139700">
                  <a:srgbClr val="FFFFFF">
                    <a:alpha val="92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5B23A7F-A27A-4828-B734-84C9BCB1F1A7}"/>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B85647-C7B6-4C8C-BBC5-E0543D57F33C}"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ndParaRPr>
          </a:p>
        </p:txBody>
      </p:sp>
      <p:sp>
        <p:nvSpPr>
          <p:cNvPr id="181254" name="Text Box 6">
            <a:extLst>
              <a:ext uri="{FF2B5EF4-FFF2-40B4-BE49-F238E27FC236}">
                <a16:creationId xmlns:a16="http://schemas.microsoft.com/office/drawing/2014/main" id="{ABA36A33-40B3-42FA-8F27-51D64B14530C}"/>
              </a:ext>
            </a:extLst>
          </p:cNvPr>
          <p:cNvSpPr txBox="1">
            <a:spLocks noChangeArrowheads="1"/>
          </p:cNvSpPr>
          <p:nvPr/>
        </p:nvSpPr>
        <p:spPr bwMode="auto">
          <a:xfrm>
            <a:off x="3657600" y="42672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altLang="en-US" sz="1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1255" name="Rectangle 7">
            <a:extLst>
              <a:ext uri="{FF2B5EF4-FFF2-40B4-BE49-F238E27FC236}">
                <a16:creationId xmlns:a16="http://schemas.microsoft.com/office/drawing/2014/main" id="{6F5E605B-E069-42BB-B2C2-DDF8147FBCAA}"/>
              </a:ext>
            </a:extLst>
          </p:cNvPr>
          <p:cNvSpPr>
            <a:spLocks noGrp="1" noRot="1" noChangeArrowheads="1"/>
          </p:cNvSpPr>
          <p:nvPr>
            <p:ph type="title"/>
          </p:nvPr>
        </p:nvSpPr>
        <p:spPr/>
        <p:txBody>
          <a:bodyPr/>
          <a:lstStyle/>
          <a:p>
            <a:r>
              <a:rPr lang="ar-JO" altLang="en-US" dirty="0">
                <a:solidFill>
                  <a:srgbClr val="FFFF00"/>
                </a:solidFill>
                <a:latin typeface="Arial" panose="020B0604020202020204" pitchFamily="34" charset="0"/>
              </a:rPr>
              <a:t>أسبوع يسوع الأخير</a:t>
            </a:r>
            <a:endParaRPr lang="en-US" altLang="en-US" dirty="0">
              <a:solidFill>
                <a:srgbClr val="FFFF00"/>
              </a:solidFill>
              <a:latin typeface="Arial" panose="020B0604020202020204" pitchFamily="34" charset="0"/>
            </a:endParaRPr>
          </a:p>
        </p:txBody>
      </p:sp>
      <p:sp>
        <p:nvSpPr>
          <p:cNvPr id="181256" name="Rectangle 8">
            <a:extLst>
              <a:ext uri="{FF2B5EF4-FFF2-40B4-BE49-F238E27FC236}">
                <a16:creationId xmlns:a16="http://schemas.microsoft.com/office/drawing/2014/main" id="{2EAB9B95-B24E-488C-9EEA-CA3DC9D92C9F}"/>
              </a:ext>
            </a:extLst>
          </p:cNvPr>
          <p:cNvSpPr>
            <a:spLocks noGrp="1" noChangeArrowheads="1"/>
          </p:cNvSpPr>
          <p:nvPr>
            <p:ph type="body" sz="half" idx="1"/>
          </p:nvPr>
        </p:nvSpPr>
        <p:spPr/>
        <p:txBody>
          <a:bodyPr/>
          <a:lstStyle/>
          <a:p>
            <a:pPr marL="533400" indent="-533400" algn="r" rtl="1"/>
            <a:r>
              <a:rPr lang="ar-JO" altLang="en-US" sz="2800" dirty="0">
                <a:latin typeface="Arial" panose="020B0604020202020204" pitchFamily="34" charset="0"/>
              </a:rPr>
              <a:t>السبت : المسح في بيت عنيا</a:t>
            </a:r>
            <a:endParaRPr lang="en-US" altLang="en-US" sz="2800" dirty="0">
              <a:latin typeface="Arial" panose="020B0604020202020204" pitchFamily="34" charset="0"/>
            </a:endParaRPr>
          </a:p>
          <a:p>
            <a:pPr marL="533400" indent="-533400" algn="r" rtl="1"/>
            <a:endParaRPr lang="en-US" altLang="en-US" sz="2800" dirty="0">
              <a:latin typeface="Arial" panose="020B0604020202020204" pitchFamily="34" charset="0"/>
            </a:endParaRPr>
          </a:p>
          <a:p>
            <a:pPr marL="533400" indent="-533400" algn="r" rtl="1"/>
            <a:r>
              <a:rPr lang="ar-JO" altLang="en-US" sz="2800" dirty="0">
                <a:latin typeface="Arial" panose="020B0604020202020204" pitchFamily="34" charset="0"/>
              </a:rPr>
              <a:t>الأحد : الإنتصار</a:t>
            </a:r>
            <a:endParaRPr lang="en-US" altLang="en-US" sz="2800" dirty="0">
              <a:latin typeface="Arial" panose="020B0604020202020204" pitchFamily="34" charset="0"/>
            </a:endParaRPr>
          </a:p>
          <a:p>
            <a:pPr marL="533400" indent="-533400" algn="r" rtl="1">
              <a:buFont typeface="Wingdings" panose="05000000000000000000" pitchFamily="2" charset="2"/>
              <a:buNone/>
            </a:pPr>
            <a:endParaRPr lang="en-US" altLang="en-US" sz="2800" dirty="0">
              <a:latin typeface="Arial" panose="020B0604020202020204" pitchFamily="34" charset="0"/>
            </a:endParaRPr>
          </a:p>
          <a:p>
            <a:pPr marL="533400" indent="-533400" algn="r" rtl="1"/>
            <a:r>
              <a:rPr lang="ar-JO" altLang="en-US" sz="2800" dirty="0">
                <a:latin typeface="Arial" panose="020B0604020202020204" pitchFamily="34" charset="0"/>
              </a:rPr>
              <a:t>الإثنين : تطهير الهيكل</a:t>
            </a:r>
            <a:endParaRPr lang="en-US" altLang="en-US" sz="2800" dirty="0">
              <a:latin typeface="Arial" panose="020B0604020202020204" pitchFamily="34" charset="0"/>
            </a:endParaRPr>
          </a:p>
        </p:txBody>
      </p:sp>
      <p:sp>
        <p:nvSpPr>
          <p:cNvPr id="181257" name="Rectangle 9">
            <a:extLst>
              <a:ext uri="{FF2B5EF4-FFF2-40B4-BE49-F238E27FC236}">
                <a16:creationId xmlns:a16="http://schemas.microsoft.com/office/drawing/2014/main" id="{52597A6A-087C-42B6-8AA6-2959CB762494}"/>
              </a:ext>
            </a:extLst>
          </p:cNvPr>
          <p:cNvSpPr>
            <a:spLocks noGrp="1" noChangeArrowheads="1"/>
          </p:cNvSpPr>
          <p:nvPr>
            <p:ph type="body" sz="half" idx="2"/>
          </p:nvPr>
        </p:nvSpPr>
        <p:spPr/>
        <p:txBody>
          <a:bodyPr/>
          <a:lstStyle/>
          <a:p>
            <a:pPr algn="r" rtl="1"/>
            <a:r>
              <a:rPr lang="ar-JO" altLang="en-US" sz="2800" dirty="0">
                <a:latin typeface="Arial" panose="020B0604020202020204" pitchFamily="34" charset="0"/>
              </a:rPr>
              <a:t>الثلاثاء : التعليم</a:t>
            </a:r>
            <a:endParaRPr lang="en-US" altLang="en-US" sz="2800" dirty="0">
              <a:latin typeface="Arial" panose="020B0604020202020204" pitchFamily="34" charset="0"/>
            </a:endParaRPr>
          </a:p>
          <a:p>
            <a:pPr algn="r" rtl="1"/>
            <a:endParaRPr lang="en-US" altLang="en-US" sz="2800" dirty="0">
              <a:latin typeface="Arial" panose="020B0604020202020204" pitchFamily="34" charset="0"/>
            </a:endParaRPr>
          </a:p>
          <a:p>
            <a:pPr algn="r" rtl="1"/>
            <a:r>
              <a:rPr lang="ar-JO" altLang="en-US" sz="2800" dirty="0">
                <a:latin typeface="Arial" panose="020B0604020202020204" pitchFamily="34" charset="0"/>
              </a:rPr>
              <a:t>الأربعاء :؟</a:t>
            </a:r>
            <a:endParaRPr lang="en-US" altLang="en-US" sz="2800" dirty="0">
              <a:latin typeface="Arial" panose="020B0604020202020204" pitchFamily="34" charset="0"/>
            </a:endParaRPr>
          </a:p>
          <a:p>
            <a:pPr algn="r" rtl="1"/>
            <a:endParaRPr lang="en-US" altLang="en-US" sz="2800" dirty="0">
              <a:latin typeface="Arial" panose="020B0604020202020204" pitchFamily="34" charset="0"/>
            </a:endParaRPr>
          </a:p>
          <a:p>
            <a:pPr algn="r" rtl="1"/>
            <a:r>
              <a:rPr lang="ar-JO" altLang="en-US" sz="2800" dirty="0">
                <a:latin typeface="Arial" panose="020B0604020202020204" pitchFamily="34" charset="0"/>
              </a:rPr>
              <a:t>الخميس : الفصح</a:t>
            </a:r>
            <a:endParaRPr lang="en-US" altLang="en-US" sz="2800" dirty="0">
              <a:latin typeface="Arial" panose="020B0604020202020204" pitchFamily="34" charset="0"/>
            </a:endParaRPr>
          </a:p>
          <a:p>
            <a:pPr algn="r" rtl="1"/>
            <a:endParaRPr lang="en-US" altLang="en-US" sz="2800" dirty="0">
              <a:latin typeface="Arial" panose="020B0604020202020204" pitchFamily="34" charset="0"/>
            </a:endParaRPr>
          </a:p>
          <a:p>
            <a:pPr algn="r" rtl="1"/>
            <a:r>
              <a:rPr lang="ar-JO" altLang="en-US" sz="2800" dirty="0">
                <a:latin typeface="Arial" panose="020B0604020202020204" pitchFamily="34" charset="0"/>
              </a:rPr>
              <a:t>الجمعة : المحاكمات والموت</a:t>
            </a:r>
            <a:endParaRPr lang="en-US" altLang="en-US" sz="2800" dirty="0">
              <a:latin typeface="Arial" panose="020B0604020202020204" pitchFamily="34" charset="0"/>
            </a:endParaRPr>
          </a:p>
        </p:txBody>
      </p:sp>
      <p:sp>
        <p:nvSpPr>
          <p:cNvPr id="181258" name="Text Box 10">
            <a:extLst>
              <a:ext uri="{FF2B5EF4-FFF2-40B4-BE49-F238E27FC236}">
                <a16:creationId xmlns:a16="http://schemas.microsoft.com/office/drawing/2014/main" id="{3C1A5BD1-FB98-445C-81C5-267CF0D67002}"/>
              </a:ext>
            </a:extLst>
          </p:cNvPr>
          <p:cNvSpPr txBox="1">
            <a:spLocks noChangeArrowheads="1"/>
          </p:cNvSpPr>
          <p:nvPr/>
        </p:nvSpPr>
        <p:spPr bwMode="auto">
          <a:xfrm>
            <a:off x="457200" y="6324600"/>
            <a:ext cx="525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بلومبيرغ ص 315</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00697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81256">
                                            <p:txEl>
                                              <p:pRg st="0" end="0"/>
                                            </p:txEl>
                                          </p:spTgt>
                                        </p:tgtEl>
                                        <p:attrNameLst>
                                          <p:attrName>style.visibility</p:attrName>
                                        </p:attrNameLst>
                                      </p:cBhvr>
                                      <p:to>
                                        <p:strVal val="visible"/>
                                      </p:to>
                                    </p:set>
                                    <p:animEffect transition="in" filter="diamond(in)">
                                      <p:cBhvr>
                                        <p:cTn id="7" dur="2000"/>
                                        <p:tgtEl>
                                          <p:spTgt spid="181256">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81256">
                                            <p:txEl>
                                              <p:pRg st="2" end="2"/>
                                            </p:txEl>
                                          </p:spTgt>
                                        </p:tgtEl>
                                        <p:attrNameLst>
                                          <p:attrName>style.visibility</p:attrName>
                                        </p:attrNameLst>
                                      </p:cBhvr>
                                      <p:to>
                                        <p:strVal val="visible"/>
                                      </p:to>
                                    </p:set>
                                    <p:animEffect transition="in" filter="diamond(in)">
                                      <p:cBhvr>
                                        <p:cTn id="10" dur="2000"/>
                                        <p:tgtEl>
                                          <p:spTgt spid="181256">
                                            <p:txEl>
                                              <p:pRg st="2" end="2"/>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81256">
                                            <p:txEl>
                                              <p:pRg st="4" end="4"/>
                                            </p:txEl>
                                          </p:spTgt>
                                        </p:tgtEl>
                                        <p:attrNameLst>
                                          <p:attrName>style.visibility</p:attrName>
                                        </p:attrNameLst>
                                      </p:cBhvr>
                                      <p:to>
                                        <p:strVal val="visible"/>
                                      </p:to>
                                    </p:set>
                                    <p:animEffect transition="in" filter="diamond(in)">
                                      <p:cBhvr>
                                        <p:cTn id="13" dur="2000"/>
                                        <p:tgtEl>
                                          <p:spTgt spid="181256">
                                            <p:txEl>
                                              <p:pRg st="4" end="4"/>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81257">
                                            <p:txEl>
                                              <p:pRg st="0" end="0"/>
                                            </p:txEl>
                                          </p:spTgt>
                                        </p:tgtEl>
                                        <p:attrNameLst>
                                          <p:attrName>style.visibility</p:attrName>
                                        </p:attrNameLst>
                                      </p:cBhvr>
                                      <p:to>
                                        <p:strVal val="visible"/>
                                      </p:to>
                                    </p:set>
                                    <p:animEffect transition="in" filter="diamond(in)">
                                      <p:cBhvr>
                                        <p:cTn id="18" dur="2000"/>
                                        <p:tgtEl>
                                          <p:spTgt spid="181257">
                                            <p:txEl>
                                              <p:pRg st="0" end="0"/>
                                            </p:txEl>
                                          </p:spTgt>
                                        </p:tgtEl>
                                      </p:cBhvr>
                                    </p:animEffect>
                                  </p:childTnLst>
                                </p:cTn>
                              </p:par>
                              <p:par>
                                <p:cTn id="19" presetID="8" presetClass="entr" presetSubtype="16" fill="hold" nodeType="withEffect">
                                  <p:stCondLst>
                                    <p:cond delay="0"/>
                                  </p:stCondLst>
                                  <p:childTnLst>
                                    <p:set>
                                      <p:cBhvr>
                                        <p:cTn id="20" dur="1" fill="hold">
                                          <p:stCondLst>
                                            <p:cond delay="0"/>
                                          </p:stCondLst>
                                        </p:cTn>
                                        <p:tgtEl>
                                          <p:spTgt spid="181257">
                                            <p:txEl>
                                              <p:pRg st="2" end="2"/>
                                            </p:txEl>
                                          </p:spTgt>
                                        </p:tgtEl>
                                        <p:attrNameLst>
                                          <p:attrName>style.visibility</p:attrName>
                                        </p:attrNameLst>
                                      </p:cBhvr>
                                      <p:to>
                                        <p:strVal val="visible"/>
                                      </p:to>
                                    </p:set>
                                    <p:animEffect transition="in" filter="diamond(in)">
                                      <p:cBhvr>
                                        <p:cTn id="21" dur="2000"/>
                                        <p:tgtEl>
                                          <p:spTgt spid="181257">
                                            <p:txEl>
                                              <p:pRg st="2" end="2"/>
                                            </p:txEl>
                                          </p:spTgt>
                                        </p:tgtEl>
                                      </p:cBhvr>
                                    </p:animEffect>
                                  </p:childTnLst>
                                </p:cTn>
                              </p:par>
                              <p:par>
                                <p:cTn id="22" presetID="8" presetClass="entr" presetSubtype="16" fill="hold" nodeType="withEffect">
                                  <p:stCondLst>
                                    <p:cond delay="0"/>
                                  </p:stCondLst>
                                  <p:childTnLst>
                                    <p:set>
                                      <p:cBhvr>
                                        <p:cTn id="23" dur="1" fill="hold">
                                          <p:stCondLst>
                                            <p:cond delay="0"/>
                                          </p:stCondLst>
                                        </p:cTn>
                                        <p:tgtEl>
                                          <p:spTgt spid="181257">
                                            <p:txEl>
                                              <p:pRg st="4" end="4"/>
                                            </p:txEl>
                                          </p:spTgt>
                                        </p:tgtEl>
                                        <p:attrNameLst>
                                          <p:attrName>style.visibility</p:attrName>
                                        </p:attrNameLst>
                                      </p:cBhvr>
                                      <p:to>
                                        <p:strVal val="visible"/>
                                      </p:to>
                                    </p:set>
                                    <p:animEffect transition="in" filter="diamond(in)">
                                      <p:cBhvr>
                                        <p:cTn id="24" dur="2000"/>
                                        <p:tgtEl>
                                          <p:spTgt spid="181257">
                                            <p:txEl>
                                              <p:pRg st="4" end="4"/>
                                            </p:txEl>
                                          </p:spTgt>
                                        </p:tgtEl>
                                      </p:cBhvr>
                                    </p:animEffect>
                                  </p:childTnLst>
                                </p:cTn>
                              </p:par>
                              <p:par>
                                <p:cTn id="25" presetID="8" presetClass="entr" presetSubtype="16" fill="hold" nodeType="withEffect">
                                  <p:stCondLst>
                                    <p:cond delay="0"/>
                                  </p:stCondLst>
                                  <p:childTnLst>
                                    <p:set>
                                      <p:cBhvr>
                                        <p:cTn id="26" dur="1" fill="hold">
                                          <p:stCondLst>
                                            <p:cond delay="0"/>
                                          </p:stCondLst>
                                        </p:cTn>
                                        <p:tgtEl>
                                          <p:spTgt spid="181257">
                                            <p:txEl>
                                              <p:pRg st="6" end="6"/>
                                            </p:txEl>
                                          </p:spTgt>
                                        </p:tgtEl>
                                        <p:attrNameLst>
                                          <p:attrName>style.visibility</p:attrName>
                                        </p:attrNameLst>
                                      </p:cBhvr>
                                      <p:to>
                                        <p:strVal val="visible"/>
                                      </p:to>
                                    </p:set>
                                    <p:animEffect transition="in" filter="diamond(in)">
                                      <p:cBhvr>
                                        <p:cTn id="27" dur="2000"/>
                                        <p:tgtEl>
                                          <p:spTgt spid="1812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الإعتناء بأمه مريم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11971" name="Picture 2" descr="John 19.27 John Cares for Mary.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013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52399"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الثلاث ساعات التالية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45-50، مرقس 15: 33-37، لوقا 23: 44، 46</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19: 28-30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بينما كان على الصليب في الثلاث ساعات التالية قال المسيح ثلاث عبارات قبل موته مما يشير إلى انفصاله عن الآب بينما يحمل خطية الإنسان، وعطشه تتميماً لمزمور 15 : 22، والإعلان أن موته دفع ثمن خطية الجنس البشري بأكمله وباعتباره الذبيحة النهائية، وهذا يشير إلى سيادته على موته في أن حياته لم تؤخد منه ولكنه قدمها اختيارياً</a:t>
            </a:r>
          </a:p>
          <a:p>
            <a:pPr lvl="0" algn="ctr" defTabSz="914400" fontAlgn="base">
              <a:spcBef>
                <a:spcPct val="20000"/>
              </a:spcBef>
              <a:buClr>
                <a:srgbClr val="FFCC00"/>
              </a:buClr>
              <a:buSzPct val="70000"/>
              <a:defRPr/>
            </a:pPr>
            <a:endParaRPr kumimoji="0" lang="ar-JO" sz="2400" b="1" u="none" strike="noStrike" kern="0" cap="none" spc="0" normalizeH="0" baseline="0" noProof="0" dirty="0">
              <a:ln>
                <a:noFill/>
              </a:ln>
              <a:solidFill>
                <a:schemeClr val="bg1"/>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093402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rPr>
              <a:t>عطشان</a:t>
            </a:r>
            <a:endParaRPr kumimoji="0" lang="en-US" sz="4000" b="1" u="none" strike="noStrike" kern="1200" cap="none" spc="0" normalizeH="0" baseline="0" noProof="0" dirty="0">
              <a:ln>
                <a:noFill/>
              </a:ln>
              <a:solidFill>
                <a:srgbClr val="000090"/>
              </a:solidFill>
              <a:effectLst>
                <a:glow rad="127000">
                  <a:srgbClr val="FFFFFF">
                    <a:alpha val="90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ar-JO" b="1" dirty="0">
                <a:solidFill>
                  <a:srgbClr val="FFFF00"/>
                </a:solidFill>
                <a:latin typeface="Arial" panose="020B0604020202020204" pitchFamily="34" charset="0"/>
                <a:ea typeface="ＭＳ Ｐゴシック" charset="0"/>
                <a:cs typeface="Arial" panose="020B0604020202020204" pitchFamily="34" charset="0"/>
              </a:rPr>
              <a:t>أنا عطشان</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(19: 28، مز 22: 15، 69: 21)</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21104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7C5A73-7DEF-44B1-909B-E97FB3DF7A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7FE5A-3919-43BD-8E08-242C6A96EF60}"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38594" name="Rectangle 2">
            <a:extLst>
              <a:ext uri="{FF2B5EF4-FFF2-40B4-BE49-F238E27FC236}">
                <a16:creationId xmlns:a16="http://schemas.microsoft.com/office/drawing/2014/main" id="{8B8EBE97-26FC-4F43-AAB7-BC62DB8AD2D9}"/>
              </a:ext>
            </a:extLst>
          </p:cNvPr>
          <p:cNvSpPr>
            <a:spLocks noGrp="1" noChangeArrowheads="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r>
              <a:rPr lang="ar-JO" altLang="en-US" sz="6600" dirty="0">
                <a:solidFill>
                  <a:srgbClr val="FFFF00"/>
                </a:solidFill>
                <a:effectLst/>
                <a:latin typeface="Monotype Corsiva" panose="03010101010201010101" pitchFamily="66" charset="0"/>
              </a:rPr>
              <a:t>كلمات يسوع السبعة الأخيرة</a:t>
            </a:r>
            <a:endParaRPr lang="en-US" altLang="en-US" sz="6600" dirty="0">
              <a:solidFill>
                <a:srgbClr val="FFFF00"/>
              </a:solidFill>
              <a:effectLst/>
              <a:latin typeface="Monotype Corsiva" panose="03010101010201010101" pitchFamily="66" charset="0"/>
            </a:endParaRPr>
          </a:p>
        </p:txBody>
      </p:sp>
      <p:sp>
        <p:nvSpPr>
          <p:cNvPr id="238595" name="Rectangle 3">
            <a:extLst>
              <a:ext uri="{FF2B5EF4-FFF2-40B4-BE49-F238E27FC236}">
                <a16:creationId xmlns:a16="http://schemas.microsoft.com/office/drawing/2014/main" id="{9BE27F47-2DDD-45C8-83DC-E2222F9B7F2E}"/>
              </a:ext>
            </a:extLst>
          </p:cNvPr>
          <p:cNvSpPr>
            <a:spLocks noGrp="1" noChangeArrowheads="1"/>
          </p:cNvSpPr>
          <p:nvPr>
            <p:ph type="body" idx="1"/>
          </p:nvPr>
        </p:nvSpPr>
        <p:spPr/>
        <p:txBody>
          <a:bodyPr/>
          <a:lstStyle/>
          <a:p>
            <a:pPr marL="533400" indent="-533400" algn="r">
              <a:buNone/>
            </a:pPr>
            <a:r>
              <a:rPr lang="ar-JO" altLang="en-US" sz="2800" dirty="0"/>
              <a:t>4. إلهي إلهي لماذا تركتني (مرقس 15: 34)</a:t>
            </a:r>
            <a:endParaRPr lang="en-US" altLang="en-US" sz="2800" dirty="0"/>
          </a:p>
          <a:p>
            <a:pPr marL="533400" indent="-533400">
              <a:buNone/>
            </a:pPr>
            <a:endParaRPr lang="en-US" altLang="en-US" sz="2800" dirty="0"/>
          </a:p>
          <a:p>
            <a:pPr marL="533400" indent="-533400" algn="r">
              <a:buNone/>
            </a:pPr>
            <a:r>
              <a:rPr lang="ar-JO" altLang="en-US" sz="2800" dirty="0"/>
              <a:t>5. أنا عطشان (يوحنا 19: 28)</a:t>
            </a:r>
            <a:endParaRPr lang="en-US" altLang="en-US" sz="2800" dirty="0"/>
          </a:p>
          <a:p>
            <a:pPr marL="533400" indent="-533400">
              <a:buNone/>
            </a:pPr>
            <a:endParaRPr lang="en-US" altLang="en-US" sz="2800" dirty="0"/>
          </a:p>
          <a:p>
            <a:pPr marL="533400" indent="-533400" algn="r">
              <a:buNone/>
            </a:pPr>
            <a:r>
              <a:rPr lang="ar-JO" altLang="en-US" sz="2800" dirty="0"/>
              <a:t>6. قد أكمل (يوحنا 19: 30)</a:t>
            </a:r>
            <a:endParaRPr lang="en-US" altLang="en-US" sz="2800" dirty="0"/>
          </a:p>
          <a:p>
            <a:pPr marL="533400" indent="-533400">
              <a:buFont typeface="Wingdings" panose="05000000000000000000" pitchFamily="2" charset="2"/>
              <a:buAutoNum type="arabicPeriod" startAt="4"/>
            </a:pPr>
            <a:endParaRPr lang="en-US" altLang="en-US" sz="2800" dirty="0"/>
          </a:p>
          <a:p>
            <a:pPr marL="533400" indent="-533400" algn="r">
              <a:buNone/>
            </a:pPr>
            <a:r>
              <a:rPr lang="ar-JO" altLang="en-US" sz="2800" dirty="0"/>
              <a:t>7. يا أبتاه في يديك أستودع روحي (لوقا 23: 46)</a:t>
            </a:r>
            <a:endParaRPr lang="en-US" altLang="en-US" sz="2800" dirty="0"/>
          </a:p>
        </p:txBody>
      </p:sp>
      <p:sp>
        <p:nvSpPr>
          <p:cNvPr id="238596" name="Text Box 4">
            <a:extLst>
              <a:ext uri="{FF2B5EF4-FFF2-40B4-BE49-F238E27FC236}">
                <a16:creationId xmlns:a16="http://schemas.microsoft.com/office/drawing/2014/main" id="{97426CCD-10E5-4D93-9C4A-9ACC52FDC0A3}"/>
              </a:ext>
            </a:extLst>
          </p:cNvPr>
          <p:cNvSpPr txBox="1">
            <a:spLocks noChangeArrowheads="1"/>
          </p:cNvSpPr>
          <p:nvPr/>
        </p:nvSpPr>
        <p:spPr bwMode="auto">
          <a:xfrm>
            <a:off x="457200" y="5943600"/>
            <a:ext cx="4038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بلومبيرغ 347، 48</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45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8594"/>
                                        </p:tgtEl>
                                        <p:attrNameLst>
                                          <p:attrName>style.visibility</p:attrName>
                                        </p:attrNameLst>
                                      </p:cBhvr>
                                      <p:to>
                                        <p:strVal val="visible"/>
                                      </p:to>
                                    </p:set>
                                    <p:animEffect transition="in" filter="fade">
                                      <p:cBhvr>
                                        <p:cTn id="7" dur="2000"/>
                                        <p:tgtEl>
                                          <p:spTgt spid="2385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8595">
                                            <p:txEl>
                                              <p:pRg st="0" end="0"/>
                                            </p:txEl>
                                          </p:spTgt>
                                        </p:tgtEl>
                                        <p:attrNameLst>
                                          <p:attrName>style.visibility</p:attrName>
                                        </p:attrNameLst>
                                      </p:cBhvr>
                                      <p:to>
                                        <p:strVal val="visible"/>
                                      </p:to>
                                    </p:set>
                                    <p:animEffect transition="in" filter="fade">
                                      <p:cBhvr>
                                        <p:cTn id="12" dur="2000"/>
                                        <p:tgtEl>
                                          <p:spTgt spid="2385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8595">
                                            <p:txEl>
                                              <p:pRg st="2" end="2"/>
                                            </p:txEl>
                                          </p:spTgt>
                                        </p:tgtEl>
                                        <p:attrNameLst>
                                          <p:attrName>style.visibility</p:attrName>
                                        </p:attrNameLst>
                                      </p:cBhvr>
                                      <p:to>
                                        <p:strVal val="visible"/>
                                      </p:to>
                                    </p:set>
                                    <p:animEffect transition="in" filter="fade">
                                      <p:cBhvr>
                                        <p:cTn id="17" dur="2000"/>
                                        <p:tgtEl>
                                          <p:spTgt spid="2385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8595">
                                            <p:txEl>
                                              <p:pRg st="4" end="4"/>
                                            </p:txEl>
                                          </p:spTgt>
                                        </p:tgtEl>
                                        <p:attrNameLst>
                                          <p:attrName>style.visibility</p:attrName>
                                        </p:attrNameLst>
                                      </p:cBhvr>
                                      <p:to>
                                        <p:strVal val="visible"/>
                                      </p:to>
                                    </p:set>
                                    <p:animEffect transition="in" filter="fade">
                                      <p:cBhvr>
                                        <p:cTn id="22" dur="2000"/>
                                        <p:tgtEl>
                                          <p:spTgt spid="2385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8595">
                                            <p:txEl>
                                              <p:pRg st="6" end="6"/>
                                            </p:txEl>
                                          </p:spTgt>
                                        </p:tgtEl>
                                        <p:attrNameLst>
                                          <p:attrName>style.visibility</p:attrName>
                                        </p:attrNameLst>
                                      </p:cBhvr>
                                      <p:to>
                                        <p:strVal val="visible"/>
                                      </p:to>
                                    </p:set>
                                    <p:animEffect transition="in" filter="fade">
                                      <p:cBhvr>
                                        <p:cTn id="27" dur="2000"/>
                                        <p:tgtEl>
                                          <p:spTgt spid="2385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P spid="238595" grpId="0" build="p"/>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4553BB1-31AC-4078-84B5-785F025B64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AE23D8E-7B7B-4C3B-938E-FED11941CCD0}"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46786" name="Rectangle 2">
            <a:extLst>
              <a:ext uri="{FF2B5EF4-FFF2-40B4-BE49-F238E27FC236}">
                <a16:creationId xmlns:a16="http://schemas.microsoft.com/office/drawing/2014/main" id="{81F05C04-38F9-4167-85BA-47ADFB0497A8}"/>
              </a:ext>
            </a:extLst>
          </p:cNvPr>
          <p:cNvSpPr>
            <a:spLocks noGrp="1" noChangeArrowheads="1"/>
          </p:cNvSpPr>
          <p:nvPr>
            <p:ph type="title"/>
          </p:nvPr>
        </p:nvSpPr>
        <p:spPr>
          <a:xfrm>
            <a:off x="0" y="277813"/>
            <a:ext cx="9144000" cy="1139825"/>
          </a:xfrm>
        </p:spPr>
        <p:txBody>
          <a:bodyPr/>
          <a:lstStyle/>
          <a:p>
            <a:r>
              <a:rPr lang="ar-JO" altLang="en-US" dirty="0">
                <a:solidFill>
                  <a:srgbClr val="FFFF00"/>
                </a:solidFill>
                <a:effectLst/>
              </a:rPr>
              <a:t>أهمية كلمات يسوع</a:t>
            </a:r>
            <a:endParaRPr lang="en-US" altLang="en-US" dirty="0">
              <a:solidFill>
                <a:srgbClr val="FFFF00"/>
              </a:solidFill>
              <a:effectLst/>
            </a:endParaRPr>
          </a:p>
        </p:txBody>
      </p:sp>
      <p:sp>
        <p:nvSpPr>
          <p:cNvPr id="246787" name="Rectangle 3">
            <a:extLst>
              <a:ext uri="{FF2B5EF4-FFF2-40B4-BE49-F238E27FC236}">
                <a16:creationId xmlns:a16="http://schemas.microsoft.com/office/drawing/2014/main" id="{AC871267-7C25-439F-ACF2-6DAB026F77C6}"/>
              </a:ext>
            </a:extLst>
          </p:cNvPr>
          <p:cNvSpPr>
            <a:spLocks noGrp="1" noChangeArrowheads="1"/>
          </p:cNvSpPr>
          <p:nvPr>
            <p:ph type="body" idx="1"/>
          </p:nvPr>
        </p:nvSpPr>
        <p:spPr>
          <a:xfrm>
            <a:off x="395556" y="1600200"/>
            <a:ext cx="8686800" cy="4530725"/>
          </a:xfrm>
        </p:spPr>
        <p:txBody>
          <a:bodyPr/>
          <a:lstStyle/>
          <a:p>
            <a:pPr marL="533400" indent="-533400" algn="r">
              <a:buNone/>
            </a:pPr>
            <a:r>
              <a:rPr lang="ar-JO" altLang="en-US" sz="2800" dirty="0">
                <a:latin typeface="Verdana" panose="020B0604030504040204" pitchFamily="34" charset="0"/>
              </a:rPr>
              <a:t>1. الغفران متوفر لكل من يعترفون</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2. السماء متاحة للمؤمنين</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3. يمثل يسوع محبته من خلال محبة الأعداء والعائلة</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4. اختبار يسوع للألم وانفصاله عن الله</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5. بشرية وألوهية يسوع</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6. أتم مأموريته</a:t>
            </a:r>
            <a:endParaRPr lang="en-US" altLang="en-US" sz="2800" dirty="0">
              <a:latin typeface="Verdana" panose="020B0604030504040204" pitchFamily="34" charset="0"/>
            </a:endParaRPr>
          </a:p>
          <a:p>
            <a:pPr marL="533400" indent="-533400" algn="r">
              <a:buNone/>
            </a:pPr>
            <a:r>
              <a:rPr lang="ar-JO" altLang="en-US" sz="2800" dirty="0">
                <a:latin typeface="Verdana" panose="020B0604030504040204" pitchFamily="34" charset="0"/>
              </a:rPr>
              <a:t>7. سلطة يسوع على الموت</a:t>
            </a:r>
            <a:endParaRPr lang="en-US" altLang="en-US" sz="2800" dirty="0">
              <a:latin typeface="Verdana" panose="020B0604030504040204" pitchFamily="34" charset="0"/>
            </a:endParaRPr>
          </a:p>
        </p:txBody>
      </p:sp>
    </p:spTree>
    <p:extLst>
      <p:ext uri="{BB962C8B-B14F-4D97-AF65-F5344CB8AC3E}">
        <p14:creationId xmlns:p14="http://schemas.microsoft.com/office/powerpoint/2010/main" val="2658423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2000"/>
                                        <p:tgtEl>
                                          <p:spTgt spid="2467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6787">
                                            <p:txEl>
                                              <p:pRg st="0" end="0"/>
                                            </p:txEl>
                                          </p:spTgt>
                                        </p:tgtEl>
                                        <p:attrNameLst>
                                          <p:attrName>style.visibility</p:attrName>
                                        </p:attrNameLst>
                                      </p:cBhvr>
                                      <p:to>
                                        <p:strVal val="visible"/>
                                      </p:to>
                                    </p:set>
                                    <p:animEffect transition="in" filter="fade">
                                      <p:cBhvr>
                                        <p:cTn id="12" dur="2000"/>
                                        <p:tgtEl>
                                          <p:spTgt spid="2467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6787">
                                            <p:txEl>
                                              <p:pRg st="1" end="1"/>
                                            </p:txEl>
                                          </p:spTgt>
                                        </p:tgtEl>
                                        <p:attrNameLst>
                                          <p:attrName>style.visibility</p:attrName>
                                        </p:attrNameLst>
                                      </p:cBhvr>
                                      <p:to>
                                        <p:strVal val="visible"/>
                                      </p:to>
                                    </p:set>
                                    <p:animEffect transition="in" filter="fade">
                                      <p:cBhvr>
                                        <p:cTn id="17" dur="2000"/>
                                        <p:tgtEl>
                                          <p:spTgt spid="2467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6787">
                                            <p:txEl>
                                              <p:pRg st="2" end="2"/>
                                            </p:txEl>
                                          </p:spTgt>
                                        </p:tgtEl>
                                        <p:attrNameLst>
                                          <p:attrName>style.visibility</p:attrName>
                                        </p:attrNameLst>
                                      </p:cBhvr>
                                      <p:to>
                                        <p:strVal val="visible"/>
                                      </p:to>
                                    </p:set>
                                    <p:animEffect transition="in" filter="fade">
                                      <p:cBhvr>
                                        <p:cTn id="22" dur="2000"/>
                                        <p:tgtEl>
                                          <p:spTgt spid="2467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6787">
                                            <p:txEl>
                                              <p:pRg st="3" end="3"/>
                                            </p:txEl>
                                          </p:spTgt>
                                        </p:tgtEl>
                                        <p:attrNameLst>
                                          <p:attrName>style.visibility</p:attrName>
                                        </p:attrNameLst>
                                      </p:cBhvr>
                                      <p:to>
                                        <p:strVal val="visible"/>
                                      </p:to>
                                    </p:set>
                                    <p:animEffect transition="in" filter="fade">
                                      <p:cBhvr>
                                        <p:cTn id="27" dur="2000"/>
                                        <p:tgtEl>
                                          <p:spTgt spid="24678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6787">
                                            <p:txEl>
                                              <p:pRg st="4" end="4"/>
                                            </p:txEl>
                                          </p:spTgt>
                                        </p:tgtEl>
                                        <p:attrNameLst>
                                          <p:attrName>style.visibility</p:attrName>
                                        </p:attrNameLst>
                                      </p:cBhvr>
                                      <p:to>
                                        <p:strVal val="visible"/>
                                      </p:to>
                                    </p:set>
                                    <p:animEffect transition="in" filter="fade">
                                      <p:cBhvr>
                                        <p:cTn id="32" dur="2000"/>
                                        <p:tgtEl>
                                          <p:spTgt spid="24678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6787">
                                            <p:txEl>
                                              <p:pRg st="5" end="5"/>
                                            </p:txEl>
                                          </p:spTgt>
                                        </p:tgtEl>
                                        <p:attrNameLst>
                                          <p:attrName>style.visibility</p:attrName>
                                        </p:attrNameLst>
                                      </p:cBhvr>
                                      <p:to>
                                        <p:strVal val="visible"/>
                                      </p:to>
                                    </p:set>
                                    <p:animEffect transition="in" filter="fade">
                                      <p:cBhvr>
                                        <p:cTn id="37" dur="2000"/>
                                        <p:tgtEl>
                                          <p:spTgt spid="24678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6787">
                                            <p:txEl>
                                              <p:pRg st="6" end="6"/>
                                            </p:txEl>
                                          </p:spTgt>
                                        </p:tgtEl>
                                        <p:attrNameLst>
                                          <p:attrName>style.visibility</p:attrName>
                                        </p:attrNameLst>
                                      </p:cBhvr>
                                      <p:to>
                                        <p:strVal val="visible"/>
                                      </p:to>
                                    </p:set>
                                    <p:animEffect transition="in" filter="fade">
                                      <p:cBhvr>
                                        <p:cTn id="42" dur="2000"/>
                                        <p:tgtEl>
                                          <p:spTgt spid="2467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46D0B3FF-0792-430F-AB67-2073C4C573D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4BB4EDE-A45D-405E-9B45-EF2782C216A5}"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50882" name="Rectangle 2">
            <a:extLst>
              <a:ext uri="{FF2B5EF4-FFF2-40B4-BE49-F238E27FC236}">
                <a16:creationId xmlns:a16="http://schemas.microsoft.com/office/drawing/2014/main" id="{5A31321B-B1A7-45FE-8C32-12716E2EDA61}"/>
              </a:ext>
            </a:extLst>
          </p:cNvPr>
          <p:cNvSpPr>
            <a:spLocks noGrp="1" noChangeArrowheads="1"/>
          </p:cNvSpPr>
          <p:nvPr>
            <p:ph type="title"/>
          </p:nvPr>
        </p:nvSpPr>
        <p:spPr>
          <a:xfrm>
            <a:off x="0" y="228600"/>
            <a:ext cx="9144000" cy="1139825"/>
          </a:xfrm>
        </p:spPr>
        <p:txBody>
          <a:bodyPr/>
          <a:lstStyle/>
          <a:p>
            <a:r>
              <a:rPr lang="ar-JO" altLang="en-US" sz="4000" dirty="0">
                <a:solidFill>
                  <a:srgbClr val="FFFF00"/>
                </a:solidFill>
                <a:effectLst/>
              </a:rPr>
              <a:t>لماذا يجب أن يعاني يسوع ويموت؟</a:t>
            </a:r>
            <a:endParaRPr lang="en-US" altLang="en-US" sz="4000" dirty="0">
              <a:solidFill>
                <a:srgbClr val="FFFF00"/>
              </a:solidFill>
              <a:effectLst/>
            </a:endParaRPr>
          </a:p>
        </p:txBody>
      </p:sp>
      <p:sp>
        <p:nvSpPr>
          <p:cNvPr id="250883" name="Rectangle 3">
            <a:extLst>
              <a:ext uri="{FF2B5EF4-FFF2-40B4-BE49-F238E27FC236}">
                <a16:creationId xmlns:a16="http://schemas.microsoft.com/office/drawing/2014/main" id="{3F197CD3-8073-4979-BDC2-3AA5ADC4B7DA}"/>
              </a:ext>
            </a:extLst>
          </p:cNvPr>
          <p:cNvSpPr>
            <a:spLocks noGrp="1" noChangeArrowheads="1"/>
          </p:cNvSpPr>
          <p:nvPr>
            <p:ph type="body" idx="1"/>
          </p:nvPr>
        </p:nvSpPr>
        <p:spPr/>
        <p:txBody>
          <a:bodyPr/>
          <a:lstStyle/>
          <a:p>
            <a:pPr algn="ctr">
              <a:buFont typeface="Wingdings" panose="05000000000000000000" pitchFamily="2" charset="2"/>
              <a:buNone/>
            </a:pPr>
            <a:r>
              <a:rPr lang="ar-JO" altLang="en-US" dirty="0">
                <a:latin typeface="Verdana" panose="020B0604030504040204" pitchFamily="34" charset="0"/>
              </a:rPr>
              <a:t>لأن ابن الإنسان أيضاً لم يأت ليخدم بل ليخدم </a:t>
            </a:r>
          </a:p>
          <a:p>
            <a:pPr algn="ctr">
              <a:buFont typeface="Wingdings" panose="05000000000000000000" pitchFamily="2" charset="2"/>
              <a:buNone/>
            </a:pPr>
            <a:r>
              <a:rPr lang="ar-JO" altLang="en-US" dirty="0">
                <a:latin typeface="Verdana" panose="020B0604030504040204" pitchFamily="34" charset="0"/>
              </a:rPr>
              <a:t>وليبذل نفسه فدية عن كثيرين</a:t>
            </a:r>
            <a:endParaRPr lang="en-US" altLang="en-US" dirty="0">
              <a:latin typeface="Verdana" panose="020B0604030504040204" pitchFamily="34" charset="0"/>
            </a:endParaRPr>
          </a:p>
          <a:p>
            <a:pPr algn="ctr">
              <a:buFont typeface="Wingdings" panose="05000000000000000000" pitchFamily="2" charset="2"/>
              <a:buNone/>
            </a:pPr>
            <a:endParaRPr lang="en-US" altLang="en-US" dirty="0">
              <a:latin typeface="Verdana" panose="020B0604030504040204" pitchFamily="34" charset="0"/>
            </a:endParaRPr>
          </a:p>
          <a:p>
            <a:pPr algn="ctr">
              <a:buFont typeface="Wingdings" panose="05000000000000000000" pitchFamily="2" charset="2"/>
              <a:buNone/>
            </a:pPr>
            <a:r>
              <a:rPr lang="ar-JO" altLang="en-US" dirty="0">
                <a:latin typeface="Verdana" panose="020B0604030504040204" pitchFamily="34" charset="0"/>
              </a:rPr>
              <a:t>مرقس 10: 45</a:t>
            </a:r>
            <a:endParaRPr lang="en-US" altLang="en-US" dirty="0">
              <a:latin typeface="Verdana" panose="020B0604030504040204" pitchFamily="34" charset="0"/>
            </a:endParaRPr>
          </a:p>
        </p:txBody>
      </p:sp>
    </p:spTree>
    <p:extLst>
      <p:ext uri="{BB962C8B-B14F-4D97-AF65-F5344CB8AC3E}">
        <p14:creationId xmlns:p14="http://schemas.microsoft.com/office/powerpoint/2010/main" val="2355647411"/>
      </p:ext>
    </p:extLst>
  </p:cSld>
  <p:clrMapOvr>
    <a:masterClrMapping/>
  </p:clrMapOvr>
  <p:transition>
    <p:fade thruBlk="1"/>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Text Box 3"/>
          <p:cNvSpPr txBox="1">
            <a:spLocks noChangeArrowheads="1"/>
          </p:cNvSpPr>
          <p:nvPr/>
        </p:nvSpPr>
        <p:spPr bwMode="auto">
          <a:xfrm>
            <a:off x="8382020" y="374663"/>
            <a:ext cx="597879" cy="461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89أ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7176" name="Picture 7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9565" y="3716338"/>
            <a:ext cx="2484437" cy="250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9" name="Title 1"/>
          <p:cNvSpPr>
            <a:spLocks noGrp="1"/>
          </p:cNvSpPr>
          <p:nvPr>
            <p:ph type="title" idx="4294967295"/>
          </p:nvPr>
        </p:nvSpPr>
        <p:spPr>
          <a:xfrm>
            <a:off x="6659563" y="1125539"/>
            <a:ext cx="2519362" cy="2601912"/>
          </a:xfrm>
        </p:spPr>
        <p:txBody>
          <a:bodyPr/>
          <a:lstStyle/>
          <a:p>
            <a:r>
              <a:rPr lang="ar-JO" dirty="0">
                <a:ea typeface="ＭＳ Ｐゴシック" charset="0"/>
                <a:cs typeface="Arial" panose="020B0604020202020204" pitchFamily="34" charset="0"/>
              </a:rPr>
              <a:t>المفارقة بين السلطة والعبودية في مرقس</a:t>
            </a:r>
            <a:endParaRPr lang="en-US" dirty="0">
              <a:ea typeface="ＭＳ Ｐゴシック"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930447000"/>
              </p:ext>
            </p:extLst>
          </p:nvPr>
        </p:nvGraphicFramePr>
        <p:xfrm>
          <a:off x="0" y="-26958"/>
          <a:ext cx="6624638" cy="6963541"/>
        </p:xfrm>
        <a:graphic>
          <a:graphicData uri="http://schemas.openxmlformats.org/drawingml/2006/table">
            <a:tbl>
              <a:tblPr firstRow="1" bandRow="1">
                <a:tableStyleId>{5C22544A-7EE6-4342-B048-85BDC9FD1C3A}</a:tableStyleId>
              </a:tblPr>
              <a:tblGrid>
                <a:gridCol w="1475634">
                  <a:extLst>
                    <a:ext uri="{9D8B030D-6E8A-4147-A177-3AD203B41FA5}">
                      <a16:colId xmlns:a16="http://schemas.microsoft.com/office/drawing/2014/main" val="20000"/>
                    </a:ext>
                  </a:extLst>
                </a:gridCol>
                <a:gridCol w="2772775">
                  <a:extLst>
                    <a:ext uri="{9D8B030D-6E8A-4147-A177-3AD203B41FA5}">
                      <a16:colId xmlns:a16="http://schemas.microsoft.com/office/drawing/2014/main" val="20001"/>
                    </a:ext>
                  </a:extLst>
                </a:gridCol>
                <a:gridCol w="2376229">
                  <a:extLst>
                    <a:ext uri="{9D8B030D-6E8A-4147-A177-3AD203B41FA5}">
                      <a16:colId xmlns:a16="http://schemas.microsoft.com/office/drawing/2014/main" val="20002"/>
                    </a:ext>
                  </a:extLst>
                </a:gridCol>
              </a:tblGrid>
              <a:tr h="370755">
                <a:tc>
                  <a:txBody>
                    <a:bodyPr/>
                    <a:lstStyle/>
                    <a:p>
                      <a:endParaRPr lang="en-US" sz="1600" b="1" i="0" dirty="0">
                        <a:solidFill>
                          <a:srgbClr val="FFFFFF"/>
                        </a:solidFill>
                        <a:latin typeface="Arial" panose="020B0604020202020204" pitchFamily="34" charset="0"/>
                      </a:endParaRPr>
                    </a:p>
                  </a:txBody>
                  <a:tcPr marL="91439" marR="91439" marT="45710" marB="45710">
                    <a:solidFill>
                      <a:srgbClr val="000000"/>
                    </a:solidFill>
                  </a:tcPr>
                </a:tc>
                <a:tc>
                  <a:txBody>
                    <a:bodyPr/>
                    <a:lstStyle/>
                    <a:p>
                      <a:pPr algn="ctr"/>
                      <a:r>
                        <a:rPr lang="ar-JO" sz="1600" b="1" i="0" dirty="0">
                          <a:solidFill>
                            <a:srgbClr val="FFFFFF"/>
                          </a:solidFill>
                          <a:latin typeface="Arial" panose="020B0604020202020204" pitchFamily="34" charset="0"/>
                        </a:rPr>
                        <a:t>السلطة</a:t>
                      </a:r>
                      <a:endParaRPr lang="en-US" sz="1600" b="1" dirty="0">
                        <a:solidFill>
                          <a:srgbClr val="FFFFFF"/>
                        </a:solidFill>
                      </a:endParaRPr>
                    </a:p>
                  </a:txBody>
                  <a:tcPr marL="91439" marR="91439" marT="45710" marB="45710">
                    <a:solidFill>
                      <a:srgbClr val="000000"/>
                    </a:solidFill>
                  </a:tcPr>
                </a:tc>
                <a:tc>
                  <a:txBody>
                    <a:bodyPr/>
                    <a:lstStyle/>
                    <a:p>
                      <a:pPr algn="ctr"/>
                      <a:r>
                        <a:rPr lang="ar-JO" sz="1600" b="1" i="0" dirty="0">
                          <a:solidFill>
                            <a:srgbClr val="FFFFFF"/>
                          </a:solidFill>
                          <a:latin typeface="Arial" panose="020B0604020202020204" pitchFamily="34" charset="0"/>
                        </a:rPr>
                        <a:t>العبودية</a:t>
                      </a:r>
                      <a:endParaRPr lang="en-US" sz="1600" b="1" dirty="0">
                        <a:solidFill>
                          <a:srgbClr val="FFFFFF"/>
                        </a:solidFill>
                      </a:endParaRPr>
                    </a:p>
                  </a:txBody>
                  <a:tcPr marL="91439" marR="91439" marT="45710" marB="45710">
                    <a:solidFill>
                      <a:srgbClr val="000000"/>
                    </a:solidFill>
                  </a:tcPr>
                </a:tc>
                <a:extLst>
                  <a:ext uri="{0D108BD9-81ED-4DB2-BD59-A6C34878D82A}">
                    <a16:rowId xmlns:a16="http://schemas.microsoft.com/office/drawing/2014/main" val="10000"/>
                  </a:ext>
                </a:extLst>
              </a:tr>
              <a:tr h="370755">
                <a:tc>
                  <a:txBody>
                    <a:bodyPr/>
                    <a:lstStyle/>
                    <a:p>
                      <a:pPr algn="ctr"/>
                      <a:r>
                        <a:rPr lang="ar-JO" sz="1600" b="1" i="0" dirty="0">
                          <a:solidFill>
                            <a:srgbClr val="000000"/>
                          </a:solidFill>
                          <a:latin typeface="Arial" panose="020B0604020202020204" pitchFamily="34" charset="0"/>
                        </a:rPr>
                        <a:t>الموضوع</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قيادة المسيح</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التلمذة</a:t>
                      </a:r>
                      <a:endParaRPr lang="en-US" sz="1600" b="1" dirty="0">
                        <a:solidFill>
                          <a:srgbClr val="000000"/>
                        </a:solidFill>
                      </a:endParaRPr>
                    </a:p>
                  </a:txBody>
                  <a:tcPr marL="91439" marR="91439" marT="45710" marB="45710"/>
                </a:tc>
                <a:extLst>
                  <a:ext uri="{0D108BD9-81ED-4DB2-BD59-A6C34878D82A}">
                    <a16:rowId xmlns:a16="http://schemas.microsoft.com/office/drawing/2014/main" val="10001"/>
                  </a:ext>
                </a:extLst>
              </a:tr>
              <a:tr h="584419">
                <a:tc>
                  <a:txBody>
                    <a:bodyPr/>
                    <a:lstStyle/>
                    <a:p>
                      <a:pPr algn="ctr"/>
                      <a:r>
                        <a:rPr lang="ar-JO" sz="1600" b="1" i="0" dirty="0">
                          <a:solidFill>
                            <a:srgbClr val="000000"/>
                          </a:solidFill>
                          <a:latin typeface="Arial" panose="020B0604020202020204" pitchFamily="34" charset="0"/>
                        </a:rPr>
                        <a:t>الإستراتيجية</a:t>
                      </a:r>
                      <a:endParaRPr lang="en-US" sz="1600" b="1" dirty="0">
                        <a:solidFill>
                          <a:srgbClr val="000000"/>
                        </a:solidFill>
                      </a:endParaRPr>
                    </a:p>
                  </a:txBody>
                  <a:tcPr marL="91439" marR="91439" marT="45710" marB="4571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600" b="1" i="0" dirty="0">
                          <a:solidFill>
                            <a:srgbClr val="002060"/>
                          </a:solidFill>
                          <a:latin typeface="Arial" panose="020B0604020202020204" pitchFamily="34" charset="0"/>
                        </a:rPr>
                        <a:t>الأمم يسيطرون على الآخرين (10:42)</a:t>
                      </a:r>
                      <a:endParaRPr lang="en-US" sz="1600" b="1" dirty="0">
                        <a:solidFill>
                          <a:srgbClr val="002060"/>
                        </a:solidFill>
                      </a:endParaRPr>
                    </a:p>
                  </a:txBody>
                  <a:tcPr marL="91439" marR="91439" marT="45710" marB="4571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600" b="1" i="0" dirty="0">
                          <a:solidFill>
                            <a:srgbClr val="000000"/>
                          </a:solidFill>
                          <a:latin typeface="Arial" panose="020B0604020202020204" pitchFamily="34" charset="0"/>
                        </a:rPr>
                        <a:t>التلاميذ</a:t>
                      </a:r>
                      <a:r>
                        <a:rPr lang="ar-JO" sz="1600" b="1" baseline="0" dirty="0">
                          <a:solidFill>
                            <a:srgbClr val="000000"/>
                          </a:solidFill>
                        </a:rPr>
                        <a:t> يخدمون (10: 43)</a:t>
                      </a:r>
                      <a:endParaRPr lang="en-US" sz="1600" b="1" dirty="0">
                        <a:solidFill>
                          <a:srgbClr val="000000"/>
                        </a:solidFill>
                      </a:endParaRPr>
                    </a:p>
                  </a:txBody>
                  <a:tcPr marL="91439" marR="91439" marT="45710" marB="45710"/>
                </a:tc>
                <a:extLst>
                  <a:ext uri="{0D108BD9-81ED-4DB2-BD59-A6C34878D82A}">
                    <a16:rowId xmlns:a16="http://schemas.microsoft.com/office/drawing/2014/main" val="10002"/>
                  </a:ext>
                </a:extLst>
              </a:tr>
              <a:tr h="370755">
                <a:tc>
                  <a:txBody>
                    <a:bodyPr/>
                    <a:lstStyle/>
                    <a:p>
                      <a:pPr algn="ctr"/>
                      <a:r>
                        <a:rPr lang="ar-JO" sz="1600" b="1" i="0" dirty="0">
                          <a:solidFill>
                            <a:srgbClr val="000000"/>
                          </a:solidFill>
                          <a:latin typeface="Arial" panose="020B0604020202020204" pitchFamily="34" charset="0"/>
                        </a:rPr>
                        <a:t>الحافز</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يخلص حياته (8: 35أ)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يضيع حياته (8: 35ب)</a:t>
                      </a:r>
                      <a:endParaRPr lang="en-US" sz="1600" b="1" dirty="0">
                        <a:solidFill>
                          <a:srgbClr val="000000"/>
                        </a:solidFill>
                      </a:endParaRPr>
                    </a:p>
                  </a:txBody>
                  <a:tcPr marL="91439" marR="91439" marT="45710" marB="45710"/>
                </a:tc>
                <a:extLst>
                  <a:ext uri="{0D108BD9-81ED-4DB2-BD59-A6C34878D82A}">
                    <a16:rowId xmlns:a16="http://schemas.microsoft.com/office/drawing/2014/main" val="10003"/>
                  </a:ext>
                </a:extLst>
              </a:tr>
              <a:tr h="370755">
                <a:tc>
                  <a:txBody>
                    <a:bodyPr/>
                    <a:lstStyle/>
                    <a:p>
                      <a:pPr algn="ctr"/>
                      <a:r>
                        <a:rPr lang="ar-JO" sz="1600" b="1" i="0" dirty="0">
                          <a:solidFill>
                            <a:srgbClr val="000000"/>
                          </a:solidFill>
                          <a:latin typeface="Arial" panose="020B0604020202020204" pitchFamily="34" charset="0"/>
                        </a:rPr>
                        <a:t>الأولوية</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أولاً (9: 35أ، 10: 31أ)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أخيراً (9: 35ب، 10: 31ب)</a:t>
                      </a:r>
                      <a:endParaRPr lang="en-US" sz="1600" b="1" dirty="0">
                        <a:solidFill>
                          <a:srgbClr val="000000"/>
                        </a:solidFill>
                      </a:endParaRPr>
                    </a:p>
                  </a:txBody>
                  <a:tcPr marL="91439" marR="91439" marT="45710" marB="45710"/>
                </a:tc>
                <a:extLst>
                  <a:ext uri="{0D108BD9-81ED-4DB2-BD59-A6C34878D82A}">
                    <a16:rowId xmlns:a16="http://schemas.microsoft.com/office/drawing/2014/main" val="10004"/>
                  </a:ext>
                </a:extLst>
              </a:tr>
              <a:tr h="370755">
                <a:tc>
                  <a:txBody>
                    <a:bodyPr/>
                    <a:lstStyle/>
                    <a:p>
                      <a:pPr algn="ctr"/>
                      <a:r>
                        <a:rPr lang="ar-JO" sz="1600" b="1" i="0" dirty="0">
                          <a:solidFill>
                            <a:srgbClr val="000000"/>
                          </a:solidFill>
                          <a:latin typeface="Arial" panose="020B0604020202020204" pitchFamily="34" charset="0"/>
                        </a:rPr>
                        <a:t>السمعة</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عظيماً (10: 43أ)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عبداً (10: 43ب)</a:t>
                      </a:r>
                      <a:endParaRPr lang="en-US" sz="1600" b="1" dirty="0">
                        <a:solidFill>
                          <a:srgbClr val="000000"/>
                        </a:solidFill>
                      </a:endParaRPr>
                    </a:p>
                  </a:txBody>
                  <a:tcPr marL="91439" marR="91439" marT="45710" marB="45710"/>
                </a:tc>
                <a:extLst>
                  <a:ext uri="{0D108BD9-81ED-4DB2-BD59-A6C34878D82A}">
                    <a16:rowId xmlns:a16="http://schemas.microsoft.com/office/drawing/2014/main" val="10005"/>
                  </a:ext>
                </a:extLst>
              </a:tr>
              <a:tr h="370755">
                <a:tc>
                  <a:txBody>
                    <a:bodyPr/>
                    <a:lstStyle/>
                    <a:p>
                      <a:pPr algn="ctr"/>
                      <a:r>
                        <a:rPr lang="ar-JO" sz="1600" b="1" i="0" dirty="0">
                          <a:solidFill>
                            <a:srgbClr val="000000"/>
                          </a:solidFill>
                          <a:latin typeface="Arial" panose="020B0604020202020204" pitchFamily="34" charset="0"/>
                        </a:rPr>
                        <a:t>المركز</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أولاً</a:t>
                      </a:r>
                      <a:r>
                        <a:rPr lang="ar-JO" sz="1600" b="1" baseline="0" dirty="0">
                          <a:solidFill>
                            <a:srgbClr val="000000"/>
                          </a:solidFill>
                        </a:rPr>
                        <a:t> (10: 44أ)</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عبداً للجميع (10: 44ب)</a:t>
                      </a:r>
                      <a:endParaRPr lang="en-US" sz="1600" b="1" dirty="0">
                        <a:solidFill>
                          <a:srgbClr val="000000"/>
                        </a:solidFill>
                      </a:endParaRPr>
                    </a:p>
                  </a:txBody>
                  <a:tcPr marL="91439" marR="91439" marT="45710" marB="45710"/>
                </a:tc>
                <a:extLst>
                  <a:ext uri="{0D108BD9-81ED-4DB2-BD59-A6C34878D82A}">
                    <a16:rowId xmlns:a16="http://schemas.microsoft.com/office/drawing/2014/main" val="10006"/>
                  </a:ext>
                </a:extLst>
              </a:tr>
              <a:tr h="1077418">
                <a:tc>
                  <a:txBody>
                    <a:bodyPr/>
                    <a:lstStyle/>
                    <a:p>
                      <a:pPr algn="ctr"/>
                      <a:r>
                        <a:rPr lang="ar-JO" sz="1600" b="1" i="0" dirty="0">
                          <a:solidFill>
                            <a:srgbClr val="000000"/>
                          </a:solidFill>
                          <a:latin typeface="Arial" panose="020B0604020202020204" pitchFamily="34" charset="0"/>
                        </a:rPr>
                        <a:t>أمثلة السلطة</a:t>
                      </a:r>
                      <a:endParaRPr lang="en-US" sz="1600" b="1" dirty="0">
                        <a:solidFill>
                          <a:srgbClr val="000000"/>
                        </a:solidFill>
                      </a:endParaRPr>
                    </a:p>
                  </a:txBody>
                  <a:tcPr marL="91439" marR="91439" marT="45710" marB="45710"/>
                </a:tc>
                <a:tc>
                  <a:txBody>
                    <a:bodyPr/>
                    <a:lstStyle/>
                    <a:p>
                      <a:pPr algn="ctr"/>
                      <a:r>
                        <a:rPr lang="ar-JO" sz="1600" b="1" i="0" baseline="0" dirty="0">
                          <a:solidFill>
                            <a:srgbClr val="000000"/>
                          </a:solidFill>
                          <a:latin typeface="Arial" panose="020B0604020202020204" pitchFamily="34" charset="0"/>
                        </a:rPr>
                        <a:t>سلطة بدون حكمة</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القادة الدينيين</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رجل غني</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يهوذا</a:t>
                      </a:r>
                      <a:endParaRPr lang="en-US" sz="1600" b="1" baseline="0" dirty="0">
                        <a:solidFill>
                          <a:srgbClr val="000000"/>
                        </a:solidFill>
                      </a:endParaRPr>
                    </a:p>
                  </a:txBody>
                  <a:tcPr marL="91439" marR="91439" marT="45710" marB="45710"/>
                </a:tc>
                <a:tc>
                  <a:txBody>
                    <a:bodyPr/>
                    <a:lstStyle/>
                    <a:p>
                      <a:pPr algn="ctr"/>
                      <a:r>
                        <a:rPr lang="ar-JO" sz="1600" b="1" i="0" baseline="0" dirty="0">
                          <a:solidFill>
                            <a:srgbClr val="000000"/>
                          </a:solidFill>
                          <a:latin typeface="Arial" panose="020B0604020202020204" pitchFamily="34" charset="0"/>
                        </a:rPr>
                        <a:t>ذي </a:t>
                      </a:r>
                      <a:r>
                        <a:rPr lang="ar-JO" sz="1600" b="1" baseline="0" dirty="0">
                          <a:solidFill>
                            <a:srgbClr val="000000"/>
                          </a:solidFill>
                        </a:rPr>
                        <a:t>سلطة وخادم :</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يوحنا المعمدان</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يوسف الرامي</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7"/>
                  </a:ext>
                </a:extLst>
              </a:tr>
              <a:tr h="1077418">
                <a:tc>
                  <a:txBody>
                    <a:bodyPr/>
                    <a:lstStyle/>
                    <a:p>
                      <a:pPr algn="ctr"/>
                      <a:r>
                        <a:rPr lang="ar-JO" sz="1600" b="1" i="0" dirty="0">
                          <a:solidFill>
                            <a:srgbClr val="000000"/>
                          </a:solidFill>
                          <a:latin typeface="Arial" panose="020B0604020202020204" pitchFamily="34" charset="0"/>
                        </a:rPr>
                        <a:t>أمثلة العبودية</a:t>
                      </a:r>
                      <a:endParaRPr lang="en-US" sz="1600" b="1" dirty="0">
                        <a:solidFill>
                          <a:srgbClr val="000000"/>
                        </a:solidFill>
                      </a:endParaRPr>
                    </a:p>
                  </a:txBody>
                  <a:tcPr marL="91439" marR="91439" marT="45710" marB="45710"/>
                </a:tc>
                <a:tc>
                  <a:txBody>
                    <a:bodyPr/>
                    <a:lstStyle/>
                    <a:p>
                      <a:pPr algn="ctr"/>
                      <a:r>
                        <a:rPr lang="ar-JO" sz="1600" b="1" i="0" baseline="0" dirty="0">
                          <a:solidFill>
                            <a:srgbClr val="000000"/>
                          </a:solidFill>
                          <a:latin typeface="Arial" panose="020B0604020202020204" pitchFamily="34" charset="0"/>
                        </a:rPr>
                        <a:t>سلطة بدون معاناة في الخدمة</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التلاميذ</a:t>
                      </a:r>
                      <a:endParaRPr lang="en-US" sz="1600" b="1" dirty="0">
                        <a:solidFill>
                          <a:srgbClr val="000000"/>
                        </a:solidFill>
                      </a:endParaRPr>
                    </a:p>
                  </a:txBody>
                  <a:tcPr marL="91439" marR="91439" marT="45710" marB="45710"/>
                </a:tc>
                <a:tc>
                  <a:txBody>
                    <a:bodyPr/>
                    <a:lstStyle/>
                    <a:p>
                      <a:r>
                        <a:rPr lang="ar-JO" sz="1600" b="1" i="0" dirty="0">
                          <a:solidFill>
                            <a:srgbClr val="000000"/>
                          </a:solidFill>
                          <a:latin typeface="Arial" panose="020B0604020202020204" pitchFamily="34" charset="0"/>
                        </a:rPr>
                        <a:t>ليس ذي </a:t>
                      </a:r>
                      <a:r>
                        <a:rPr lang="ar-JO" sz="1600" b="1" dirty="0">
                          <a:solidFill>
                            <a:srgbClr val="000000"/>
                          </a:solidFill>
                        </a:rPr>
                        <a:t>سلطة وخادم</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بارتيماوس</a:t>
                      </a:r>
                      <a:endParaRPr lang="en-US" sz="1600" b="1" baseline="0" dirty="0">
                        <a:solidFill>
                          <a:srgbClr val="000000"/>
                        </a:solidFill>
                      </a:endParaRPr>
                    </a:p>
                    <a:p>
                      <a:pPr algn="ctr" rtl="1"/>
                      <a:r>
                        <a:rPr lang="en-US" sz="1600" b="1" baseline="0" dirty="0">
                          <a:solidFill>
                            <a:srgbClr val="000000"/>
                          </a:solidFill>
                        </a:rPr>
                        <a:t>• </a:t>
                      </a:r>
                      <a:r>
                        <a:rPr lang="ar-JO" sz="1600" b="1" baseline="0" dirty="0">
                          <a:solidFill>
                            <a:srgbClr val="000000"/>
                          </a:solidFill>
                        </a:rPr>
                        <a:t>المرأة التي مسحت يسوع</a:t>
                      </a:r>
                      <a:endParaRPr lang="en-US" sz="1600" b="1" baseline="0" dirty="0">
                        <a:solidFill>
                          <a:srgbClr val="000000"/>
                        </a:solidFill>
                      </a:endParaRPr>
                    </a:p>
                  </a:txBody>
                  <a:tcPr marL="91439" marR="91439" marT="45710" marB="45710"/>
                </a:tc>
                <a:extLst>
                  <a:ext uri="{0D108BD9-81ED-4DB2-BD59-A6C34878D82A}">
                    <a16:rowId xmlns:a16="http://schemas.microsoft.com/office/drawing/2014/main" val="10008"/>
                  </a:ext>
                </a:extLst>
              </a:tr>
              <a:tr h="584419">
                <a:tc>
                  <a:txBody>
                    <a:bodyPr/>
                    <a:lstStyle/>
                    <a:p>
                      <a:pPr algn="ctr"/>
                      <a:r>
                        <a:rPr lang="ar-JO" sz="1600" b="1" i="0" dirty="0">
                          <a:solidFill>
                            <a:srgbClr val="000000"/>
                          </a:solidFill>
                          <a:latin typeface="Arial" panose="020B0604020202020204" pitchFamily="34" charset="0"/>
                        </a:rPr>
                        <a:t>القسم الأول</a:t>
                      </a:r>
                      <a:endParaRPr lang="en-US" sz="1600" b="1" dirty="0">
                        <a:solidFill>
                          <a:srgbClr val="000000"/>
                        </a:solidFill>
                      </a:endParaRPr>
                    </a:p>
                    <a:p>
                      <a:pPr algn="ctr"/>
                      <a:r>
                        <a:rPr lang="en-US" sz="1600" b="1" dirty="0">
                          <a:solidFill>
                            <a:srgbClr val="000000"/>
                          </a:solidFill>
                        </a:rPr>
                        <a:t>(</a:t>
                      </a:r>
                      <a:r>
                        <a:rPr lang="ar-JO" sz="1600" b="1" dirty="0">
                          <a:solidFill>
                            <a:srgbClr val="000000"/>
                          </a:solidFill>
                        </a:rPr>
                        <a:t>1: 1-8: 26</a:t>
                      </a:r>
                      <a:r>
                        <a:rPr lang="en-US" sz="1600" b="1" dirty="0">
                          <a:solidFill>
                            <a:srgbClr val="000000"/>
                          </a:solidFill>
                        </a:rPr>
                        <a:t>)</a:t>
                      </a:r>
                    </a:p>
                  </a:txBody>
                  <a:tcPr marL="91439" marR="91439" marT="45710" marB="45710"/>
                </a:tc>
                <a:tc>
                  <a:txBody>
                    <a:bodyPr/>
                    <a:lstStyle/>
                    <a:p>
                      <a:pPr algn="ctr"/>
                      <a:r>
                        <a:rPr lang="ar-JO" sz="1600" b="1" i="0" dirty="0">
                          <a:solidFill>
                            <a:srgbClr val="000000"/>
                          </a:solidFill>
                          <a:latin typeface="Arial" panose="020B0604020202020204" pitchFamily="34" charset="0"/>
                        </a:rPr>
                        <a:t>سلطة المسيح</a:t>
                      </a:r>
                      <a:endParaRPr lang="en-US" sz="1600" b="1" dirty="0">
                        <a:solidFill>
                          <a:srgbClr val="000000"/>
                        </a:solidFill>
                      </a:endParaRPr>
                    </a:p>
                  </a:txBody>
                  <a:tcPr marL="91439" marR="91439" marT="45710" marB="45710"/>
                </a:tc>
                <a:tc>
                  <a:txBody>
                    <a:bodyPr/>
                    <a:lstStyle/>
                    <a:p>
                      <a:endParaRPr lang="en-US" sz="1600" b="1" i="0" dirty="0">
                        <a:solidFill>
                          <a:srgbClr val="000000"/>
                        </a:solidFill>
                        <a:latin typeface="Arial" panose="020B0604020202020204" pitchFamily="34" charset="0"/>
                      </a:endParaRPr>
                    </a:p>
                  </a:txBody>
                  <a:tcPr marL="91439" marR="91439" marT="45710" marB="45710"/>
                </a:tc>
                <a:extLst>
                  <a:ext uri="{0D108BD9-81ED-4DB2-BD59-A6C34878D82A}">
                    <a16:rowId xmlns:a16="http://schemas.microsoft.com/office/drawing/2014/main" val="10009"/>
                  </a:ext>
                </a:extLst>
              </a:tr>
              <a:tr h="830918">
                <a:tc>
                  <a:txBody>
                    <a:bodyPr/>
                    <a:lstStyle/>
                    <a:p>
                      <a:pPr algn="ctr"/>
                      <a:r>
                        <a:rPr lang="ar-JO" sz="1600" b="1" i="0" dirty="0">
                          <a:solidFill>
                            <a:srgbClr val="000000"/>
                          </a:solidFill>
                          <a:latin typeface="Arial" panose="020B0604020202020204" pitchFamily="34" charset="0"/>
                        </a:rPr>
                        <a:t>القسم الثاني</a:t>
                      </a:r>
                      <a:endParaRPr lang="en-US" sz="1600" b="1" dirty="0">
                        <a:solidFill>
                          <a:srgbClr val="000000"/>
                        </a:solidFill>
                      </a:endParaRPr>
                    </a:p>
                    <a:p>
                      <a:pPr algn="ctr"/>
                      <a:r>
                        <a:rPr lang="ar-JO" sz="1600" b="1" dirty="0">
                          <a:solidFill>
                            <a:srgbClr val="000000"/>
                          </a:solidFill>
                        </a:rPr>
                        <a:t>(8: 27-10: 52)</a:t>
                      </a:r>
                      <a:endParaRPr lang="en-US" sz="1600" b="1" dirty="0">
                        <a:solidFill>
                          <a:srgbClr val="000000"/>
                        </a:solidFill>
                      </a:endParaRPr>
                    </a:p>
                  </a:txBody>
                  <a:tcPr marL="91439" marR="91439" marT="45710" marB="45710"/>
                </a:tc>
                <a:tc>
                  <a:txBody>
                    <a:bodyPr/>
                    <a:lstStyle/>
                    <a:p>
                      <a:pPr algn="ctr"/>
                      <a:r>
                        <a:rPr lang="ar-JO" sz="1600" b="1" i="0" dirty="0">
                          <a:solidFill>
                            <a:srgbClr val="000000"/>
                          </a:solidFill>
                          <a:latin typeface="Arial" panose="020B0604020202020204" pitchFamily="34" charset="0"/>
                        </a:rPr>
                        <a:t>توفر العبودية - السلطة</a:t>
                      </a:r>
                      <a:endParaRPr lang="en-US" sz="1600" b="1" dirty="0">
                        <a:solidFill>
                          <a:srgbClr val="000000"/>
                        </a:solidFill>
                      </a:endParaRPr>
                    </a:p>
                  </a:txBody>
                  <a:tcPr marL="91439" marR="91439" marT="45710" marB="45710"/>
                </a:tc>
                <a:tc>
                  <a:txBody>
                    <a:bodyPr/>
                    <a:lstStyle/>
                    <a:p>
                      <a:endParaRPr lang="en-US" sz="1600" b="1" i="0" dirty="0">
                        <a:solidFill>
                          <a:srgbClr val="000000"/>
                        </a:solidFill>
                        <a:latin typeface="Arial" panose="020B0604020202020204" pitchFamily="34" charset="0"/>
                      </a:endParaRPr>
                    </a:p>
                  </a:txBody>
                  <a:tcPr marL="91439" marR="91439" marT="45710" marB="45710"/>
                </a:tc>
                <a:extLst>
                  <a:ext uri="{0D108BD9-81ED-4DB2-BD59-A6C34878D82A}">
                    <a16:rowId xmlns:a16="http://schemas.microsoft.com/office/drawing/2014/main" val="10010"/>
                  </a:ext>
                </a:extLst>
              </a:tr>
              <a:tr h="584419">
                <a:tc>
                  <a:txBody>
                    <a:bodyPr/>
                    <a:lstStyle/>
                    <a:p>
                      <a:pPr algn="ctr"/>
                      <a:r>
                        <a:rPr lang="ar-JO" sz="1600" b="1" i="0" dirty="0">
                          <a:solidFill>
                            <a:srgbClr val="000000"/>
                          </a:solidFill>
                          <a:latin typeface="Arial" panose="020B0604020202020204" pitchFamily="34" charset="0"/>
                        </a:rPr>
                        <a:t>القسم الثالث</a:t>
                      </a:r>
                      <a:br>
                        <a:rPr lang="en-US" sz="1600" b="1" dirty="0">
                          <a:solidFill>
                            <a:srgbClr val="000000"/>
                          </a:solidFill>
                        </a:rPr>
                      </a:br>
                      <a:r>
                        <a:rPr lang="en-US" sz="1600" b="1" dirty="0">
                          <a:solidFill>
                            <a:srgbClr val="000000"/>
                          </a:solidFill>
                        </a:rPr>
                        <a:t>(</a:t>
                      </a:r>
                      <a:r>
                        <a:rPr lang="ar-JO" sz="1600" b="1" dirty="0">
                          <a:solidFill>
                            <a:srgbClr val="000000"/>
                          </a:solidFill>
                        </a:rPr>
                        <a:t>11-16</a:t>
                      </a:r>
                      <a:r>
                        <a:rPr lang="en-US" sz="1600" b="1" dirty="0">
                          <a:solidFill>
                            <a:srgbClr val="000000"/>
                          </a:solidFill>
                        </a:rPr>
                        <a:t>)</a:t>
                      </a:r>
                    </a:p>
                  </a:txBody>
                  <a:tcPr marL="91439" marR="91439" marT="45710" marB="45710"/>
                </a:tc>
                <a:tc>
                  <a:txBody>
                    <a:bodyPr/>
                    <a:lstStyle/>
                    <a:p>
                      <a:pPr algn="r"/>
                      <a:endParaRPr lang="en-US" sz="1600" b="1" i="0" dirty="0">
                        <a:solidFill>
                          <a:srgbClr val="000000"/>
                        </a:solidFill>
                        <a:latin typeface="Arial" panose="020B0604020202020204" pitchFamily="34" charset="0"/>
                      </a:endParaRPr>
                    </a:p>
                  </a:txBody>
                  <a:tcPr marL="91439" marR="91439" marT="45710" marB="45710"/>
                </a:tc>
                <a:tc>
                  <a:txBody>
                    <a:bodyPr/>
                    <a:lstStyle/>
                    <a:p>
                      <a:pPr algn="ctr"/>
                      <a:r>
                        <a:rPr lang="ar-JO" sz="1600" b="1" i="0" dirty="0">
                          <a:solidFill>
                            <a:srgbClr val="000000"/>
                          </a:solidFill>
                          <a:latin typeface="Arial" panose="020B0604020202020204" pitchFamily="34" charset="0"/>
                        </a:rPr>
                        <a:t>عبودية يسوع</a:t>
                      </a:r>
                      <a:endParaRPr lang="en-US" sz="1600" b="1" dirty="0">
                        <a:solidFill>
                          <a:srgbClr val="000000"/>
                        </a:solidFill>
                      </a:endParaRPr>
                    </a:p>
                  </a:txBody>
                  <a:tcPr marL="91439" marR="91439" marT="45710" marB="45710"/>
                </a:tc>
                <a:extLst>
                  <a:ext uri="{0D108BD9-81ED-4DB2-BD59-A6C34878D82A}">
                    <a16:rowId xmlns:a16="http://schemas.microsoft.com/office/drawing/2014/main" val="10011"/>
                  </a:ext>
                </a:extLst>
              </a:tr>
            </a:tbl>
          </a:graphicData>
        </a:graphic>
      </p:graphicFrame>
      <p:sp>
        <p:nvSpPr>
          <p:cNvPr id="331834" name="Rectangle 2"/>
          <p:cNvSpPr>
            <a:spLocks noChangeArrowheads="1"/>
          </p:cNvSpPr>
          <p:nvPr/>
        </p:nvSpPr>
        <p:spPr bwMode="auto">
          <a:xfrm>
            <a:off x="6659565" y="6146800"/>
            <a:ext cx="2484437" cy="73848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61" tIns="45631" rIns="91261" bIns="45631">
            <a:spAutoFit/>
          </a:bodyPr>
          <a:lstStyle/>
          <a:p>
            <a:pPr lvl="0" algn="ctr" defTabSz="914400" fontAlgn="base">
              <a:spcBef>
                <a:spcPct val="0"/>
              </a:spcBef>
              <a:spcAft>
                <a:spcPct val="0"/>
              </a:spcAft>
              <a:defRPr/>
            </a:pPr>
            <a:r>
              <a:rPr lang="ar-JO" sz="1400" b="1" dirty="0">
                <a:solidFill>
                  <a:schemeClr val="bg1"/>
                </a:solidFill>
                <a:latin typeface="Arial" panose="020B0604020202020204" pitchFamily="34" charset="0"/>
              </a:rPr>
              <a:t>ملخص كتاب ناري ف.سانتوس ، مكتبة ساكرا 154 (أكتوبر-ديسمبر 1997): 452-60</a:t>
            </a:r>
            <a:endParaRPr kumimoji="0" lang="en-US" sz="1400" b="1"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7029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47176"/>
                                        </p:tgtEl>
                                        <p:attrNameLst>
                                          <p:attrName>style.visibility</p:attrName>
                                        </p:attrNameLst>
                                      </p:cBhvr>
                                      <p:to>
                                        <p:strVal val="visible"/>
                                      </p:to>
                                    </p:set>
                                    <p:anim calcmode="lin" valueType="num">
                                      <p:cBhvr additive="base">
                                        <p:cTn id="7" dur="500" fill="hold"/>
                                        <p:tgtEl>
                                          <p:spTgt spid="47176"/>
                                        </p:tgtEl>
                                        <p:attrNameLst>
                                          <p:attrName>ppt_x</p:attrName>
                                        </p:attrNameLst>
                                      </p:cBhvr>
                                      <p:tavLst>
                                        <p:tav tm="0">
                                          <p:val>
                                            <p:strVal val="1+#ppt_w/2"/>
                                          </p:val>
                                        </p:tav>
                                        <p:tav tm="100000">
                                          <p:val>
                                            <p:strVal val="#ppt_x"/>
                                          </p:val>
                                        </p:tav>
                                      </p:tavLst>
                                    </p:anim>
                                    <p:anim calcmode="lin" valueType="num">
                                      <p:cBhvr additive="base">
                                        <p:cTn id="8" dur="500" fill="hold"/>
                                        <p:tgtEl>
                                          <p:spTgt spid="471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A6AC0EE6-CF15-4FDF-A37C-268083F676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40D028-F91D-4315-BDAE-51024D439E5E}"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54982" name="Text Box 6">
            <a:extLst>
              <a:ext uri="{FF2B5EF4-FFF2-40B4-BE49-F238E27FC236}">
                <a16:creationId xmlns:a16="http://schemas.microsoft.com/office/drawing/2014/main" id="{E3E1179B-6946-4B9A-931C-795A5887F065}"/>
              </a:ext>
            </a:extLst>
          </p:cNvPr>
          <p:cNvSpPr txBox="1">
            <a:spLocks noChangeArrowheads="1"/>
          </p:cNvSpPr>
          <p:nvPr/>
        </p:nvSpPr>
        <p:spPr bwMode="auto">
          <a:xfrm>
            <a:off x="1752600" y="2819400"/>
            <a:ext cx="487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54983" name="Text Box 7">
            <a:extLst>
              <a:ext uri="{FF2B5EF4-FFF2-40B4-BE49-F238E27FC236}">
                <a16:creationId xmlns:a16="http://schemas.microsoft.com/office/drawing/2014/main" id="{DF69804C-7259-4407-8CE9-9D1AA962AC31}"/>
              </a:ext>
            </a:extLst>
          </p:cNvPr>
          <p:cNvSpPr txBox="1">
            <a:spLocks noChangeArrowheads="1"/>
          </p:cNvSpPr>
          <p:nvPr/>
        </p:nvSpPr>
        <p:spPr bwMode="auto">
          <a:xfrm>
            <a:off x="0" y="0"/>
            <a:ext cx="91440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فليكن فيكم هذا الفكر الذي في المسيح يسوع أيضاً</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en-US" sz="2400" b="1" dirty="0">
                <a:solidFill>
                  <a:srgbClr val="FFFFFF"/>
                </a:solidFill>
                <a:latin typeface="Verdana" panose="020B0604030504040204" pitchFamily="34" charset="0"/>
                <a:cs typeface="Arial" panose="020B0604020202020204" pitchFamily="34" charset="0"/>
              </a:rPr>
              <a:t>الذي أذ كان في صورة الله لم يحسب خلسة أن يكون معادلاً لله</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لكنه أخلى نفسه آخذاً صورة عبد صائراً في شبه الناس</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en-US" sz="2400" b="1" dirty="0">
                <a:solidFill>
                  <a:srgbClr val="FFFFFF"/>
                </a:solidFill>
                <a:latin typeface="Verdana" panose="020B0604030504040204" pitchFamily="34" charset="0"/>
                <a:cs typeface="Arial" panose="020B0604020202020204" pitchFamily="34" charset="0"/>
              </a:rPr>
              <a:t>و إذ وجد في الهيئة كإنسان وضع نفسه وأطاع حتى الموت موت الصليب</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لذلك رفعه الله أيضاً وأعطاه اسماً فوق كل اسم</a:t>
            </a:r>
          </a:p>
          <a:p>
            <a:pPr marL="0" marR="0" lvl="0" indent="0" algn="ctr" defTabSz="914400" rtl="0" eaLnBrk="0" fontAlgn="base" latinLnBrk="0" hangingPunct="0">
              <a:lnSpc>
                <a:spcPct val="100000"/>
              </a:lnSpc>
              <a:spcBef>
                <a:spcPct val="50000"/>
              </a:spcBef>
              <a:spcAft>
                <a:spcPct val="0"/>
              </a:spcAft>
              <a:buClrTx/>
              <a:buSzTx/>
              <a:buFontTx/>
              <a:buNone/>
              <a:tabLst/>
              <a:defRPr/>
            </a:pPr>
            <a:r>
              <a:rPr lang="ar-JO" altLang="en-US" sz="2400" b="1" dirty="0">
                <a:solidFill>
                  <a:srgbClr val="FFFFFF"/>
                </a:solidFill>
                <a:latin typeface="Verdana" panose="020B0604030504040204" pitchFamily="34" charset="0"/>
                <a:cs typeface="Arial" panose="020B0604020202020204" pitchFamily="34" charset="0"/>
              </a:rPr>
              <a:t>لكي تجثو باسم يسوع كل ركبة ممن في السماء ومن على الأرض ومن تحت الأرض</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ويعترف كل لسان أن يسوع المسيح هو رب لمجد الله الآب</a:t>
            </a: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altLang="en-US" sz="2400" b="1"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
        <p:nvSpPr>
          <p:cNvPr id="254984" name="Rectangle 8">
            <a:extLst>
              <a:ext uri="{FF2B5EF4-FFF2-40B4-BE49-F238E27FC236}">
                <a16:creationId xmlns:a16="http://schemas.microsoft.com/office/drawing/2014/main" id="{78E8C27C-BADD-404B-A23C-B5B79204D600}"/>
              </a:ext>
            </a:extLst>
          </p:cNvPr>
          <p:cNvSpPr>
            <a:spLocks noGrp="1" noChangeArrowheads="1"/>
          </p:cNvSpPr>
          <p:nvPr>
            <p:ph type="title" idx="4294967295"/>
          </p:nvPr>
        </p:nvSpPr>
        <p:spPr>
          <a:xfrm>
            <a:off x="1" y="5532438"/>
            <a:ext cx="9144000" cy="1325562"/>
          </a:xfrm>
        </p:spPr>
        <p:txBody>
          <a:bodyPr/>
          <a:lstStyle/>
          <a:p>
            <a:r>
              <a:rPr lang="ar-JO" altLang="en-US" dirty="0">
                <a:solidFill>
                  <a:srgbClr val="FFFF00"/>
                </a:solidFill>
                <a:effectLst/>
              </a:rPr>
              <a:t>فيلبي 2: 5-11</a:t>
            </a:r>
            <a:endParaRPr lang="en-US" altLang="en-US" dirty="0">
              <a:solidFill>
                <a:srgbClr val="FFFF00"/>
              </a:solidFill>
              <a:effectLst/>
            </a:endParaRPr>
          </a:p>
        </p:txBody>
      </p:sp>
    </p:spTree>
    <p:extLst>
      <p:ext uri="{BB962C8B-B14F-4D97-AF65-F5344CB8AC3E}">
        <p14:creationId xmlns:p14="http://schemas.microsoft.com/office/powerpoint/2010/main" val="1396364450"/>
      </p:ext>
    </p:extLst>
  </p:cSld>
  <p:clrMapOvr>
    <a:masterClrMapping/>
  </p:clrMapOvr>
  <p:transition>
    <p:fade thruBlk="1"/>
  </p:transition>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rPr>
              <a:t>دفع عن الخطية</a:t>
            </a:r>
            <a:endParaRPr kumimoji="0" lang="en-US" sz="4000" b="1" u="none" strike="noStrike" kern="1200" cap="none" spc="0" normalizeH="0" baseline="0" noProof="0" dirty="0">
              <a:ln>
                <a:noFill/>
              </a:ln>
              <a:solidFill>
                <a:srgbClr val="000090"/>
              </a:solidFill>
              <a:effectLst>
                <a:glow rad="127000">
                  <a:srgbClr val="FFFFFF">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272D3-9120-495B-AF88-07B0642159F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FC1D28B-108B-4577-A698-C04A6382BCA1}" type="slidenum">
              <a:rPr kumimoji="0" lang="en-US" altLang="en-US" sz="100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ndParaRPr>
          </a:p>
        </p:txBody>
      </p:sp>
      <p:sp>
        <p:nvSpPr>
          <p:cNvPr id="187394" name="Rectangle 2">
            <a:extLst>
              <a:ext uri="{FF2B5EF4-FFF2-40B4-BE49-F238E27FC236}">
                <a16:creationId xmlns:a16="http://schemas.microsoft.com/office/drawing/2014/main" id="{D883A24D-8919-4BA7-972E-BFB4BD53197C}"/>
              </a:ext>
            </a:extLst>
          </p:cNvPr>
          <p:cNvSpPr>
            <a:spLocks noGrp="1" noChangeArrowheads="1"/>
          </p:cNvSpPr>
          <p:nvPr>
            <p:ph type="title"/>
          </p:nvPr>
        </p:nvSpPr>
        <p:spPr>
          <a:xfrm>
            <a:off x="696036" y="304800"/>
            <a:ext cx="7914564" cy="1431925"/>
          </a:xfrm>
        </p:spPr>
        <p:txBody>
          <a:bodyPr/>
          <a:lstStyle/>
          <a:p>
            <a:pPr algn="ctr"/>
            <a:r>
              <a:rPr lang="ar-JO" altLang="en-US" dirty="0">
                <a:solidFill>
                  <a:srgbClr val="FFFF00"/>
                </a:solidFill>
                <a:latin typeface="Arial" panose="020B0604020202020204" pitchFamily="34" charset="0"/>
              </a:rPr>
              <a:t>ساعات يسوع الأخيرة</a:t>
            </a:r>
            <a:endParaRPr lang="en-US" altLang="en-US" dirty="0">
              <a:solidFill>
                <a:srgbClr val="FFFF00"/>
              </a:solidFill>
              <a:latin typeface="Arial" panose="020B0604020202020204" pitchFamily="34" charset="0"/>
            </a:endParaRPr>
          </a:p>
        </p:txBody>
      </p:sp>
      <p:sp>
        <p:nvSpPr>
          <p:cNvPr id="187396" name="Rectangle 4">
            <a:extLst>
              <a:ext uri="{FF2B5EF4-FFF2-40B4-BE49-F238E27FC236}">
                <a16:creationId xmlns:a16="http://schemas.microsoft.com/office/drawing/2014/main" id="{E343FBBA-9A4D-4750-926E-886D2AAC4651}"/>
              </a:ext>
            </a:extLst>
          </p:cNvPr>
          <p:cNvSpPr>
            <a:spLocks noGrp="1" noChangeArrowheads="1"/>
          </p:cNvSpPr>
          <p:nvPr>
            <p:ph type="body" sz="half" idx="1"/>
          </p:nvPr>
        </p:nvSpPr>
        <p:spPr>
          <a:xfrm>
            <a:off x="301625" y="1676400"/>
            <a:ext cx="4194175" cy="4724400"/>
          </a:xfrm>
        </p:spPr>
        <p:txBody>
          <a:bodyPr/>
          <a:lstStyle/>
          <a:p>
            <a:pPr algn="r" rtl="1"/>
            <a:endParaRPr lang="en-US" altLang="en-US" sz="2400" dirty="0">
              <a:latin typeface="Arial" panose="020B0604020202020204" pitchFamily="34" charset="0"/>
            </a:endParaRPr>
          </a:p>
          <a:p>
            <a:pPr algn="r" rtl="1"/>
            <a:r>
              <a:rPr lang="ar-JO" altLang="en-US" sz="2400" dirty="0">
                <a:latin typeface="Arial" panose="020B0604020202020204" pitchFamily="34" charset="0"/>
              </a:rPr>
              <a:t>الخميس </a:t>
            </a:r>
            <a:r>
              <a:rPr lang="en-US" altLang="en-US" sz="2400" dirty="0">
                <a:latin typeface="Arial" panose="020B0604020202020204" pitchFamily="34" charset="0"/>
              </a:rPr>
              <a:t>--------------</a:t>
            </a:r>
          </a:p>
          <a:p>
            <a:pPr algn="r" rtl="1">
              <a:buFont typeface="Wingdings" panose="05000000000000000000" pitchFamily="2" charset="2"/>
              <a:buNone/>
            </a:pPr>
            <a:r>
              <a:rPr lang="ar-JO" altLang="en-US" sz="1800" dirty="0">
                <a:latin typeface="Arial" panose="020B0604020202020204" pitchFamily="34" charset="0"/>
              </a:rPr>
              <a:t>بعد غروب الشمس</a:t>
            </a:r>
            <a:endParaRPr lang="en-US" altLang="en-US" sz="1800" dirty="0">
              <a:latin typeface="Arial" panose="020B0604020202020204" pitchFamily="34" charset="0"/>
            </a:endParaRPr>
          </a:p>
          <a:p>
            <a:pPr algn="r" rtl="1">
              <a:buFont typeface="Wingdings" panose="05000000000000000000" pitchFamily="2" charset="2"/>
              <a:buNone/>
            </a:pPr>
            <a:endParaRPr lang="en-US" altLang="en-US" sz="28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a:p>
            <a:pPr algn="r" rtl="1"/>
            <a:r>
              <a:rPr lang="ar-JO" altLang="en-US" sz="2400" dirty="0">
                <a:latin typeface="Arial" panose="020B0604020202020204" pitchFamily="34" charset="0"/>
              </a:rPr>
              <a:t>الخميس - الجمعة</a:t>
            </a:r>
            <a:r>
              <a:rPr lang="en-US" altLang="en-US" sz="2400" dirty="0">
                <a:latin typeface="Arial" panose="020B0604020202020204" pitchFamily="34" charset="0"/>
              </a:rPr>
              <a:t>----------</a:t>
            </a:r>
          </a:p>
          <a:p>
            <a:pPr algn="r" rtl="1">
              <a:buFont typeface="Wingdings" panose="05000000000000000000" pitchFamily="2" charset="2"/>
              <a:buNone/>
            </a:pPr>
            <a:r>
              <a:rPr lang="ar-JO" altLang="en-US" sz="1800" dirty="0">
                <a:latin typeface="Arial" panose="020B0604020202020204" pitchFamily="34" charset="0"/>
              </a:rPr>
              <a:t>وقت الليل</a:t>
            </a:r>
            <a:endParaRPr lang="en-US" altLang="en-US" sz="18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p:txBody>
      </p:sp>
      <p:sp>
        <p:nvSpPr>
          <p:cNvPr id="187397" name="Rectangle 5">
            <a:extLst>
              <a:ext uri="{FF2B5EF4-FFF2-40B4-BE49-F238E27FC236}">
                <a16:creationId xmlns:a16="http://schemas.microsoft.com/office/drawing/2014/main" id="{F46E45F3-9524-48E2-A101-56392EC7B367}"/>
              </a:ext>
            </a:extLst>
          </p:cNvPr>
          <p:cNvSpPr>
            <a:spLocks noGrp="1" noChangeArrowheads="1"/>
          </p:cNvSpPr>
          <p:nvPr>
            <p:ph type="body" sz="half" idx="2"/>
          </p:nvPr>
        </p:nvSpPr>
        <p:spPr>
          <a:xfrm>
            <a:off x="4905375" y="1981200"/>
            <a:ext cx="3705225" cy="4114800"/>
          </a:xfrm>
        </p:spPr>
        <p:txBody>
          <a:bodyPr/>
          <a:lstStyle/>
          <a:p>
            <a:pPr algn="r" rtl="1">
              <a:buFont typeface="Wingdings" panose="05000000000000000000" pitchFamily="2" charset="2"/>
              <a:buNone/>
            </a:pPr>
            <a:r>
              <a:rPr lang="ar-JO" altLang="en-US" sz="2400" dirty="0">
                <a:latin typeface="Arial" panose="020B0604020202020204" pitchFamily="34" charset="0"/>
              </a:rPr>
              <a:t>العشاء الأخير</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الصلاة في البستان</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الخيانة</a:t>
            </a:r>
            <a:endParaRPr lang="en-US" altLang="en-US" sz="24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الحبس</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استجواب أمام حنان</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المحاكمة أمام قيافا</a:t>
            </a:r>
            <a:endParaRPr lang="en-US" altLang="en-US" sz="2400" dirty="0">
              <a:latin typeface="Arial" panose="020B0604020202020204" pitchFamily="34" charset="0"/>
            </a:endParaRPr>
          </a:p>
          <a:p>
            <a:pPr algn="r" rtl="1">
              <a:buFont typeface="Wingdings" panose="05000000000000000000" pitchFamily="2" charset="2"/>
              <a:buNone/>
            </a:pPr>
            <a:r>
              <a:rPr lang="ar-JO" altLang="en-US" sz="2400" dirty="0">
                <a:latin typeface="Arial" panose="020B0604020202020204" pitchFamily="34" charset="0"/>
              </a:rPr>
              <a:t>إنكار بطرس</a:t>
            </a:r>
            <a:endParaRPr lang="en-US" altLang="en-US" sz="2400" dirty="0">
              <a:latin typeface="Arial" panose="020B0604020202020204" pitchFamily="34" charset="0"/>
            </a:endParaRPr>
          </a:p>
          <a:p>
            <a:pPr algn="r" rtl="1">
              <a:buFont typeface="Wingdings" panose="05000000000000000000" pitchFamily="2" charset="2"/>
              <a:buNone/>
            </a:pPr>
            <a:endParaRPr lang="en-US" altLang="en-US" sz="2400" dirty="0">
              <a:latin typeface="Arial" panose="020B0604020202020204" pitchFamily="34" charset="0"/>
            </a:endParaRPr>
          </a:p>
        </p:txBody>
      </p:sp>
      <p:sp>
        <p:nvSpPr>
          <p:cNvPr id="187398" name="Text Box 6">
            <a:extLst>
              <a:ext uri="{FF2B5EF4-FFF2-40B4-BE49-F238E27FC236}">
                <a16:creationId xmlns:a16="http://schemas.microsoft.com/office/drawing/2014/main" id="{8733B101-6758-4B50-9396-5D08F647FF94}"/>
              </a:ext>
            </a:extLst>
          </p:cNvPr>
          <p:cNvSpPr txBox="1">
            <a:spLocks noChangeArrowheads="1"/>
          </p:cNvSpPr>
          <p:nvPr/>
        </p:nvSpPr>
        <p:spPr bwMode="auto">
          <a:xfrm>
            <a:off x="381000" y="6400800"/>
            <a:ext cx="464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بلومبيرغ ص 342</a:t>
            </a:r>
            <a:endParaRPr kumimoji="0" lang="en-US" alt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31830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7" dur="500"/>
                                        <p:tgtEl>
                                          <p:spTgt spid="18739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10" dur="500"/>
                                        <p:tgtEl>
                                          <p:spTgt spid="18739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13" dur="500"/>
                                        <p:tgtEl>
                                          <p:spTgt spid="187396">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16" dur="500"/>
                                        <p:tgtEl>
                                          <p:spTgt spid="187396">
                                            <p:txEl>
                                              <p:pRg st="6" end="6"/>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87397">
                                            <p:txEl>
                                              <p:pRg st="0" end="0"/>
                                            </p:txEl>
                                          </p:spTgt>
                                        </p:tgtEl>
                                        <p:attrNameLst>
                                          <p:attrName>style.visibility</p:attrName>
                                        </p:attrNameLst>
                                      </p:cBhvr>
                                      <p:to>
                                        <p:strVal val="visible"/>
                                      </p:to>
                                    </p:set>
                                    <p:animEffect transition="in" filter="blinds(horizontal)">
                                      <p:cBhvr>
                                        <p:cTn id="21" dur="500"/>
                                        <p:tgtEl>
                                          <p:spTgt spid="187397">
                                            <p:txEl>
                                              <p:pRg st="0" end="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87397">
                                            <p:txEl>
                                              <p:pRg st="1" end="1"/>
                                            </p:txEl>
                                          </p:spTgt>
                                        </p:tgtEl>
                                        <p:attrNameLst>
                                          <p:attrName>style.visibility</p:attrName>
                                        </p:attrNameLst>
                                      </p:cBhvr>
                                      <p:to>
                                        <p:strVal val="visible"/>
                                      </p:to>
                                    </p:set>
                                    <p:animEffect transition="in" filter="blinds(horizontal)">
                                      <p:cBhvr>
                                        <p:cTn id="24" dur="500"/>
                                        <p:tgtEl>
                                          <p:spTgt spid="187397">
                                            <p:txEl>
                                              <p:pRg st="1" end="1"/>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7397">
                                            <p:txEl>
                                              <p:pRg st="2" end="2"/>
                                            </p:txEl>
                                          </p:spTgt>
                                        </p:tgtEl>
                                        <p:attrNameLst>
                                          <p:attrName>style.visibility</p:attrName>
                                        </p:attrNameLst>
                                      </p:cBhvr>
                                      <p:to>
                                        <p:strVal val="visible"/>
                                      </p:to>
                                    </p:set>
                                    <p:animEffect transition="in" filter="blinds(horizontal)">
                                      <p:cBhvr>
                                        <p:cTn id="27" dur="500"/>
                                        <p:tgtEl>
                                          <p:spTgt spid="187397">
                                            <p:txEl>
                                              <p:pRg st="2" end="2"/>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87397">
                                            <p:txEl>
                                              <p:pRg st="4" end="4"/>
                                            </p:txEl>
                                          </p:spTgt>
                                        </p:tgtEl>
                                        <p:attrNameLst>
                                          <p:attrName>style.visibility</p:attrName>
                                        </p:attrNameLst>
                                      </p:cBhvr>
                                      <p:to>
                                        <p:strVal val="visible"/>
                                      </p:to>
                                    </p:set>
                                    <p:animEffect transition="in" filter="blinds(horizontal)">
                                      <p:cBhvr>
                                        <p:cTn id="30" dur="500"/>
                                        <p:tgtEl>
                                          <p:spTgt spid="187397">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87397">
                                            <p:txEl>
                                              <p:pRg st="5" end="5"/>
                                            </p:txEl>
                                          </p:spTgt>
                                        </p:tgtEl>
                                        <p:attrNameLst>
                                          <p:attrName>style.visibility</p:attrName>
                                        </p:attrNameLst>
                                      </p:cBhvr>
                                      <p:to>
                                        <p:strVal val="visible"/>
                                      </p:to>
                                    </p:set>
                                    <p:animEffect transition="in" filter="blinds(horizontal)">
                                      <p:cBhvr>
                                        <p:cTn id="33" dur="500"/>
                                        <p:tgtEl>
                                          <p:spTgt spid="187397">
                                            <p:txEl>
                                              <p:pRg st="5" end="5"/>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87397">
                                            <p:txEl>
                                              <p:pRg st="6" end="6"/>
                                            </p:txEl>
                                          </p:spTgt>
                                        </p:tgtEl>
                                        <p:attrNameLst>
                                          <p:attrName>style.visibility</p:attrName>
                                        </p:attrNameLst>
                                      </p:cBhvr>
                                      <p:to>
                                        <p:strVal val="visible"/>
                                      </p:to>
                                    </p:set>
                                    <p:animEffect transition="in" filter="blinds(horizontal)">
                                      <p:cBhvr>
                                        <p:cTn id="36" dur="500"/>
                                        <p:tgtEl>
                                          <p:spTgt spid="187397">
                                            <p:txEl>
                                              <p:pRg st="6" end="6"/>
                                            </p:txEl>
                                          </p:spTgt>
                                        </p:tgtEl>
                                      </p:cBhvr>
                                    </p:animEffect>
                                  </p:childTnLst>
                                </p:cTn>
                              </p:par>
                              <p:par>
                                <p:cTn id="37" presetID="3" presetClass="entr" presetSubtype="10" fill="hold" nodeType="withEffect">
                                  <p:stCondLst>
                                    <p:cond delay="0"/>
                                  </p:stCondLst>
                                  <p:childTnLst>
                                    <p:set>
                                      <p:cBhvr>
                                        <p:cTn id="38" dur="1" fill="hold">
                                          <p:stCondLst>
                                            <p:cond delay="0"/>
                                          </p:stCondLst>
                                        </p:cTn>
                                        <p:tgtEl>
                                          <p:spTgt spid="187397">
                                            <p:txEl>
                                              <p:pRg st="7" end="7"/>
                                            </p:txEl>
                                          </p:spTgt>
                                        </p:tgtEl>
                                        <p:attrNameLst>
                                          <p:attrName>style.visibility</p:attrName>
                                        </p:attrNameLst>
                                      </p:cBhvr>
                                      <p:to>
                                        <p:strVal val="visible"/>
                                      </p:to>
                                    </p:set>
                                    <p:animEffect transition="in" filter="blinds(horizontal)">
                                      <p:cBhvr>
                                        <p:cTn id="39" dur="500"/>
                                        <p:tgtEl>
                                          <p:spTgt spid="18739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ar-JO" sz="8000" b="1" dirty="0">
                <a:solidFill>
                  <a:srgbClr val="D50800"/>
                </a:solidFill>
                <a:latin typeface="Arial" panose="020B0604020202020204" pitchFamily="34" charset="0"/>
                <a:ea typeface="ＭＳ Ｐゴシック" charset="0"/>
                <a:cs typeface="Arial" panose="020B0604020202020204" pitchFamily="34" charset="0"/>
              </a:rPr>
              <a:t>دين الخطية الثقيل</a:t>
            </a:r>
            <a:endParaRPr lang="en-US" sz="8000" b="1" dirty="0">
              <a:solidFill>
                <a:srgbClr val="D508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495060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 name="Title 1"/>
          <p:cNvSpPr>
            <a:spLocks noGrp="1"/>
          </p:cNvSpPr>
          <p:nvPr>
            <p:ph type="title"/>
          </p:nvPr>
        </p:nvSpPr>
        <p:spPr>
          <a:xfrm>
            <a:off x="107950" y="908050"/>
            <a:ext cx="8229600" cy="1143000"/>
          </a:xfrm>
        </p:spPr>
        <p:txBody>
          <a:bodyPr/>
          <a:lstStyle/>
          <a:p>
            <a:pPr>
              <a:defRPr/>
            </a:pPr>
            <a:r>
              <a:rPr lang="en-US" dirty="0">
                <a:latin typeface="Tahoma" charset="0"/>
                <a:ea typeface="ＭＳ Ｐゴシック" charset="0"/>
              </a:rPr>
              <a:t>The Debt 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sp>
        <p:nvSpPr>
          <p:cNvPr id="4" name="Rectangle 3"/>
          <p:cNvSpPr/>
          <p:nvPr/>
        </p:nvSpPr>
        <p:spPr>
          <a:xfrm rot="696991">
            <a:off x="3780909" y="1843678"/>
            <a:ext cx="2643673" cy="2646878"/>
          </a:xfrm>
          <a:prstGeom prst="rect">
            <a:avLst/>
          </a:prstGeom>
          <a:solidFill>
            <a:schemeClr val="accent1">
              <a:lumMod val="50000"/>
            </a:schemeClr>
          </a:solidFill>
          <a:ln w="76200" cmpd="sng">
            <a:solidFill>
              <a:srgbClr val="FF0000"/>
            </a:solidFill>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600" b="1" u="none" strike="noStrike" kern="1200" cap="none" spc="0" normalizeH="0" baseline="0" noProof="0" dirty="0">
                <a:ln w="17780" cmpd="sng">
                  <a:solidFill>
                    <a:srgbClr val="FFFFFF"/>
                  </a:solidFill>
                  <a:prstDash val="solid"/>
                  <a:miter lim="800000"/>
                </a:ln>
                <a:solidFill>
                  <a:srgbClr val="FFFFFF"/>
                </a:solidFill>
                <a:effectLst>
                  <a:outerShdw blurRad="50800" algn="tl" rotWithShape="0">
                    <a:srgbClr val="000000"/>
                  </a:outerShdw>
                </a:effectLst>
                <a:uLnTx/>
                <a:uFillTx/>
                <a:latin typeface="Arial" panose="020B0604020202020204" pitchFamily="34" charset="0"/>
                <a:ea typeface="ＭＳ Ｐゴシック" charset="0"/>
              </a:rPr>
              <a:t>دَين</a:t>
            </a:r>
            <a:endParaRPr kumimoji="0" lang="en-US" sz="5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200681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0"/>
                <a:cs typeface="Arial" panose="020B0604020202020204" pitchFamily="34" charset="0"/>
              </a:rPr>
              <a:t>قد أكمل</a:t>
            </a:r>
            <a:endParaRPr lang="en-US" b="1" dirty="0">
              <a:effectLst/>
              <a:latin typeface="Arial" panose="020B0604020202020204" pitchFamily="34" charset="0"/>
              <a:ea typeface="ＭＳ Ｐゴシック" charset="0"/>
              <a:cs typeface="Arial" panose="020B0604020202020204" pitchFamily="34"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17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قانونياً</a:t>
            </a:r>
            <a:endParaRPr kumimoji="0" lang="en-US" sz="11700" b="1"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مدفوع</a:t>
            </a:r>
          </a:p>
          <a:p>
            <a:pPr marL="342900" marR="0" lvl="0" indent="-34290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lang="ar-JO" sz="72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بالكامل</a:t>
            </a:r>
            <a:endParaRPr kumimoji="0" lang="en-US" sz="72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22237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عن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1938" marR="0" lvl="0" indent="-261938" algn="r" defTabSz="914400" rtl="1" eaLnBrk="1" fontAlgn="base" latinLnBrk="0" hangingPunct="1">
              <a:lnSpc>
                <a:spcPct val="100000"/>
              </a:lnSpc>
              <a:spcBef>
                <a:spcPct val="0"/>
              </a:spcBef>
              <a:spcAft>
                <a:spcPct val="0"/>
              </a:spcAft>
              <a:buClrTx/>
              <a:buSzTx/>
              <a:buFont typeface="Arial" charset="0"/>
              <a:buChar char="•"/>
              <a:tabLst/>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kumimoji="0" lang="en-US" sz="4000" b="1" u="none" strike="noStrike" kern="1200" cap="none" spc="0" normalizeH="0" baseline="0" noProof="0" dirty="0">
              <a:ln>
                <a:noFill/>
              </a:ln>
              <a:solidFill>
                <a:srgbClr val="000090"/>
              </a:solidFill>
              <a:effectLst>
                <a:glow rad="101600">
                  <a:srgbClr val="FFFFFF">
                    <a:alpha val="91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لماذا كسر الساقين؟</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00845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defRPr/>
            </a:pPr>
            <a:r>
              <a:rPr lang="ar-JO" b="1" dirty="0">
                <a:latin typeface="Arial" panose="020B0604020202020204" pitchFamily="34" charset="0"/>
                <a:cs typeface="Arial" panose="020B0604020202020204" pitchFamily="34" charset="0"/>
              </a:rPr>
              <a:t>كانت حملان الفصح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لا تشوبها شائبة</a:t>
            </a:r>
            <a:endParaRPr lang="en-US" b="1" dirty="0">
              <a:solidFill>
                <a:schemeClr val="tx1"/>
              </a:solidFill>
              <a:effectLst>
                <a:outerShdw blurRad="50800" dist="63500" dir="2700000" algn="tl" rotWithShape="0">
                  <a:srgbClr val="000000">
                    <a:alpha val="89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4772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ar-JO" b="1" dirty="0">
                <a:latin typeface="Arial" panose="020B0604020202020204" pitchFamily="34" charset="0"/>
                <a:cs typeface="Arial" panose="020B0604020202020204" pitchFamily="34" charset="0"/>
              </a:rPr>
              <a:t>تم تخصيص حملان الفصح كاملة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latin typeface="Arial" panose="020B0604020202020204" pitchFamily="34" charset="0"/>
              <a:ea typeface="ＭＳ Ｐゴシック" charset="0"/>
              <a:cs typeface="Arial" panose="020B0604020202020204" pitchFamily="34" charset="0"/>
            </a:endParaRPr>
          </a:p>
        </p:txBody>
      </p:sp>
      <p:sp>
        <p:nvSpPr>
          <p:cNvPr id="229379" name="TextBox 5"/>
          <p:cNvSpPr txBox="1">
            <a:spLocks noChangeArrowheads="1"/>
          </p:cNvSpPr>
          <p:nvPr/>
        </p:nvSpPr>
        <p:spPr bwMode="auto">
          <a:xfrm>
            <a:off x="0" y="5084763"/>
            <a:ext cx="579596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بيت واحد يؤكل لا تخرج من اللحم من البيت إلى خارج وعظماً لا تكسروا منه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9380" name="TextBox 6"/>
          <p:cNvSpPr txBox="1">
            <a:spLocks noChangeArrowheads="1"/>
          </p:cNvSpPr>
          <p:nvPr/>
        </p:nvSpPr>
        <p:spPr bwMode="auto">
          <a:xfrm>
            <a:off x="3348038" y="6396038"/>
            <a:ext cx="579596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خروج 12: 46، عدد 9: 12</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290231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ar-JO" b="1" dirty="0">
                <a:latin typeface="Arial" panose="020B0604020202020204" pitchFamily="34" charset="0"/>
                <a:cs typeface="Arial" panose="020B0604020202020204" pitchFamily="34" charset="0"/>
              </a:rPr>
              <a:t>لا تزال حملان الفصح مخصصة بالكامل </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دون كسر أي أرجل</a:t>
            </a:r>
            <a:endParaRPr lang="en-US" b="1" dirty="0">
              <a:solidFill>
                <a:schemeClr val="tx1"/>
              </a:solidFill>
              <a:effectLst>
                <a:glow rad="127000">
                  <a:srgbClr val="000000">
                    <a:alpha val="91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077606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ar-JO" sz="3600" b="1" dirty="0">
                <a:latin typeface="Arial" panose="020B0604020202020204" pitchFamily="34" charset="0"/>
                <a:ea typeface="ＭＳ Ｐゴシック" charset="0"/>
                <a:cs typeface="Arial" panose="020B0604020202020204" pitchFamily="34" charset="0"/>
              </a:rPr>
              <a:t>مزمور 34: 20</a:t>
            </a:r>
            <a:endParaRPr lang="en-US" sz="3600" b="1" dirty="0">
              <a:latin typeface="Arial" panose="020B0604020202020204" pitchFamily="34" charset="0"/>
              <a:ea typeface="ＭＳ Ｐゴシック" charset="0"/>
              <a:cs typeface="Arial" panose="020B0604020202020204" pitchFamily="34" charset="0"/>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يحفظ جميع عظامه واحد منها لا ينكسر</a:t>
            </a:r>
            <a:endParaRPr kumimoji="0" lang="en-US"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5789153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ar-JO" sz="4800" b="1" dirty="0">
                <a:latin typeface="Arial" panose="020B0604020202020204" pitchFamily="34" charset="0"/>
                <a:ea typeface="ＭＳ Ｐゴシック" charset="0"/>
                <a:cs typeface="Arial" panose="020B0604020202020204" pitchFamily="34" charset="0"/>
              </a:rPr>
              <a:t>زكريا 12: 10</a:t>
            </a:r>
            <a:endParaRPr lang="en-US" sz="4800" b="1" dirty="0">
              <a:latin typeface="Arial" panose="020B0604020202020204" pitchFamily="34" charset="0"/>
              <a:ea typeface="ＭＳ Ｐゴシック" charset="0"/>
              <a:cs typeface="Arial" panose="020B0604020202020204" pitchFamily="34"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وأفيض على بيت داود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وعلى سكان أورشليم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روح النعمة والتضرعات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00"/>
                </a:solidFill>
                <a:latin typeface="Arial" panose="020B0604020202020204" pitchFamily="34" charset="0"/>
                <a:cs typeface="Arial" panose="020B0604020202020204" pitchFamily="34" charset="0"/>
              </a:rPr>
              <a:t>فينظرون إلى الذي طعنوه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وينوحون عليه كنائح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على وحيد له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ويكونون في مرارة عليه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CC"/>
                </a:solidFill>
                <a:latin typeface="Arial" panose="020B0604020202020204" pitchFamily="34" charset="0"/>
                <a:cs typeface="Arial" panose="020B0604020202020204" pitchFamily="34" charset="0"/>
              </a:rPr>
              <a:t>كمن هو في مرارة على بكره</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512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3CD4AFA-4961-4CFC-B799-66C3EA83A267}"/>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B0086D0-463E-46AB-AB8C-489CAEEA4BB0}" type="slidenum">
              <a:rPr kumimoji="0" lang="en-US" altLang="en-US" sz="100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00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ndParaRPr>
          </a:p>
        </p:txBody>
      </p:sp>
      <p:sp>
        <p:nvSpPr>
          <p:cNvPr id="191490" name="Rectangle 2">
            <a:extLst>
              <a:ext uri="{FF2B5EF4-FFF2-40B4-BE49-F238E27FC236}">
                <a16:creationId xmlns:a16="http://schemas.microsoft.com/office/drawing/2014/main" id="{554AD990-D63A-47B6-8C08-988E18360EDC}"/>
              </a:ext>
            </a:extLst>
          </p:cNvPr>
          <p:cNvSpPr>
            <a:spLocks noGrp="1" noChangeArrowheads="1"/>
          </p:cNvSpPr>
          <p:nvPr>
            <p:ph type="title"/>
          </p:nvPr>
        </p:nvSpPr>
        <p:spPr>
          <a:xfrm>
            <a:off x="491319" y="304800"/>
            <a:ext cx="8119281" cy="1431925"/>
          </a:xfrm>
        </p:spPr>
        <p:txBody>
          <a:bodyPr/>
          <a:lstStyle/>
          <a:p>
            <a:pPr algn="ctr"/>
            <a:r>
              <a:rPr lang="ar-JO" altLang="en-US" dirty="0">
                <a:solidFill>
                  <a:srgbClr val="FFFF00"/>
                </a:solidFill>
                <a:latin typeface="Arial" panose="020B0604020202020204" pitchFamily="34" charset="0"/>
              </a:rPr>
              <a:t>ساعات يسوع الأخيرة</a:t>
            </a:r>
            <a:endParaRPr lang="en-US" altLang="en-US" dirty="0">
              <a:solidFill>
                <a:srgbClr val="FFFF00"/>
              </a:solidFill>
              <a:latin typeface="Arial" panose="020B0604020202020204" pitchFamily="34" charset="0"/>
            </a:endParaRPr>
          </a:p>
        </p:txBody>
      </p:sp>
      <p:sp>
        <p:nvSpPr>
          <p:cNvPr id="191492" name="Rectangle 4">
            <a:extLst>
              <a:ext uri="{FF2B5EF4-FFF2-40B4-BE49-F238E27FC236}">
                <a16:creationId xmlns:a16="http://schemas.microsoft.com/office/drawing/2014/main" id="{2BD68F05-613B-4039-926C-5ED24FCE539D}"/>
              </a:ext>
            </a:extLst>
          </p:cNvPr>
          <p:cNvSpPr>
            <a:spLocks noGrp="1" noChangeArrowheads="1"/>
          </p:cNvSpPr>
          <p:nvPr>
            <p:ph type="body" sz="half" idx="1"/>
          </p:nvPr>
        </p:nvSpPr>
        <p:spPr/>
        <p:txBody>
          <a:bodyPr/>
          <a:lstStyle/>
          <a:p>
            <a:pPr algn="r" rtl="1">
              <a:lnSpc>
                <a:spcPct val="90000"/>
              </a:lnSpc>
            </a:pPr>
            <a:r>
              <a:rPr lang="ar-JO" altLang="en-US" sz="2000" dirty="0">
                <a:latin typeface="Arial" panose="020B0604020202020204" pitchFamily="34" charset="0"/>
              </a:rPr>
              <a:t>الجمعة</a:t>
            </a:r>
            <a:r>
              <a:rPr lang="en-US" altLang="en-US" sz="2000" dirty="0">
                <a:latin typeface="Arial" panose="020B0604020202020204" pitchFamily="34" charset="0"/>
              </a:rPr>
              <a:t>------------------</a:t>
            </a:r>
          </a:p>
          <a:p>
            <a:pPr algn="r" rtl="1">
              <a:lnSpc>
                <a:spcPct val="90000"/>
              </a:lnSpc>
              <a:buFont typeface="Wingdings" panose="05000000000000000000" pitchFamily="2" charset="2"/>
              <a:buNone/>
            </a:pPr>
            <a:r>
              <a:rPr lang="ar-JO" altLang="en-US" sz="1600" dirty="0">
                <a:latin typeface="Arial" panose="020B0604020202020204" pitchFamily="34" charset="0"/>
              </a:rPr>
              <a:t>الصباح الباكر</a:t>
            </a: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buFont typeface="Wingdings" panose="05000000000000000000" pitchFamily="2" charset="2"/>
              <a:buNone/>
            </a:pPr>
            <a:endParaRPr lang="en-US" altLang="en-US" sz="1600" dirty="0">
              <a:latin typeface="Arial" panose="020B0604020202020204" pitchFamily="34" charset="0"/>
            </a:endParaRPr>
          </a:p>
          <a:p>
            <a:pPr algn="r" rtl="1">
              <a:lnSpc>
                <a:spcPct val="90000"/>
              </a:lnSpc>
            </a:pPr>
            <a:r>
              <a:rPr lang="ar-JO" altLang="en-US" sz="2000" dirty="0">
                <a:latin typeface="Arial" panose="020B0604020202020204" pitchFamily="34" charset="0"/>
              </a:rPr>
              <a:t>فترة الظهيرة</a:t>
            </a:r>
            <a:r>
              <a:rPr lang="en-US" altLang="en-US" sz="2000" dirty="0">
                <a:latin typeface="Arial" panose="020B0604020202020204" pitchFamily="34" charset="0"/>
              </a:rPr>
              <a:t>---------</a:t>
            </a: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pPr>
            <a:r>
              <a:rPr lang="ar-JO" altLang="en-US" sz="2000" dirty="0">
                <a:latin typeface="Arial" panose="020B0604020202020204" pitchFamily="34" charset="0"/>
              </a:rPr>
              <a:t>ما بعد الظهر</a:t>
            </a:r>
            <a:r>
              <a:rPr lang="en-US" altLang="en-US" sz="2000" dirty="0">
                <a:latin typeface="Arial" panose="020B0604020202020204" pitchFamily="34" charset="0"/>
              </a:rPr>
              <a:t>----------</a:t>
            </a: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pPr>
            <a:r>
              <a:rPr lang="ar-JO" altLang="en-US" sz="2000" dirty="0">
                <a:latin typeface="Arial" panose="020B0604020202020204" pitchFamily="34" charset="0"/>
              </a:rPr>
              <a:t>قرب غروب الشمس</a:t>
            </a:r>
            <a:r>
              <a:rPr lang="en-US" altLang="en-US" sz="2000" dirty="0">
                <a:latin typeface="Arial" panose="020B0604020202020204" pitchFamily="34" charset="0"/>
              </a:rPr>
              <a:t>-------</a:t>
            </a: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p:txBody>
      </p:sp>
      <p:sp>
        <p:nvSpPr>
          <p:cNvPr id="191493" name="Rectangle 5">
            <a:extLst>
              <a:ext uri="{FF2B5EF4-FFF2-40B4-BE49-F238E27FC236}">
                <a16:creationId xmlns:a16="http://schemas.microsoft.com/office/drawing/2014/main" id="{C8C6C471-D0B7-42F3-BF8E-D3C8808AC776}"/>
              </a:ext>
            </a:extLst>
          </p:cNvPr>
          <p:cNvSpPr>
            <a:spLocks noGrp="1" noChangeArrowheads="1"/>
          </p:cNvSpPr>
          <p:nvPr>
            <p:ph type="body" sz="half" idx="2"/>
          </p:nvPr>
        </p:nvSpPr>
        <p:spPr/>
        <p:txBody>
          <a:bodyPr/>
          <a:lstStyle/>
          <a:p>
            <a:pPr algn="r" rtl="1">
              <a:lnSpc>
                <a:spcPct val="90000"/>
              </a:lnSpc>
              <a:buFont typeface="Wingdings" panose="05000000000000000000" pitchFamily="2" charset="2"/>
              <a:buNone/>
            </a:pPr>
            <a:r>
              <a:rPr lang="ar-JO" altLang="en-US" sz="2000" dirty="0">
                <a:latin typeface="Arial" panose="020B0604020202020204" pitchFamily="34" charset="0"/>
              </a:rPr>
              <a:t>اكتمال مجمع السنهدريم</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المداولات</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إرسال يسوع إلى بيلاطس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استجواب أمام بيلاطس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إرسال يسوع إلى هيرودس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العودة إلى بيلاطس</a:t>
            </a: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تسمير يسوع على الصليب</a:t>
            </a: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يسوع يموت</a:t>
            </a:r>
            <a:endParaRPr lang="en-US" altLang="en-US" sz="2000" dirty="0">
              <a:latin typeface="Arial" panose="020B0604020202020204" pitchFamily="34" charset="0"/>
            </a:endParaRPr>
          </a:p>
          <a:p>
            <a:pPr algn="r" rtl="1">
              <a:lnSpc>
                <a:spcPct val="90000"/>
              </a:lnSpc>
              <a:buFont typeface="Wingdings" panose="05000000000000000000" pitchFamily="2" charset="2"/>
              <a:buNone/>
            </a:pPr>
            <a:endParaRPr lang="en-US" altLang="en-US" sz="2000" dirty="0">
              <a:latin typeface="Arial" panose="020B0604020202020204" pitchFamily="34" charset="0"/>
            </a:endParaRPr>
          </a:p>
          <a:p>
            <a:pPr algn="r" rtl="1">
              <a:lnSpc>
                <a:spcPct val="90000"/>
              </a:lnSpc>
              <a:buFont typeface="Wingdings" panose="05000000000000000000" pitchFamily="2" charset="2"/>
              <a:buNone/>
            </a:pPr>
            <a:r>
              <a:rPr lang="ar-JO" altLang="en-US" sz="2000" dirty="0">
                <a:latin typeface="Arial" panose="020B0604020202020204" pitchFamily="34" charset="0"/>
              </a:rPr>
              <a:t>يسوع يدفن</a:t>
            </a:r>
            <a:endParaRPr lang="en-US" altLang="en-US" sz="2000" dirty="0">
              <a:latin typeface="Arial" panose="020B0604020202020204" pitchFamily="34" charset="0"/>
            </a:endParaRPr>
          </a:p>
        </p:txBody>
      </p:sp>
      <p:sp>
        <p:nvSpPr>
          <p:cNvPr id="191494" name="Text Box 6">
            <a:extLst>
              <a:ext uri="{FF2B5EF4-FFF2-40B4-BE49-F238E27FC236}">
                <a16:creationId xmlns:a16="http://schemas.microsoft.com/office/drawing/2014/main" id="{4A597F5D-8D4F-4986-853D-538514B39608}"/>
              </a:ext>
            </a:extLst>
          </p:cNvPr>
          <p:cNvSpPr txBox="1">
            <a:spLocks noChangeArrowheads="1"/>
          </p:cNvSpPr>
          <p:nvPr/>
        </p:nvSpPr>
        <p:spPr bwMode="auto">
          <a:xfrm>
            <a:off x="609600" y="6248400"/>
            <a:ext cx="472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بلومبيرغ ص 342</a:t>
            </a:r>
            <a:endParaRPr kumimoji="0" lang="en-US" alt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399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91492">
                                            <p:txEl>
                                              <p:pRg st="0" end="0"/>
                                            </p:txEl>
                                          </p:spTgt>
                                        </p:tgtEl>
                                        <p:attrNameLst>
                                          <p:attrName>style.visibility</p:attrName>
                                        </p:attrNameLst>
                                      </p:cBhvr>
                                      <p:to>
                                        <p:strVal val="visible"/>
                                      </p:to>
                                    </p:set>
                                    <p:animEffect transition="in" filter="checkerboard(across)">
                                      <p:cBhvr>
                                        <p:cTn id="7" dur="500"/>
                                        <p:tgtEl>
                                          <p:spTgt spid="19149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91492">
                                            <p:txEl>
                                              <p:pRg st="1" end="1"/>
                                            </p:txEl>
                                          </p:spTgt>
                                        </p:tgtEl>
                                        <p:attrNameLst>
                                          <p:attrName>style.visibility</p:attrName>
                                        </p:attrNameLst>
                                      </p:cBhvr>
                                      <p:to>
                                        <p:strVal val="visible"/>
                                      </p:to>
                                    </p:set>
                                    <p:animEffect transition="in" filter="checkerboard(across)">
                                      <p:cBhvr>
                                        <p:cTn id="10" dur="500"/>
                                        <p:tgtEl>
                                          <p:spTgt spid="191492">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91492">
                                            <p:txEl>
                                              <p:pRg st="8" end="8"/>
                                            </p:txEl>
                                          </p:spTgt>
                                        </p:tgtEl>
                                        <p:attrNameLst>
                                          <p:attrName>style.visibility</p:attrName>
                                        </p:attrNameLst>
                                      </p:cBhvr>
                                      <p:to>
                                        <p:strVal val="visible"/>
                                      </p:to>
                                    </p:set>
                                    <p:animEffect transition="in" filter="checkerboard(across)">
                                      <p:cBhvr>
                                        <p:cTn id="13" dur="500"/>
                                        <p:tgtEl>
                                          <p:spTgt spid="191492">
                                            <p:txEl>
                                              <p:pRg st="8" end="8"/>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91492">
                                            <p:txEl>
                                              <p:pRg st="10" end="10"/>
                                            </p:txEl>
                                          </p:spTgt>
                                        </p:tgtEl>
                                        <p:attrNameLst>
                                          <p:attrName>style.visibility</p:attrName>
                                        </p:attrNameLst>
                                      </p:cBhvr>
                                      <p:to>
                                        <p:strVal val="visible"/>
                                      </p:to>
                                    </p:set>
                                    <p:animEffect transition="in" filter="checkerboard(across)">
                                      <p:cBhvr>
                                        <p:cTn id="16" dur="500"/>
                                        <p:tgtEl>
                                          <p:spTgt spid="191492">
                                            <p:txEl>
                                              <p:pRg st="10" end="10"/>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91492">
                                            <p:txEl>
                                              <p:pRg st="12" end="12"/>
                                            </p:txEl>
                                          </p:spTgt>
                                        </p:tgtEl>
                                        <p:attrNameLst>
                                          <p:attrName>style.visibility</p:attrName>
                                        </p:attrNameLst>
                                      </p:cBhvr>
                                      <p:to>
                                        <p:strVal val="visible"/>
                                      </p:to>
                                    </p:set>
                                    <p:animEffect transition="in" filter="checkerboard(across)">
                                      <p:cBhvr>
                                        <p:cTn id="19" dur="500"/>
                                        <p:tgtEl>
                                          <p:spTgt spid="191492">
                                            <p:txEl>
                                              <p:pRg st="12" end="1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nodeType="clickEffect">
                                  <p:stCondLst>
                                    <p:cond delay="0"/>
                                  </p:stCondLst>
                                  <p:childTnLst>
                                    <p:set>
                                      <p:cBhvr>
                                        <p:cTn id="23" dur="1" fill="hold">
                                          <p:stCondLst>
                                            <p:cond delay="0"/>
                                          </p:stCondLst>
                                        </p:cTn>
                                        <p:tgtEl>
                                          <p:spTgt spid="191493">
                                            <p:txEl>
                                              <p:pRg st="0" end="0"/>
                                            </p:txEl>
                                          </p:spTgt>
                                        </p:tgtEl>
                                        <p:attrNameLst>
                                          <p:attrName>style.visibility</p:attrName>
                                        </p:attrNameLst>
                                      </p:cBhvr>
                                      <p:to>
                                        <p:strVal val="visible"/>
                                      </p:to>
                                    </p:set>
                                    <p:animEffect transition="in" filter="checkerboard(across)">
                                      <p:cBhvr>
                                        <p:cTn id="24" dur="500"/>
                                        <p:tgtEl>
                                          <p:spTgt spid="191493">
                                            <p:txEl>
                                              <p:pRg st="0" end="0"/>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191493">
                                            <p:txEl>
                                              <p:pRg st="1" end="1"/>
                                            </p:txEl>
                                          </p:spTgt>
                                        </p:tgtEl>
                                        <p:attrNameLst>
                                          <p:attrName>style.visibility</p:attrName>
                                        </p:attrNameLst>
                                      </p:cBhvr>
                                      <p:to>
                                        <p:strVal val="visible"/>
                                      </p:to>
                                    </p:set>
                                    <p:animEffect transition="in" filter="checkerboard(across)">
                                      <p:cBhvr>
                                        <p:cTn id="27" dur="500"/>
                                        <p:tgtEl>
                                          <p:spTgt spid="191493">
                                            <p:txEl>
                                              <p:pRg st="1" end="1"/>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191493">
                                            <p:txEl>
                                              <p:pRg st="2" end="2"/>
                                            </p:txEl>
                                          </p:spTgt>
                                        </p:tgtEl>
                                        <p:attrNameLst>
                                          <p:attrName>style.visibility</p:attrName>
                                        </p:attrNameLst>
                                      </p:cBhvr>
                                      <p:to>
                                        <p:strVal val="visible"/>
                                      </p:to>
                                    </p:set>
                                    <p:animEffect transition="in" filter="checkerboard(across)">
                                      <p:cBhvr>
                                        <p:cTn id="30" dur="500"/>
                                        <p:tgtEl>
                                          <p:spTgt spid="191493">
                                            <p:txEl>
                                              <p:pRg st="2" end="2"/>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191493">
                                            <p:txEl>
                                              <p:pRg st="3" end="3"/>
                                            </p:txEl>
                                          </p:spTgt>
                                        </p:tgtEl>
                                        <p:attrNameLst>
                                          <p:attrName>style.visibility</p:attrName>
                                        </p:attrNameLst>
                                      </p:cBhvr>
                                      <p:to>
                                        <p:strVal val="visible"/>
                                      </p:to>
                                    </p:set>
                                    <p:animEffect transition="in" filter="checkerboard(across)">
                                      <p:cBhvr>
                                        <p:cTn id="33" dur="500"/>
                                        <p:tgtEl>
                                          <p:spTgt spid="191493">
                                            <p:txEl>
                                              <p:pRg st="3" end="3"/>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191493">
                                            <p:txEl>
                                              <p:pRg st="4" end="4"/>
                                            </p:txEl>
                                          </p:spTgt>
                                        </p:tgtEl>
                                        <p:attrNameLst>
                                          <p:attrName>style.visibility</p:attrName>
                                        </p:attrNameLst>
                                      </p:cBhvr>
                                      <p:to>
                                        <p:strVal val="visible"/>
                                      </p:to>
                                    </p:set>
                                    <p:animEffect transition="in" filter="checkerboard(across)">
                                      <p:cBhvr>
                                        <p:cTn id="36" dur="500"/>
                                        <p:tgtEl>
                                          <p:spTgt spid="191493">
                                            <p:txEl>
                                              <p:pRg st="4" end="4"/>
                                            </p:txEl>
                                          </p:spTgt>
                                        </p:tgtEl>
                                      </p:cBhvr>
                                    </p:animEffect>
                                  </p:childTnLst>
                                </p:cTn>
                              </p:par>
                              <p:par>
                                <p:cTn id="37" presetID="5" presetClass="entr" presetSubtype="10" fill="hold" nodeType="withEffect">
                                  <p:stCondLst>
                                    <p:cond delay="0"/>
                                  </p:stCondLst>
                                  <p:childTnLst>
                                    <p:set>
                                      <p:cBhvr>
                                        <p:cTn id="38" dur="1" fill="hold">
                                          <p:stCondLst>
                                            <p:cond delay="0"/>
                                          </p:stCondLst>
                                        </p:cTn>
                                        <p:tgtEl>
                                          <p:spTgt spid="191493">
                                            <p:txEl>
                                              <p:pRg st="5" end="5"/>
                                            </p:txEl>
                                          </p:spTgt>
                                        </p:tgtEl>
                                        <p:attrNameLst>
                                          <p:attrName>style.visibility</p:attrName>
                                        </p:attrNameLst>
                                      </p:cBhvr>
                                      <p:to>
                                        <p:strVal val="visible"/>
                                      </p:to>
                                    </p:set>
                                    <p:animEffect transition="in" filter="checkerboard(across)">
                                      <p:cBhvr>
                                        <p:cTn id="39" dur="500"/>
                                        <p:tgtEl>
                                          <p:spTgt spid="191493">
                                            <p:txEl>
                                              <p:pRg st="5" end="5"/>
                                            </p:txEl>
                                          </p:spTgt>
                                        </p:tgtEl>
                                      </p:cBhvr>
                                    </p:animEffect>
                                  </p:childTnLst>
                                </p:cTn>
                              </p:par>
                              <p:par>
                                <p:cTn id="40" presetID="5" presetClass="entr" presetSubtype="10" fill="hold" nodeType="withEffect">
                                  <p:stCondLst>
                                    <p:cond delay="0"/>
                                  </p:stCondLst>
                                  <p:childTnLst>
                                    <p:set>
                                      <p:cBhvr>
                                        <p:cTn id="41" dur="1" fill="hold">
                                          <p:stCondLst>
                                            <p:cond delay="0"/>
                                          </p:stCondLst>
                                        </p:cTn>
                                        <p:tgtEl>
                                          <p:spTgt spid="191493">
                                            <p:txEl>
                                              <p:pRg st="7" end="7"/>
                                            </p:txEl>
                                          </p:spTgt>
                                        </p:tgtEl>
                                        <p:attrNameLst>
                                          <p:attrName>style.visibility</p:attrName>
                                        </p:attrNameLst>
                                      </p:cBhvr>
                                      <p:to>
                                        <p:strVal val="visible"/>
                                      </p:to>
                                    </p:set>
                                    <p:animEffect transition="in" filter="checkerboard(across)">
                                      <p:cBhvr>
                                        <p:cTn id="42" dur="500"/>
                                        <p:tgtEl>
                                          <p:spTgt spid="191493">
                                            <p:txEl>
                                              <p:pRg st="7" end="7"/>
                                            </p:txEl>
                                          </p:spTgt>
                                        </p:tgtEl>
                                      </p:cBhvr>
                                    </p:animEffect>
                                  </p:childTnLst>
                                </p:cTn>
                              </p:par>
                              <p:par>
                                <p:cTn id="43" presetID="5" presetClass="entr" presetSubtype="10" fill="hold" nodeType="withEffect">
                                  <p:stCondLst>
                                    <p:cond delay="0"/>
                                  </p:stCondLst>
                                  <p:childTnLst>
                                    <p:set>
                                      <p:cBhvr>
                                        <p:cTn id="44" dur="1" fill="hold">
                                          <p:stCondLst>
                                            <p:cond delay="0"/>
                                          </p:stCondLst>
                                        </p:cTn>
                                        <p:tgtEl>
                                          <p:spTgt spid="191493">
                                            <p:txEl>
                                              <p:pRg st="9" end="9"/>
                                            </p:txEl>
                                          </p:spTgt>
                                        </p:tgtEl>
                                        <p:attrNameLst>
                                          <p:attrName>style.visibility</p:attrName>
                                        </p:attrNameLst>
                                      </p:cBhvr>
                                      <p:to>
                                        <p:strVal val="visible"/>
                                      </p:to>
                                    </p:set>
                                    <p:animEffect transition="in" filter="checkerboard(across)">
                                      <p:cBhvr>
                                        <p:cTn id="45" dur="500"/>
                                        <p:tgtEl>
                                          <p:spTgt spid="191493">
                                            <p:txEl>
                                              <p:pRg st="9" end="9"/>
                                            </p:txEl>
                                          </p:spTgt>
                                        </p:tgtEl>
                                      </p:cBhvr>
                                    </p:animEffect>
                                  </p:childTnLst>
                                </p:cTn>
                              </p:par>
                              <p:par>
                                <p:cTn id="46" presetID="5" presetClass="entr" presetSubtype="10" fill="hold" nodeType="withEffect">
                                  <p:stCondLst>
                                    <p:cond delay="0"/>
                                  </p:stCondLst>
                                  <p:childTnLst>
                                    <p:set>
                                      <p:cBhvr>
                                        <p:cTn id="47" dur="1" fill="hold">
                                          <p:stCondLst>
                                            <p:cond delay="0"/>
                                          </p:stCondLst>
                                        </p:cTn>
                                        <p:tgtEl>
                                          <p:spTgt spid="191493">
                                            <p:txEl>
                                              <p:pRg st="11" end="11"/>
                                            </p:txEl>
                                          </p:spTgt>
                                        </p:tgtEl>
                                        <p:attrNameLst>
                                          <p:attrName>style.visibility</p:attrName>
                                        </p:attrNameLst>
                                      </p:cBhvr>
                                      <p:to>
                                        <p:strVal val="visible"/>
                                      </p:to>
                                    </p:set>
                                    <p:animEffect transition="in" filter="checkerboard(across)">
                                      <p:cBhvr>
                                        <p:cTn id="48" dur="500"/>
                                        <p:tgtEl>
                                          <p:spTgt spid="19149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ar-JO"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دم وماء</a:t>
            </a:r>
            <a:endParaRPr lang="en-US" sz="48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a:off x="3059113" y="1125538"/>
            <a:ext cx="6084887" cy="5183187"/>
          </a:xfrm>
          <a:prstGeom prst="rect">
            <a:avLst/>
          </a:prstGeom>
          <a:noFill/>
          <a:ln>
            <a:noFill/>
          </a:ln>
          <a:effec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سكتة قلبية؟</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هيكل جديد (2: 19)؟</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حياة من خلال دمه (1: 13)؟</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63538" marR="0" lvl="0" indent="-363538" algn="r" defTabSz="914400" rtl="1" eaLnBrk="1" fontAlgn="base" latinLnBrk="0" hangingPunct="1">
              <a:lnSpc>
                <a:spcPct val="100000"/>
              </a:lnSpc>
              <a:spcBef>
                <a:spcPct val="0"/>
              </a:spcBef>
              <a:spcAft>
                <a:spcPct val="0"/>
              </a:spcAft>
              <a:buClrTx/>
              <a:buSzTx/>
              <a:buFont typeface="Arial" charset="0"/>
              <a:buChar char="•"/>
              <a:tabLs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الموت (1 يوحنا 1: 1)؟</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70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ar-JO" sz="4000" b="1" dirty="0">
                <a:latin typeface="Arial" panose="020B0604020202020204" pitchFamily="34" charset="0"/>
                <a:ea typeface="ＭＳ Ｐゴシック" charset="0"/>
                <a:cs typeface="Arial" panose="020B0604020202020204" pitchFamily="34" charset="0"/>
              </a:rPr>
              <a:t>والذي عاين شهد وشهادته حق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وهو يعلم أنه يقول الحق لتؤمنوا أنتم</a:t>
            </a:r>
            <a:br>
              <a:rPr lang="ar-JO" sz="4000" b="1" dirty="0">
                <a:latin typeface="Arial" panose="020B0604020202020204" pitchFamily="34" charset="0"/>
                <a:ea typeface="ＭＳ Ｐゴシック" charset="0"/>
                <a:cs typeface="Arial" panose="020B0604020202020204" pitchFamily="34" charset="0"/>
              </a:rPr>
            </a:br>
            <a:r>
              <a:rPr lang="en-US" sz="4000" b="1" dirty="0">
                <a:latin typeface="Arial" panose="020B0604020202020204" pitchFamily="34" charset="0"/>
                <a:ea typeface="ＭＳ Ｐゴシック" charset="0"/>
                <a:cs typeface="Arial" panose="020B0604020202020204" pitchFamily="34" charset="0"/>
              </a:rPr>
              <a:t>(</a:t>
            </a:r>
            <a:r>
              <a:rPr lang="ar-JO" sz="4000" b="1" dirty="0">
                <a:latin typeface="Arial" panose="020B0604020202020204" pitchFamily="34" charset="0"/>
                <a:ea typeface="ＭＳ Ｐゴシック" charset="0"/>
                <a:cs typeface="Arial" panose="020B0604020202020204" pitchFamily="34" charset="0"/>
              </a:rPr>
              <a:t>19: 35</a:t>
            </a:r>
            <a:r>
              <a:rPr lang="en-US" sz="40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78795710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ea typeface="Osaka" charset="0"/>
              </a:rPr>
              <a:t>Slides on </a:t>
            </a:r>
            <a:r>
              <a:rPr lang="en-US" sz="8800" dirty="0">
                <a:solidFill>
                  <a:schemeClr val="bg1"/>
                </a:solidFill>
                <a:ea typeface="Osaka" charset="0"/>
              </a:rPr>
              <a:t> 53</a:t>
            </a:r>
            <a:r>
              <a:rPr lang="ar-SA" sz="8800" dirty="0">
                <a:solidFill>
                  <a:schemeClr val="bg1"/>
                </a:solidFill>
                <a:ea typeface="Osaka" charset="0"/>
              </a:rPr>
              <a:t>إشعياء </a:t>
            </a:r>
            <a:endParaRPr lang="en-US" sz="8800" dirty="0">
              <a:solidFill>
                <a:schemeClr val="bg1"/>
              </a:solidFill>
              <a:ea typeface="Osaka" charset="0"/>
            </a:endParaRPr>
          </a:p>
        </p:txBody>
      </p:sp>
    </p:spTree>
    <p:extLst>
      <p:ext uri="{BB962C8B-B14F-4D97-AF65-F5344CB8AC3E}">
        <p14:creationId xmlns:p14="http://schemas.microsoft.com/office/powerpoint/2010/main" val="365351245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4" name="Picture 2">
            <a:extLst>
              <a:ext uri="{FF2B5EF4-FFF2-40B4-BE49-F238E27FC236}">
                <a16:creationId xmlns:a16="http://schemas.microsoft.com/office/drawing/2014/main" id="{21D3742E-6420-DA46-B33C-C6218C6450F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6663"/>
          <a:stretch/>
        </p:blipFill>
        <p:spPr bwMode="auto">
          <a:xfrm>
            <a:off x="5004048" y="884717"/>
            <a:ext cx="3634780" cy="55915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العبد المتألم</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D084B12-F0E1-B248-BAAE-3D342D3E92E1}"/>
              </a:ext>
            </a:extLst>
          </p:cNvPr>
          <p:cNvSpPr txBox="1">
            <a:spLocks noChangeArrowheads="1"/>
          </p:cNvSpPr>
          <p:nvPr/>
        </p:nvSpPr>
        <p:spPr bwMode="auto">
          <a:xfrm>
            <a:off x="0" y="1077820"/>
            <a:ext cx="5076056" cy="559154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هو؟</a:t>
            </a:r>
            <a:endParaRPr kumimoji="0" lang="en-US" sz="6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____________</a:t>
            </a: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سرّ </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(غموض</a:t>
            </a:r>
            <a:r>
              <a:rPr kumimoji="0" lang="ar-SA" sz="44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AC00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53</a:t>
            </a:r>
            <a:r>
              <a:rPr kumimoji="0" lang="ar-SA" sz="7200" b="1" i="0" u="none" strike="noStrike" kern="1200" cap="none" spc="0" normalizeH="0" baseline="0" noProof="0" dirty="0">
                <a:ln>
                  <a:noFill/>
                </a:ln>
                <a:solidFill>
                  <a:srgbClr val="AC00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 </a:t>
            </a:r>
            <a:endParaRPr kumimoji="0" lang="en-US" sz="4400" b="1" i="0" u="none" strike="noStrike" kern="1200" cap="none" spc="0" normalizeH="0" baseline="0" noProof="0" dirty="0">
              <a:ln>
                <a:noFill/>
              </a:ln>
              <a:solidFill>
                <a:srgbClr val="AC00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5368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rown Of Thorns Red Easter Worship Background - YouTube">
            <a:extLst>
              <a:ext uri="{FF2B5EF4-FFF2-40B4-BE49-F238E27FC236}">
                <a16:creationId xmlns:a16="http://schemas.microsoft.com/office/drawing/2014/main" id="{9B223D0A-ECCA-6547-A40C-06459CDF944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7801"/>
          <a:stretch/>
        </p:blipFill>
        <p:spPr bwMode="auto">
          <a:xfrm>
            <a:off x="0" y="857250"/>
            <a:ext cx="9144000" cy="60007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العبد المتألم</a:t>
            </a:r>
            <a:endParaRPr lang="en-US" sz="3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4AD8F496-7C35-064F-87AC-D8B7B53F271B}"/>
              </a:ext>
            </a:extLst>
          </p:cNvPr>
          <p:cNvSpPr txBox="1">
            <a:spLocks noChangeArrowheads="1"/>
          </p:cNvSpPr>
          <p:nvPr/>
        </p:nvSpPr>
        <p:spPr bwMode="auto">
          <a:xfrm>
            <a:off x="-10048" y="26319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15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 ٥٣ </a:t>
            </a:r>
          </a:p>
        </p:txBody>
      </p:sp>
      <p:sp>
        <p:nvSpPr>
          <p:cNvPr id="7" name="Rectangle 2">
            <a:extLst>
              <a:ext uri="{FF2B5EF4-FFF2-40B4-BE49-F238E27FC236}">
                <a16:creationId xmlns:a16="http://schemas.microsoft.com/office/drawing/2014/main" id="{36ADDA48-0FBC-934F-AB9C-717133F50279}"/>
              </a:ext>
            </a:extLst>
          </p:cNvPr>
          <p:cNvSpPr txBox="1">
            <a:spLocks noChangeArrowheads="1"/>
          </p:cNvSpPr>
          <p:nvPr/>
        </p:nvSpPr>
        <p:spPr bwMode="auto">
          <a:xfrm>
            <a:off x="-10048" y="3807649"/>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 أم إسرائيل</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583588"/>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FEAE41DE-2899-1544-88AF-7172E910D3D1}"/>
              </a:ext>
            </a:extLst>
          </p:cNvPr>
          <p:cNvSpPr txBox="1">
            <a:spLocks noChangeArrowheads="1"/>
          </p:cNvSpPr>
          <p:nvPr/>
        </p:nvSpPr>
        <p:spPr bwMode="auto">
          <a:xfrm>
            <a:off x="5636627" y="256425"/>
            <a:ext cx="3397886" cy="7499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وَهُوَ مَجْرُوحٌ لأَجْلِ </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BF521084-FCA3-F841-AF00-73773E7FA76C}"/>
              </a:ext>
            </a:extLst>
          </p:cNvPr>
          <p:cNvSpPr txBox="1">
            <a:spLocks noChangeArrowheads="1"/>
          </p:cNvSpPr>
          <p:nvPr/>
        </p:nvSpPr>
        <p:spPr bwMode="auto">
          <a:xfrm>
            <a:off x="4957372" y="977450"/>
            <a:ext cx="251154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مَعَاصِينَا،</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B00AEAE-7438-D047-80AC-392BA36DEAB6}"/>
              </a:ext>
            </a:extLst>
          </p:cNvPr>
          <p:cNvSpPr txBox="1">
            <a:spLocks noChangeArrowheads="1"/>
          </p:cNvSpPr>
          <p:nvPr/>
        </p:nvSpPr>
        <p:spPr bwMode="auto">
          <a:xfrm>
            <a:off x="4403859" y="1536757"/>
            <a:ext cx="2116966"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مَسْحُوقٌ</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5B85AFB-9036-B145-8BFD-7588D37E170F}"/>
              </a:ext>
            </a:extLst>
          </p:cNvPr>
          <p:cNvSpPr txBox="1">
            <a:spLocks noChangeArrowheads="1"/>
          </p:cNvSpPr>
          <p:nvPr/>
        </p:nvSpPr>
        <p:spPr bwMode="auto">
          <a:xfrm>
            <a:off x="4098488" y="2151873"/>
            <a:ext cx="251154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لأَجْلِ آثَامِنَا. </a:t>
            </a:r>
            <a:endParaRPr kumimoji="0" lang="en-US" sz="44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35235"/>
          </a:xfrm>
          <a:noFill/>
          <a:effectLst>
            <a:outerShdw blurRad="63500" dist="35921" dir="2700000" algn="ctr" rotWithShape="0">
              <a:schemeClr val="tx2">
                <a:alpha val="74998"/>
              </a:schemeClr>
            </a:outerShdw>
          </a:effectLst>
        </p:spPr>
        <p:txBody>
          <a:bodyPr anchor="ctr"/>
          <a:lstStyle/>
          <a:p>
            <a:pPr rtl="1">
              <a:defRPr/>
            </a:pPr>
            <a:r>
              <a:rPr lang="ar-SA" sz="3600" dirty="0">
                <a:effectLst>
                  <a:glow rad="127000">
                    <a:schemeClr val="tx1"/>
                  </a:glow>
                </a:effectLst>
                <a:ea typeface="ＭＳ Ｐゴシック" charset="0"/>
              </a:rPr>
              <a:t>العبد المتألم</a:t>
            </a:r>
            <a:endParaRPr lang="en-US" sz="3600" dirty="0">
              <a:effectLst>
                <a:glow rad="127000">
                  <a:schemeClr val="tx1"/>
                </a:glow>
              </a:effectLst>
              <a:ea typeface="ＭＳ Ｐゴシック" charset="0"/>
            </a:endParaRPr>
          </a:p>
        </p:txBody>
      </p:sp>
      <p:sp>
        <p:nvSpPr>
          <p:cNvPr id="8" name="Rectangle 2">
            <a:extLst>
              <a:ext uri="{FF2B5EF4-FFF2-40B4-BE49-F238E27FC236}">
                <a16:creationId xmlns:a16="http://schemas.microsoft.com/office/drawing/2014/main" id="{262CF22F-F166-BA4F-A86B-E10EE729C3E8}"/>
              </a:ext>
            </a:extLst>
          </p:cNvPr>
          <p:cNvSpPr txBox="1">
            <a:spLocks noChangeArrowheads="1"/>
          </p:cNvSpPr>
          <p:nvPr/>
        </p:nvSpPr>
        <p:spPr bwMode="auto">
          <a:xfrm>
            <a:off x="2122534" y="3410134"/>
            <a:ext cx="4365816" cy="9581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سَلاَمِنَا عَلَيْهِ</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63763C9-AB2B-8E41-8100-105BDF6C7C6C}"/>
              </a:ext>
            </a:extLst>
          </p:cNvPr>
          <p:cNvSpPr txBox="1">
            <a:spLocks noChangeArrowheads="1"/>
          </p:cNvSpPr>
          <p:nvPr/>
        </p:nvSpPr>
        <p:spPr bwMode="auto">
          <a:xfrm>
            <a:off x="3733903" y="2782603"/>
            <a:ext cx="1928791" cy="4784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تَأْدِيب</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F424307D-B7EC-274F-80BA-9EF1B58CFDB0}"/>
              </a:ext>
            </a:extLst>
          </p:cNvPr>
          <p:cNvSpPr txBox="1">
            <a:spLocks noChangeArrowheads="1"/>
          </p:cNvSpPr>
          <p:nvPr/>
        </p:nvSpPr>
        <p:spPr bwMode="auto">
          <a:xfrm>
            <a:off x="1927385" y="4487749"/>
            <a:ext cx="1975954"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وَبِحُبُرِهِ</a:t>
            </a:r>
            <a:endParaRPr kumimoji="0" lang="en-US" sz="3200" b="1" i="0" u="none" strike="noStrike" kern="0" cap="none" spc="0" normalizeH="0" baseline="0" noProof="0" dirty="0">
              <a:ln>
                <a:noFill/>
              </a:ln>
              <a:solidFill>
                <a:srgbClr val="B6050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8D6536BD-6099-C64E-ABD0-DFF64E3B05EB}"/>
              </a:ext>
            </a:extLst>
          </p:cNvPr>
          <p:cNvSpPr txBox="1">
            <a:spLocks noChangeArrowheads="1"/>
          </p:cNvSpPr>
          <p:nvPr/>
        </p:nvSpPr>
        <p:spPr bwMode="auto">
          <a:xfrm>
            <a:off x="2915362" y="4198966"/>
            <a:ext cx="1486208"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1AEB5968-6426-0E43-BC0F-E76849D27033}"/>
              </a:ext>
            </a:extLst>
          </p:cNvPr>
          <p:cNvSpPr txBox="1">
            <a:spLocks noChangeArrowheads="1"/>
          </p:cNvSpPr>
          <p:nvPr/>
        </p:nvSpPr>
        <p:spPr bwMode="auto">
          <a:xfrm>
            <a:off x="770243" y="6433744"/>
            <a:ext cx="7200800" cy="1781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 53: 5</a:t>
            </a:r>
            <a:endParaRPr kumimoji="0" lang="en-US" sz="36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3FC398AD-2591-5C40-A956-EDD70B56947E}"/>
              </a:ext>
            </a:extLst>
          </p:cNvPr>
          <p:cNvSpPr txBox="1">
            <a:spLocks noChangeArrowheads="1"/>
          </p:cNvSpPr>
          <p:nvPr/>
        </p:nvSpPr>
        <p:spPr bwMode="auto">
          <a:xfrm>
            <a:off x="0" y="5342192"/>
            <a:ext cx="2712179" cy="9361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شُفِينَا. </a:t>
            </a:r>
            <a:endParaRPr kumimoji="0" lang="en-US" sz="8000" b="1" i="0" u="none" strike="noStrike" kern="0" cap="none" spc="0" normalizeH="0" baseline="0" noProof="0" dirty="0">
              <a:ln>
                <a:noFill/>
              </a:ln>
              <a:solidFill>
                <a:srgbClr val="DBA188"/>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72802" name="Picture 2">
            <a:extLst>
              <a:ext uri="{FF2B5EF4-FFF2-40B4-BE49-F238E27FC236}">
                <a16:creationId xmlns:a16="http://schemas.microsoft.com/office/drawing/2014/main" id="{B97A4B81-042D-FD41-B631-F4AA69CA279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264872" y="-2138"/>
            <a:ext cx="8535664" cy="6828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784090"/>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6770"/>
            <a:ext cx="9127096" cy="663123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6904" y="5300069"/>
            <a:ext cx="9144000" cy="1130990"/>
          </a:xfrm>
          <a:solidFill>
            <a:srgbClr val="000000"/>
          </a:solidFill>
          <a:effectLst/>
        </p:spPr>
        <p:txBody>
          <a:bodyPr anchor="ctr"/>
          <a:lstStyle/>
          <a:p>
            <a:pPr rtl="1">
              <a:defRPr/>
            </a:pPr>
            <a:r>
              <a:rPr lang="ar-SA" dirty="0">
                <a:effectLst>
                  <a:glow rad="127000">
                    <a:schemeClr val="tx1"/>
                  </a:glow>
                </a:effectLst>
                <a:ea typeface="ＭＳ Ｐゴシック" charset="0"/>
              </a:rPr>
              <a:t>"الأصحاح المحرّم" في الكتاب المقدس العبري</a:t>
            </a:r>
            <a:endParaRPr lang="en-US"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876"/>
            <a:ext cx="9144000" cy="1130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a:t>
            </a:r>
            <a:r>
              <a:rPr kumimoji="0" lang="ar-SA" sz="7200" b="1" i="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شعياء</a:t>
            </a:r>
            <a:r>
              <a:rPr kumimoji="0" lang="ar-SA"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٥٣ </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1761649"/>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26FED-046E-4CEF-8788-8D50BCAC4F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66563" name="Picture 2" descr="http://www.airmagination.com/july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833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609600"/>
            <a:ext cx="8382000" cy="2554545"/>
          </a:xfrm>
          <a:prstGeom prst="rect">
            <a:avLst/>
          </a:prstGeom>
          <a:solidFill>
            <a:schemeClr val="tx1">
              <a:alpha val="56000"/>
            </a:schemeClr>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أشعياء 53: 4-5  لكن أحزاننا حملها وأوجاعنا تحملها، ونحن حسبناه مصاباً مضروباً من الله ومذلولاً. وهو مجروح لأجل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معاصينا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مسحوق لأجل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آثامنا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تأديب</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 سلامنا عليه، و</a:t>
            </a:r>
            <a:r>
              <a:rPr kumimoji="0" lang="ar-JO" sz="4000" b="0" i="0" u="none" strike="noStrike" kern="1200" cap="none" spc="0" normalizeH="0" baseline="0" noProof="0" dirty="0">
                <a:ln w="18415" cmpd="sng">
                  <a:solidFill>
                    <a:srgbClr val="FFFFFF"/>
                  </a:solidFill>
                  <a:prstDash val="solid"/>
                </a:ln>
                <a:solidFill>
                  <a:srgbClr val="FFCC66"/>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بحبره شفينا</a:t>
            </a:r>
            <a:r>
              <a:rPr kumimoji="0" lang="ar-JO"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Arial" panose="020B0604020202020204" pitchFamily="34" charset="0"/>
              </a:rPr>
              <a:t>.</a:t>
            </a:r>
            <a:r>
              <a:rPr kumimoji="0" lang="en-GB"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rPr>
              <a:t> </a:t>
            </a:r>
            <a:endParaRPr kumimoji="0" lang="en-US"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S PGothic" pitchFamily="34" charset="-128"/>
              <a:cs typeface="+mn-cs"/>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4051300" y="0"/>
            <a:ext cx="5091113" cy="6859588"/>
            <a:chOff x="2552" y="0"/>
            <a:chExt cx="3207" cy="4321"/>
          </a:xfrm>
        </p:grpSpPr>
        <p:pic>
          <p:nvPicPr>
            <p:cNvPr id="107418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2" y="0"/>
              <a:ext cx="3208" cy="4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0741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6" y="1564"/>
              <a:ext cx="912" cy="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pic>
        <p:nvPicPr>
          <p:cNvPr id="1074178" name="Picture 4"/>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0" y="0"/>
            <a:ext cx="4576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4757" name="Text Box 5"/>
          <p:cNvSpPr txBox="1">
            <a:spLocks noChangeArrowheads="1"/>
          </p:cNvSpPr>
          <p:nvPr/>
        </p:nvSpPr>
        <p:spPr bwMode="auto">
          <a:xfrm>
            <a:off x="914400" y="-6350"/>
            <a:ext cx="7239000" cy="1066800"/>
          </a:xfrm>
          <a:prstGeom prst="rect">
            <a:avLst/>
          </a:prstGeom>
          <a:solidFill>
            <a:srgbClr val="000000"/>
          </a:solidFill>
          <a:ln w="9525">
            <a:noFill/>
            <a:round/>
            <a:headEnd/>
            <a:tailEnd/>
          </a:ln>
          <a:effectLst>
            <a:outerShdw dist="38184" dir="2700000" algn="ctr" rotWithShape="0">
              <a:srgbClr val="FF0000">
                <a:alpha val="75014"/>
              </a:srgbClr>
            </a:outerShdw>
          </a:effectLst>
        </p:spPr>
        <p:txBody>
          <a:bodyPr anchor="ctr"/>
          <a:lstStyle/>
          <a:p>
            <a:pPr marL="0" marR="0" lvl="0" indent="0" algn="ctr" defTabSz="449263" rtl="0" eaLnBrk="1" fontAlgn="base" latinLnBrk="0" hangingPunct="1">
              <a:lnSpc>
                <a:spcPct val="100000"/>
              </a:lnSpc>
              <a:spcBef>
                <a:spcPct val="0"/>
              </a:spcBef>
              <a:spcAft>
                <a:spcPct val="0"/>
              </a:spcAft>
              <a:buClr>
                <a:srgbClr val="FFFFCC"/>
              </a:buClr>
              <a:buSzPct val="100000"/>
              <a:buFont typeface="Tahoma"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rPr>
              <a:t>نفس المسيا</a:t>
            </a:r>
            <a:endParaRPr kumimoji="0" lang="en-GB" sz="4400" b="1"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128"/>
              <a:cs typeface="Arial" panose="020B0604020202020204" pitchFamily="34" charset="0"/>
            </a:endParaRPr>
          </a:p>
        </p:txBody>
      </p:sp>
      <p:sp>
        <p:nvSpPr>
          <p:cNvPr id="1074180" name="Text Box 6"/>
          <p:cNvSpPr txBox="1">
            <a:spLocks noChangeArrowheads="1"/>
          </p:cNvSpPr>
          <p:nvPr/>
        </p:nvSpPr>
        <p:spPr bwMode="auto">
          <a:xfrm>
            <a:off x="115093" y="1066800"/>
            <a:ext cx="4613276" cy="188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لِنُمُوِّ رِيَاسَتِهِ، وَلِلسَّلاَمِ لاَ نِهَايَةَ عَلَى كُرْسِيِّ دَاوُدَ وَعَلَى مَمْلَكَتِهِ، لِيُثَبِّتَهَا وَيَعْضُدَهَا بِالْحَقِّ وَالْبِرِّ، مِنَ الآنَ إِلَى الأَبَدِ. غَيْرَةُ رَبِّ الْجُنُودِ تَصْنَعُ هذَا.</a:t>
            </a:r>
            <a:endPar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8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 ٩ : ٧)</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759" name="Text Box 7"/>
          <p:cNvSpPr txBox="1">
            <a:spLocks noChangeArrowheads="1"/>
          </p:cNvSpPr>
          <p:nvPr/>
        </p:nvSpPr>
        <p:spPr bwMode="auto">
          <a:xfrm>
            <a:off x="4533900" y="1160613"/>
            <a:ext cx="4567237" cy="152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مُحْتَقَرٌ وَمَخْذُولٌ مِنَ النَّاسِ، رَجُلُ أَوْجَاعٍ وَمُخْتَبِرُ الْحَزَنِ، وَكَمُسَتَّرٍ عَنْهُ وُجُوهُنَا، مُحْتَقَرٌ فَلَمْ نَعْتَدَّ بِهِ.</a:t>
            </a:r>
            <a:endParaRPr kumimoji="0" lang="ar-SA" altLang="ja-JP"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1" fontAlgn="base" latinLnBrk="0" hangingPunct="1">
              <a:lnSpc>
                <a:spcPct val="8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 ٥٣ : ٣)</a:t>
            </a:r>
            <a:endParaRPr kumimoji="0" lang="en-GB"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475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747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105474" name="Picture 4" descr="Copy of Jesus-Christ-Mount-of-Olivers"/>
          <p:cNvPicPr>
            <a:picLocks noChangeAspect="1" noChangeArrowheads="1"/>
          </p:cNvPicPr>
          <p:nvPr/>
        </p:nvPicPr>
        <p:blipFill>
          <a:blip r:embed="rId3">
            <a:lum bright="-12000" contrast="12000"/>
          </a:blip>
          <a:srcRect/>
          <a:stretch>
            <a:fillRect/>
          </a:stretch>
        </p:blipFill>
        <p:spPr bwMode="auto">
          <a:xfrm>
            <a:off x="0" y="0"/>
            <a:ext cx="9144000" cy="6858000"/>
          </a:xfrm>
          <a:prstGeom prst="rect">
            <a:avLst/>
          </a:prstGeom>
          <a:noFill/>
          <a:ln w="9525">
            <a:noFill/>
            <a:miter lim="800000"/>
            <a:headEnd/>
            <a:tailEnd/>
          </a:ln>
        </p:spPr>
      </p:pic>
      <p:sp>
        <p:nvSpPr>
          <p:cNvPr id="184325" name="Text Box 5"/>
          <p:cNvSpPr txBox="1">
            <a:spLocks noChangeArrowheads="1"/>
          </p:cNvSpPr>
          <p:nvPr/>
        </p:nvSpPr>
        <p:spPr bwMode="auto">
          <a:xfrm>
            <a:off x="228600" y="228600"/>
            <a:ext cx="8915400" cy="1698927"/>
          </a:xfrm>
          <a:prstGeom prst="rect">
            <a:avLst/>
          </a:prstGeom>
          <a:noFill/>
          <a:ln w="9525">
            <a:noFill/>
            <a:miter lim="800000"/>
            <a:headEnd/>
            <a:tailEnd/>
          </a:ln>
          <a:effectLst>
            <a:outerShdw blurRad="63500" dist="76199" dir="2700000" algn="ctr" rotWithShape="0">
              <a:schemeClr val="bg2"/>
            </a:outerShdw>
          </a:effectLst>
        </p:spPr>
        <p:txBody>
          <a:bodyPr>
            <a:sp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9 ويكون في ذلك اليوم أني ألتمس هلاك كل الأمم الآتين على أورشليم.</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10 وأفيض على بيت داود وعلى سكان أورشليم روح النعمة والتضرعات، فينظرون إليَّ الذي طعنوه، وينوحون عليه كنائح على وحيد له، ويكونون في مرارة عليه كمن هو في مرارة على بكره.</a:t>
            </a:r>
            <a:endParaRPr kumimoji="0" lang="en-US" sz="2400" b="1" i="0" u="none" strike="noStrike" kern="1200" cap="none" spc="0" normalizeH="0" baseline="0" noProof="0" dirty="0">
              <a:ln>
                <a:noFill/>
              </a:ln>
              <a:solidFill>
                <a:srgbClr val="FFFFFF"/>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a:p>
            <a:pPr marL="0" marR="0" lvl="0" indent="0" algn="l" defTabSz="914400" rtl="0" eaLnBrk="0" fontAlgn="base" latinLnBrk="0" hangingPunct="0">
              <a:lnSpc>
                <a:spcPct val="9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rPr>
              <a:t>زكريا 12: 9-10</a:t>
            </a:r>
            <a:endParaRPr kumimoji="0" lang="en-US" sz="2000" b="1" i="0" u="none" strike="noStrike" kern="1200" cap="none" spc="0" normalizeH="0" baseline="0" noProof="0" dirty="0">
              <a:ln>
                <a:noFill/>
              </a:ln>
              <a:solidFill>
                <a:srgbClr val="FFF587"/>
              </a:solidFill>
              <a:effectLst>
                <a:glow rad="101600">
                  <a:srgbClr val="010000">
                    <a:alpha val="75000"/>
                  </a:srgbClr>
                </a:glow>
              </a:effectLst>
              <a:uLnTx/>
              <a:uFillTx/>
              <a:latin typeface="Arial" panose="020B0604020202020204" pitchFamily="34" charset="0"/>
              <a:ea typeface="ＭＳ Ｐゴシック" pitchFamily="-8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dissolve">
                                      <p:cBhvr>
                                        <p:cTn id="7" dur="500"/>
                                        <p:tgtEl>
                                          <p:spTgt spid="184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8957D25-D28E-43C5-9229-6ABDCDF61372}"/>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673EF7-327B-48D1-B8B7-3D82E13D8CAA}"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ndParaRPr>
          </a:p>
        </p:txBody>
      </p:sp>
      <p:sp>
        <p:nvSpPr>
          <p:cNvPr id="272386" name="Rectangle 2">
            <a:extLst>
              <a:ext uri="{FF2B5EF4-FFF2-40B4-BE49-F238E27FC236}">
                <a16:creationId xmlns:a16="http://schemas.microsoft.com/office/drawing/2014/main" id="{5F3132DC-7D55-4FB2-B5B6-8BA1DFB4F93B}"/>
              </a:ext>
            </a:extLst>
          </p:cNvPr>
          <p:cNvSpPr>
            <a:spLocks noGrp="1" noRot="1" noChangeArrowheads="1"/>
          </p:cNvSpPr>
          <p:nvPr>
            <p:ph type="title"/>
          </p:nvPr>
        </p:nvSpPr>
        <p:spPr/>
        <p:txBody>
          <a:bodyPr/>
          <a:lstStyle/>
          <a:p>
            <a:r>
              <a:rPr lang="ar-JO" altLang="en-US" dirty="0">
                <a:solidFill>
                  <a:srgbClr val="FFFF00"/>
                </a:solidFill>
                <a:latin typeface="Arial" panose="020B0604020202020204" pitchFamily="34" charset="0"/>
              </a:rPr>
              <a:t>الصلب</a:t>
            </a:r>
            <a:endParaRPr lang="en-US" altLang="en-US" dirty="0">
              <a:solidFill>
                <a:srgbClr val="FFFF00"/>
              </a:solidFill>
              <a:latin typeface="Arial" panose="020B0604020202020204" pitchFamily="34" charset="0"/>
            </a:endParaRPr>
          </a:p>
        </p:txBody>
      </p:sp>
      <p:sp>
        <p:nvSpPr>
          <p:cNvPr id="272388" name="Text Box 4">
            <a:extLst>
              <a:ext uri="{FF2B5EF4-FFF2-40B4-BE49-F238E27FC236}">
                <a16:creationId xmlns:a16="http://schemas.microsoft.com/office/drawing/2014/main" id="{FE230949-35F4-4AC3-8AC0-AA70495ADBF4}"/>
              </a:ext>
            </a:extLst>
          </p:cNvPr>
          <p:cNvSpPr txBox="1">
            <a:spLocks noChangeArrowheads="1"/>
          </p:cNvSpPr>
          <p:nvPr/>
        </p:nvSpPr>
        <p:spPr bwMode="auto">
          <a:xfrm>
            <a:off x="685800" y="1447800"/>
            <a:ext cx="80010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sz="2400">
                <a:solidFill>
                  <a:schemeClr val="tx1"/>
                </a:solidFill>
                <a:latin typeface="Times New Roman" panose="02020603050405020304" pitchFamily="18" charset="0"/>
                <a:cs typeface="Arial" panose="020B0604020202020204" pitchFamily="34" charset="0"/>
              </a:defRPr>
            </a:lvl1pPr>
            <a:lvl2pPr marL="914400" indent="-457200">
              <a:defRPr sz="2400">
                <a:solidFill>
                  <a:schemeClr val="tx1"/>
                </a:solidFill>
                <a:latin typeface="Times New Roman" panose="02020603050405020304" pitchFamily="18" charset="0"/>
                <a:cs typeface="Arial" panose="020B0604020202020204" pitchFamily="34" charset="0"/>
              </a:defRPr>
            </a:lvl2pPr>
            <a:lvl3pPr marL="1371600" indent="-457200">
              <a:defRPr sz="2400">
                <a:solidFill>
                  <a:schemeClr val="tx1"/>
                </a:solidFill>
                <a:latin typeface="Times New Roman" panose="02020603050405020304" pitchFamily="18" charset="0"/>
                <a:cs typeface="Arial" panose="020B0604020202020204" pitchFamily="34" charset="0"/>
              </a:defRPr>
            </a:lvl3pPr>
            <a:lvl4pPr marL="1828800" indent="-457200">
              <a:defRPr sz="2400">
                <a:solidFill>
                  <a:schemeClr val="tx1"/>
                </a:solidFill>
                <a:latin typeface="Times New Roman" panose="02020603050405020304" pitchFamily="18" charset="0"/>
                <a:cs typeface="Arial" panose="020B0604020202020204" pitchFamily="34" charset="0"/>
              </a:defRPr>
            </a:lvl4pPr>
            <a:lvl5pPr marL="2286000" indent="-457200">
              <a:defRPr sz="2400">
                <a:solidFill>
                  <a:schemeClr val="tx1"/>
                </a:solidFill>
                <a:latin typeface="Times New Roman" panose="02020603050405020304" pitchFamily="18" charset="0"/>
                <a:cs typeface="Arial" panose="020B0604020202020204" pitchFamily="34" charset="0"/>
              </a:defRPr>
            </a:lvl5pPr>
            <a:lvl6pPr marL="27432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32004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6576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4114800" indent="-457200" fontAlgn="base">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1. أكثر أنواع القتل قسوة</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2. أكثرها عاراً</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3. استثناء المواطن الروماني منها</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4. أسوأ المجرمين</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5. الربط بالحبال أو المسامير</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noProof="0" dirty="0">
                <a:solidFill>
                  <a:srgbClr val="FFFFFF"/>
                </a:solidFill>
                <a:latin typeface="Arial" panose="020B0604020202020204" pitchFamily="34" charset="0"/>
              </a:rPr>
              <a:t>6. الأشكال هي (</a:t>
            </a:r>
            <a:r>
              <a:rPr lang="ar-JO" altLang="en-US" sz="2800" b="1" dirty="0">
                <a:solidFill>
                  <a:srgbClr val="FFFFFF"/>
                </a:solidFill>
                <a:latin typeface="Arial" panose="020B0604020202020204" pitchFamily="34" charset="0"/>
              </a:rPr>
              <a:t>إكس أو تي)</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r" defTabSz="914400" rtl="0" eaLnBrk="0" fontAlgn="base" latinLnBrk="0" hangingPunct="0">
              <a:lnSpc>
                <a:spcPct val="100000"/>
              </a:lnSpc>
              <a:spcBef>
                <a:spcPct val="50000"/>
              </a:spcBef>
              <a:spcAft>
                <a:spcPct val="0"/>
              </a:spcAft>
              <a:buClrTx/>
              <a:buSzTx/>
              <a:tabLst/>
              <a:defRPr/>
            </a:pPr>
            <a:r>
              <a:rPr lang="ar-JO" altLang="en-US" sz="2800" b="1" dirty="0">
                <a:solidFill>
                  <a:srgbClr val="FFFFFF"/>
                </a:solidFill>
                <a:latin typeface="Arial" panose="020B0604020202020204" pitchFamily="34" charset="0"/>
              </a:rPr>
              <a:t>7. الموت بالإختناق</a:t>
            </a: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a:p>
            <a:pPr marL="457200" marR="0" lvl="0" indent="-457200" algn="l" defTabSz="914400" rtl="0" eaLnBrk="0" fontAlgn="base" latinLnBrk="0" hangingPunct="0">
              <a:lnSpc>
                <a:spcPct val="100000"/>
              </a:lnSpc>
              <a:spcBef>
                <a:spcPct val="50000"/>
              </a:spcBef>
              <a:spcAft>
                <a:spcPct val="0"/>
              </a:spcAft>
              <a:buClrTx/>
              <a:buSzTx/>
              <a:buFontTx/>
              <a:buNone/>
              <a:tabLst/>
              <a:defRPr/>
            </a:pPr>
            <a:endParaRPr kumimoji="0" lang="en-US" altLang="en-US" sz="2800" b="1" u="none" strike="noStrike" kern="1200" cap="none" spc="0" normalizeH="0" baseline="0" noProof="0" dirty="0">
              <a:ln>
                <a:noFill/>
              </a:ln>
              <a:solidFill>
                <a:srgbClr val="FFFFFF"/>
              </a:solidFill>
              <a:effectLst/>
              <a:uLnTx/>
              <a:uFillTx/>
              <a:latin typeface="Arial" panose="020B0604020202020204" pitchFamily="34" charset="0"/>
            </a:endParaRPr>
          </a:p>
        </p:txBody>
      </p:sp>
    </p:spTree>
    <p:extLst>
      <p:ext uri="{BB962C8B-B14F-4D97-AF65-F5344CB8AC3E}">
        <p14:creationId xmlns:p14="http://schemas.microsoft.com/office/powerpoint/2010/main" val="2300727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2386"/>
                                        </p:tgtEl>
                                        <p:attrNameLst>
                                          <p:attrName>style.visibility</p:attrName>
                                        </p:attrNameLst>
                                      </p:cBhvr>
                                      <p:to>
                                        <p:strVal val="visible"/>
                                      </p:to>
                                    </p:set>
                                    <p:animEffect transition="in" filter="fade">
                                      <p:cBhvr>
                                        <p:cTn id="7" dur="2000"/>
                                        <p:tgtEl>
                                          <p:spTgt spid="272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2388">
                                            <p:txEl>
                                              <p:pRg st="0" end="0"/>
                                            </p:txEl>
                                          </p:spTgt>
                                        </p:tgtEl>
                                        <p:attrNameLst>
                                          <p:attrName>style.visibility</p:attrName>
                                        </p:attrNameLst>
                                      </p:cBhvr>
                                      <p:to>
                                        <p:strVal val="visible"/>
                                      </p:to>
                                    </p:set>
                                    <p:anim calcmode="lin" valueType="num">
                                      <p:cBhvr additive="base">
                                        <p:cTn id="12" dur="500" fill="hold"/>
                                        <p:tgtEl>
                                          <p:spTgt spid="27238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723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72388">
                                            <p:txEl>
                                              <p:pRg st="1" end="1"/>
                                            </p:txEl>
                                          </p:spTgt>
                                        </p:tgtEl>
                                        <p:attrNameLst>
                                          <p:attrName>style.visibility</p:attrName>
                                        </p:attrNameLst>
                                      </p:cBhvr>
                                      <p:to>
                                        <p:strVal val="visible"/>
                                      </p:to>
                                    </p:set>
                                    <p:anim calcmode="lin" valueType="num">
                                      <p:cBhvr additive="base">
                                        <p:cTn id="18" dur="500" fill="hold"/>
                                        <p:tgtEl>
                                          <p:spTgt spid="27238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72388">
                                            <p:txEl>
                                              <p:pRg st="2" end="2"/>
                                            </p:txEl>
                                          </p:spTgt>
                                        </p:tgtEl>
                                        <p:attrNameLst>
                                          <p:attrName>style.visibility</p:attrName>
                                        </p:attrNameLst>
                                      </p:cBhvr>
                                      <p:to>
                                        <p:strVal val="visible"/>
                                      </p:to>
                                    </p:set>
                                    <p:anim calcmode="lin" valueType="num">
                                      <p:cBhvr additive="base">
                                        <p:cTn id="24" dur="500" fill="hold"/>
                                        <p:tgtEl>
                                          <p:spTgt spid="27238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723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72388">
                                            <p:txEl>
                                              <p:pRg st="3" end="3"/>
                                            </p:txEl>
                                          </p:spTgt>
                                        </p:tgtEl>
                                        <p:attrNameLst>
                                          <p:attrName>style.visibility</p:attrName>
                                        </p:attrNameLst>
                                      </p:cBhvr>
                                      <p:to>
                                        <p:strVal val="visible"/>
                                      </p:to>
                                    </p:set>
                                    <p:anim calcmode="lin" valueType="num">
                                      <p:cBhvr additive="base">
                                        <p:cTn id="30" dur="500" fill="hold"/>
                                        <p:tgtEl>
                                          <p:spTgt spid="27238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23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72388">
                                            <p:txEl>
                                              <p:pRg st="4" end="4"/>
                                            </p:txEl>
                                          </p:spTgt>
                                        </p:tgtEl>
                                        <p:attrNameLst>
                                          <p:attrName>style.visibility</p:attrName>
                                        </p:attrNameLst>
                                      </p:cBhvr>
                                      <p:to>
                                        <p:strVal val="visible"/>
                                      </p:to>
                                    </p:set>
                                    <p:anim calcmode="lin" valueType="num">
                                      <p:cBhvr additive="base">
                                        <p:cTn id="36" dur="500" fill="hold"/>
                                        <p:tgtEl>
                                          <p:spTgt spid="27238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723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2388">
                                            <p:txEl>
                                              <p:pRg st="5" end="5"/>
                                            </p:txEl>
                                          </p:spTgt>
                                        </p:tgtEl>
                                        <p:attrNameLst>
                                          <p:attrName>style.visibility</p:attrName>
                                        </p:attrNameLst>
                                      </p:cBhvr>
                                      <p:to>
                                        <p:strVal val="visible"/>
                                      </p:to>
                                    </p:set>
                                    <p:anim calcmode="lin" valueType="num">
                                      <p:cBhvr additive="base">
                                        <p:cTn id="42" dur="500" fill="hold"/>
                                        <p:tgtEl>
                                          <p:spTgt spid="27238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723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72388">
                                            <p:txEl>
                                              <p:pRg st="6" end="6"/>
                                            </p:txEl>
                                          </p:spTgt>
                                        </p:tgtEl>
                                        <p:attrNameLst>
                                          <p:attrName>style.visibility</p:attrName>
                                        </p:attrNameLst>
                                      </p:cBhvr>
                                      <p:to>
                                        <p:strVal val="visible"/>
                                      </p:to>
                                    </p:set>
                                    <p:anim calcmode="lin" valueType="num">
                                      <p:cBhvr additive="base">
                                        <p:cTn id="48" dur="500" fill="hold"/>
                                        <p:tgtEl>
                                          <p:spTgt spid="272388">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7238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ar-JO" sz="3600" dirty="0">
                <a:solidFill>
                  <a:srgbClr val="FFFFFF"/>
                </a:solidFill>
                <a:effectLst>
                  <a:outerShdw blurRad="38100" dist="38100" dir="2700000" algn="tl">
                    <a:srgbClr val="000000">
                      <a:alpha val="43137"/>
                    </a:srgbClr>
                  </a:outerShdw>
                </a:effectLst>
                <a:ea typeface="ＭＳ Ｐゴシック" charset="0"/>
              </a:rPr>
              <a:t>توبة إسرائيل</a:t>
            </a:r>
            <a:endParaRPr lang="en-US" sz="3600" dirty="0">
              <a:solidFill>
                <a:srgbClr val="FFFFFF"/>
              </a:solidFill>
              <a:effectLst>
                <a:outerShdw blurRad="38100" dist="38100" dir="2700000" algn="tl">
                  <a:srgbClr val="000000">
                    <a:alpha val="43137"/>
                  </a:srgbClr>
                </a:outerShdw>
              </a:effectLst>
              <a:ea typeface="ＭＳ Ｐゴシック"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وأفيض على بيت يهوذا وعلى سكان أورشليم روح النعمة والتضرعات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فينظرون إليَّ الذي طعنوه و</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ينوحون عليه كنائح على وحيد له ويكونون في مرارة عليه كمن هو في مرارة على بكره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(زك ١٢: ١٠)</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dirty="0">
                <a:effectLst>
                  <a:glow rad="165100">
                    <a:schemeClr val="tx1"/>
                  </a:glow>
                </a:effectLst>
              </a:rPr>
            </a:br>
            <a:r>
              <a:rPr lang="ar-JO" dirty="0">
                <a:effectLst>
                  <a:glow rad="165100">
                    <a:schemeClr val="tx1"/>
                  </a:glow>
                </a:effectLst>
              </a:rPr>
              <a:t>هوذا يأتي مع السحاب</a:t>
            </a:r>
            <a:br>
              <a:rPr lang="ar-JO" dirty="0">
                <a:effectLst>
                  <a:glow rad="165100">
                    <a:schemeClr val="tx1"/>
                  </a:glow>
                </a:effectLst>
              </a:rPr>
            </a:br>
            <a:r>
              <a:rPr lang="ar-JO" dirty="0">
                <a:effectLst>
                  <a:glow rad="165100">
                    <a:schemeClr val="tx1"/>
                  </a:glow>
                </a:effectLst>
              </a:rPr>
              <a:t> وستنظره كل عين</a:t>
            </a:r>
            <a:br>
              <a:rPr lang="ar-JO" dirty="0">
                <a:effectLst>
                  <a:glow rad="165100">
                    <a:schemeClr val="tx1"/>
                  </a:glow>
                </a:effectLst>
              </a:rPr>
            </a:br>
            <a:r>
              <a:rPr lang="ar-JO" dirty="0">
                <a:effectLst>
                  <a:glow rad="165100">
                    <a:schemeClr val="tx1"/>
                  </a:glow>
                </a:effectLst>
              </a:rPr>
              <a:t> والذين طعنوه </a:t>
            </a:r>
            <a:br>
              <a:rPr lang="ar-JO" dirty="0">
                <a:effectLst>
                  <a:glow rad="165100">
                    <a:schemeClr val="tx1"/>
                  </a:glow>
                </a:effectLst>
              </a:rPr>
            </a:br>
            <a:r>
              <a:rPr lang="ar-JO" dirty="0">
                <a:effectLst>
                  <a:glow rad="165100">
                    <a:schemeClr val="tx1"/>
                  </a:glow>
                </a:effectLst>
              </a:rPr>
              <a:t> وينوح عليه </a:t>
            </a:r>
            <a:r>
              <a:rPr lang="ar-JO" dirty="0">
                <a:solidFill>
                  <a:srgbClr val="FFFF00"/>
                </a:solidFill>
                <a:effectLst>
                  <a:glow rad="165100">
                    <a:schemeClr val="tx1"/>
                  </a:glow>
                </a:effectLst>
              </a:rPr>
              <a:t>جميع قبائل الأرض</a:t>
            </a:r>
            <a:br>
              <a:rPr lang="ar-JO" dirty="0">
                <a:effectLst>
                  <a:glow rad="165100">
                    <a:schemeClr val="tx1"/>
                  </a:glow>
                </a:effectLst>
              </a:rPr>
            </a:br>
            <a:r>
              <a:rPr lang="ar-JO" dirty="0">
                <a:effectLst>
                  <a:glow rad="165100">
                    <a:schemeClr val="tx1"/>
                  </a:glow>
                </a:effectLst>
              </a:rPr>
              <a:t>نعم .... آمين</a:t>
            </a:r>
            <a:endParaRPr lang="en-US" dirty="0">
              <a:effectLst>
                <a:glow rad="165100">
                  <a:schemeClr val="tx1"/>
                </a:glow>
              </a:effectLst>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رؤ ١: 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زك ١٢: ١٠</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علامات مصاحبة</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51-56، مرقس 15: 38-41، لوقا 23: 45، 47-49</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لحظة موته يكشف شق حجاب الهيكل عن الوصول المفتوح لجميع الناس إلى الله من خلال موت المسيح، ويشير الزلزال إلى تدبير فداء الخليقة وتقر إقامة القديسين قيامة المسيح على أنها ليست ظاهرة منعزلة بل فقط أولى ثمار انتصاره على الموت في القيامة لحياة جميع المؤمنين</a:t>
            </a:r>
          </a:p>
        </p:txBody>
      </p:sp>
    </p:spTree>
    <p:extLst>
      <p:ext uri="{BB962C8B-B14F-4D97-AF65-F5344CB8AC3E}">
        <p14:creationId xmlns:p14="http://schemas.microsoft.com/office/powerpoint/2010/main" val="247140827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1" descr="matt 27v51 temple veil tor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6513" y="-26988"/>
            <a:ext cx="9180513" cy="647701"/>
          </a:xfrm>
        </p:spPr>
        <p:txBody>
          <a:bodyPr/>
          <a:lstStyle/>
          <a:p>
            <a:r>
              <a:rPr lang="ar-JO" sz="3600" dirty="0">
                <a:solidFill>
                  <a:srgbClr val="FFFFFF"/>
                </a:solidFill>
                <a:ea typeface="ＭＳ Ｐゴシック" charset="0"/>
              </a:rPr>
              <a:t>حجاب الهيكل</a:t>
            </a:r>
            <a:endParaRPr lang="en-US" sz="3600" dirty="0">
              <a:solidFill>
                <a:srgbClr val="FFFFFF"/>
              </a:solidFill>
              <a:ea typeface="ＭＳ Ｐゴシック" charset="0"/>
            </a:endParaRPr>
          </a:p>
        </p:txBody>
      </p:sp>
    </p:spTree>
    <p:extLst>
      <p:ext uri="{BB962C8B-B14F-4D97-AF65-F5344CB8AC3E}">
        <p14:creationId xmlns:p14="http://schemas.microsoft.com/office/powerpoint/2010/main" val="116789661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itle 1"/>
          <p:cNvSpPr>
            <a:spLocks noGrp="1"/>
          </p:cNvSpPr>
          <p:nvPr>
            <p:ph type="title"/>
          </p:nvPr>
        </p:nvSpPr>
        <p:spPr>
          <a:xfrm>
            <a:off x="-8377" y="198097"/>
            <a:ext cx="9180513" cy="647701"/>
          </a:xfrm>
        </p:spPr>
        <p:txBody>
          <a:bodyPr/>
          <a:lstStyle/>
          <a:p>
            <a:pPr rtl="1"/>
            <a:r>
              <a:rPr lang="ar-JO" sz="3600" dirty="0">
                <a:solidFill>
                  <a:srgbClr val="FFFFFF"/>
                </a:solidFill>
                <a:ea typeface="ＭＳ Ｐゴシック" charset="0"/>
              </a:rPr>
              <a:t>شق حجاب الهيكل (متى</a:t>
            </a:r>
            <a:r>
              <a:rPr lang="en-US" sz="3600" dirty="0">
                <a:solidFill>
                  <a:srgbClr val="FFFFFF"/>
                </a:solidFill>
                <a:ea typeface="ＭＳ Ｐゴシック" charset="0"/>
              </a:rPr>
              <a:t> </a:t>
            </a:r>
            <a:r>
              <a:rPr lang="ar-JO" sz="3600" dirty="0">
                <a:solidFill>
                  <a:srgbClr val="FFFFFF"/>
                </a:solidFill>
                <a:ea typeface="ＭＳ Ｐゴシック" charset="0"/>
              </a:rPr>
              <a:t>27: 51)</a:t>
            </a:r>
            <a:endParaRPr lang="en-US" sz="3600" dirty="0">
              <a:solidFill>
                <a:srgbClr val="FFFFFF"/>
              </a:solidFill>
              <a:ea typeface="ＭＳ Ｐゴシック" charset="0"/>
            </a:endParaRPr>
          </a:p>
        </p:txBody>
      </p:sp>
      <p:pic>
        <p:nvPicPr>
          <p:cNvPr id="382978" name="Picture 2" descr="matt 27v51 temple veil torn in hal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77913"/>
            <a:ext cx="9144000" cy="5021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3394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دفن المسيح</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183</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57-61، مرقس 15: 42-47، لوقا 23: 50-56</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19: 31-42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دفن يسوع سريعاً في قبر يوسف الرامي القريب بسبب اقتراب السبت وتدنيس الأجساد الميتة المحضرة للمنطقة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24238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عن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lang="en-US"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48"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دفن</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المسيح أثبت أنه كان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ميتاً</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بالفعل (19: 38-42)</a:t>
            </a:r>
            <a:endParaRPr lang="en-US"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50352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ar-JO" b="1" dirty="0">
                <a:latin typeface="Arial" panose="020B0604020202020204" pitchFamily="34" charset="0"/>
                <a:ea typeface="ＭＳ Ｐゴシック" charset="0"/>
                <a:cs typeface="Arial" panose="020B0604020202020204" pitchFamily="34" charset="0"/>
              </a:rPr>
              <a:t>يوسف الرامي</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709046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ar-JO" b="1" dirty="0">
                <a:latin typeface="Arial" panose="020B0604020202020204" pitchFamily="34" charset="0"/>
                <a:ea typeface="ＭＳ Ｐゴシック" charset="0"/>
                <a:cs typeface="Arial" panose="020B0604020202020204" pitchFamily="34" charset="0"/>
              </a:rPr>
              <a:t>33 كيلو من الطيب</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4817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chemeClr val="accent1">
                <a:gamma/>
                <a:shade val="46275"/>
                <a:invGamma/>
              </a:schemeClr>
            </a:gs>
          </a:gsLst>
          <a:lin ang="5400000" scaled="1"/>
        </a:gra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816E44-C26C-4118-AE0D-35017E80180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1B3CF7-CE7B-4ACD-BBCB-95F7CDAAB95C}"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28357" name="Rectangle 5">
            <a:extLst>
              <a:ext uri="{FF2B5EF4-FFF2-40B4-BE49-F238E27FC236}">
                <a16:creationId xmlns:a16="http://schemas.microsoft.com/office/drawing/2014/main" id="{231E8238-9317-4A07-9A68-036D64795BB7}"/>
              </a:ext>
            </a:extLst>
          </p:cNvPr>
          <p:cNvSpPr>
            <a:spLocks noGrp="1" noChangeArrowheads="1"/>
          </p:cNvSpPr>
          <p:nvPr>
            <p:ph type="title"/>
          </p:nvPr>
        </p:nvSpPr>
        <p:spPr>
          <a:xfrm>
            <a:off x="0" y="63496"/>
            <a:ext cx="9144000" cy="1139825"/>
          </a:xfrm>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لماذا اختار يسوع أن يموت؟</a:t>
            </a:r>
            <a:endParaRPr lang="en-US" altLang="en-US" dirty="0">
              <a:solidFill>
                <a:schemeClr val="tx1"/>
              </a:solidFill>
              <a:effectLst>
                <a:outerShdw blurRad="38100" dist="38100" dir="2700000" algn="tl">
                  <a:srgbClr val="000000"/>
                </a:outerShdw>
              </a:effectLst>
            </a:endParaRPr>
          </a:p>
        </p:txBody>
      </p:sp>
      <p:pic>
        <p:nvPicPr>
          <p:cNvPr id="228359" name="Picture 7" descr="27">
            <a:extLst>
              <a:ext uri="{FF2B5EF4-FFF2-40B4-BE49-F238E27FC236}">
                <a16:creationId xmlns:a16="http://schemas.microsoft.com/office/drawing/2014/main" id="{C674D098-1B0C-4C4B-8F7F-FC2C5B0C2C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79956"/>
      </p:ext>
    </p:extLst>
  </p:cSld>
  <p:clrMapOvr>
    <a:masterClrMapping/>
  </p:clrMapOvr>
  <p:transition>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ar-JO" b="1" dirty="0">
                <a:latin typeface="Arial" panose="020B0604020202020204" pitchFamily="34" charset="0"/>
                <a:ea typeface="ＭＳ Ｐゴシック" charset="0"/>
                <a:cs typeface="Arial" panose="020B0604020202020204" pitchFamily="34" charset="0"/>
              </a:rPr>
              <a:t>إغلاق القبر</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496459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ar-JO" b="1" dirty="0">
                <a:latin typeface="Arial" panose="020B0604020202020204" pitchFamily="34" charset="0"/>
                <a:cs typeface="Arial" panose="020B0604020202020204" pitchFamily="34" charset="0"/>
              </a:rPr>
              <a:t>لماذا كان دفن القبر حيوياً؟</a:t>
            </a:r>
            <a:endParaRPr lang="en-US" b="1" dirty="0">
              <a:latin typeface="Arial" panose="020B0604020202020204" pitchFamily="34" charset="0"/>
              <a:ea typeface="ＭＳ Ｐゴシック" charset="0"/>
              <a:cs typeface="Arial" panose="020B0604020202020204" pitchFamily="34" charset="0"/>
            </a:endParaRPr>
          </a:p>
        </p:txBody>
      </p:sp>
      <p:pic>
        <p:nvPicPr>
          <p:cNvPr id="243714" name="Picture 2" descr="John 19.40 Moving Body to Tomb.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691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وادي هنوم</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4845028"/>
      </p:ext>
    </p:extLst>
  </p:cSld>
  <p:clrMapOvr>
    <a:overrideClrMapping bg1="dk2" tx1="lt1" bg2="dk1" tx2="lt2" accent1="accent1" accent2="accent2" accent3="accent3" accent4="accent4" accent5="accent5" accent6="accent6" hlink="hlink" folHlink="folHlink"/>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ar-JO" b="1" dirty="0">
                <a:latin typeface="Arial" panose="020B0604020202020204" pitchFamily="34" charset="0"/>
                <a:ea typeface="ＭＳ Ｐゴシック" charset="0"/>
                <a:cs typeface="Arial" panose="020B0604020202020204" pitchFamily="34" charset="0"/>
              </a:rPr>
              <a:t>يوسف ونيقوديموس</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12704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ar-JO" sz="6600" b="1" dirty="0">
                <a:latin typeface="Arial" panose="020B0604020202020204" pitchFamily="34" charset="0"/>
                <a:ea typeface="ＭＳ Ｐゴシック" charset="0"/>
                <a:cs typeface="Arial" panose="020B0604020202020204" pitchFamily="34" charset="0"/>
              </a:rPr>
              <a:t>مات بالفعل</a:t>
            </a:r>
            <a:endParaRPr lang="en-US" sz="66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3220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ar-JO"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rPr>
              <a:t>مات عنك</a:t>
            </a:r>
            <a:endParaRPr lang="en-US" sz="5400" b="1" dirty="0">
              <a:solidFill>
                <a:schemeClr val="tx1"/>
              </a:solidFill>
              <a:effectLst>
                <a:outerShdw blurRad="38100" dist="38100" dir="2700000" algn="tl">
                  <a:srgbClr val="8C0000"/>
                </a:outerShdw>
              </a:effectLst>
              <a:latin typeface="Arial" panose="020B0604020202020204" pitchFamily="34" charset="0"/>
              <a:ea typeface="ＭＳ Ｐゴシック" charset="0"/>
              <a:cs typeface="Arial" panose="020B0604020202020204" pitchFamily="34" charset="0"/>
            </a:endParaRP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لكن كيف </a:t>
            </a:r>
            <a:r>
              <a:rPr lang="ar-JO" sz="4800" b="1" dirty="0">
                <a:solidFill>
                  <a:srgbClr val="FFFF00"/>
                </a:solidFill>
                <a:effectLst>
                  <a:outerShdw blurRad="38100" dist="38100" dir="2700000" algn="tl">
                    <a:srgbClr val="8C0000"/>
                  </a:outerShdw>
                </a:effectLst>
                <a:latin typeface="Arial" panose="020B0604020202020204" pitchFamily="34" charset="0"/>
                <a:cs typeface="Arial" panose="020B0604020202020204" pitchFamily="34" charset="0"/>
              </a:rPr>
              <a:t>نعرف</a:t>
            </a:r>
            <a:r>
              <a:rPr lang="ar-JO" sz="4800" b="1" dirty="0">
                <a:solidFill>
                  <a:srgbClr val="FFFFFF"/>
                </a:solidFill>
                <a:effectLst>
                  <a:outerShdw blurRad="38100" dist="38100" dir="2700000" algn="tl">
                    <a:srgbClr val="8C0000"/>
                  </a:outerShdw>
                </a:effectLst>
                <a:latin typeface="Arial" panose="020B0604020202020204" pitchFamily="34" charset="0"/>
                <a:cs typeface="Arial" panose="020B0604020202020204" pitchFamily="34" charset="0"/>
              </a:rPr>
              <a:t> أن موت المسيح دفع ثمن خطايانا بالفعل؟</a:t>
            </a:r>
            <a:endParaRPr kumimoji="0" lang="en-US" sz="4800" b="1" u="none" strike="noStrike" kern="1200" cap="none" spc="0" normalizeH="0" baseline="0" noProof="0" dirty="0">
              <a:ln>
                <a:noFill/>
              </a:ln>
              <a:solidFill>
                <a:srgbClr val="FFFFFF"/>
              </a:solidFill>
              <a:effectLst>
                <a:outerShdw blurRad="38100" dist="38100" dir="2700000" algn="tl">
                  <a:srgbClr val="8C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44214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249858" name="Picture 2" descr="John 19 gos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ar-JO"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الفكرة الرئيسية</a:t>
            </a:r>
            <a:endParaRPr lang="en-US"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كان يجب أن يموت المسيح عن خطايانا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لأنه كان أمراً </a:t>
            </a: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نبوياً</a:t>
            </a: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a:t>
            </a:r>
            <a:r>
              <a:rPr lang="ar-JO" b="1"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غير أناني وأكيد</a:t>
            </a:r>
            <a:endParaRPr kumimoji="0" lang="en-US" sz="4400" b="1" i="0" u="none" strike="noStrike" kern="1200" cap="none" spc="0" normalizeH="0" baseline="0" noProof="0" dirty="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uLnTx/>
              <a:uFillTx/>
              <a:latin typeface="Tahoma"/>
              <a:ea typeface="ＭＳ Ｐゴシック"/>
            </a:endParaRPr>
          </a:p>
        </p:txBody>
      </p:sp>
    </p:spTree>
    <p:extLst>
      <p:ext uri="{BB962C8B-B14F-4D97-AF65-F5344CB8AC3E}">
        <p14:creationId xmlns:p14="http://schemas.microsoft.com/office/powerpoint/2010/main" val="278137120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 </a:t>
            </a:r>
            <a:r>
              <a:rPr lang="ar-JO" sz="4000" b="1" dirty="0">
                <a:solidFill>
                  <a:srgbClr val="00206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تمم</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 المسيح المكتوب من خلال موته </a:t>
            </a:r>
            <a:r>
              <a:rPr lang="ar-JO" sz="4000" b="1" dirty="0">
                <a:solidFill>
                  <a:srgbClr val="C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غير الأناني </a:t>
            </a:r>
            <a:r>
              <a:rPr lang="ar-JO"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rPr>
              <a:t>(19: 16ب-37)</a:t>
            </a:r>
            <a:endParaRPr lang="en-US" sz="4000" b="1" dirty="0">
              <a:solidFill>
                <a:srgbClr val="000000"/>
              </a:solidFill>
              <a:effectLst>
                <a:glow rad="139700">
                  <a:schemeClr val="tx1">
                    <a:alpha val="95000"/>
                  </a:schemeClr>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464050" y="1236663"/>
            <a:ext cx="3960813"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rPr>
              <a:t>التتميم</a:t>
            </a:r>
            <a:endParaRPr lang="en-US" sz="4000" b="1" u="sng" dirty="0">
              <a:solidFill>
                <a:srgbClr val="00009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107950" y="1236663"/>
            <a:ext cx="3959225" cy="792162"/>
          </a:xfrm>
          <a:prstGeom prst="rect">
            <a:avLst/>
          </a:prstGeom>
          <a:noFill/>
          <a:ln>
            <a:noFill/>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ar-JO" sz="4000" b="1" u="sng"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نكران الذات</a:t>
            </a:r>
            <a:endParaRPr lang="en-US" sz="4000" b="1" u="sng"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5000"/>
                    </a:srgbClr>
                  </a:glow>
                </a:effectLst>
                <a:latin typeface="Arial" panose="020B0604020202020204" pitchFamily="34" charset="0"/>
                <a:cs typeface="Arial" panose="020B0604020202020204" pitchFamily="34" charset="0"/>
              </a:rPr>
              <a:t>حمل الصليب</a:t>
            </a:r>
            <a:endParaRPr lang="en-US" sz="4000" b="1" dirty="0">
              <a:solidFill>
                <a:srgbClr val="000000"/>
              </a:solidFill>
              <a:effectLst>
                <a:glow rad="139700">
                  <a:srgbClr val="FFFFFF">
                    <a:alpha val="95000"/>
                  </a:srgbClr>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800000"/>
                </a:solidFill>
                <a:effectLst>
                  <a:glow rad="139700">
                    <a:srgbClr val="FFFFFF">
                      <a:alpha val="91000"/>
                    </a:srgbClr>
                  </a:glow>
                </a:effectLst>
                <a:latin typeface="Arial" panose="020B0604020202020204" pitchFamily="34" charset="0"/>
                <a:cs typeface="Arial" panose="020B0604020202020204" pitchFamily="34" charset="0"/>
              </a:rPr>
              <a:t>الصلب</a:t>
            </a:r>
            <a:endParaRPr lang="en-US" sz="3600" b="1" dirty="0">
              <a:solidFill>
                <a:srgbClr val="000000"/>
              </a:solidFill>
              <a:effectLst>
                <a:glow rad="139700">
                  <a:srgbClr val="FFFFFF">
                    <a:alpha val="91000"/>
                  </a:srgbClr>
                </a:glow>
              </a:effectLst>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rPr>
              <a:t>اقتسام الملابس</a:t>
            </a:r>
            <a:endParaRPr lang="en-US" sz="3600" b="1" dirty="0">
              <a:solidFill>
                <a:srgbClr val="000090"/>
              </a:solidFill>
              <a:effectLst>
                <a:glow rad="139700">
                  <a:srgbClr val="FFFFFF">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07950" y="3429000"/>
            <a:ext cx="4191095"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800000"/>
                </a:solidFill>
                <a:effectLst>
                  <a:glow rad="139700">
                    <a:srgbClr val="FFFFFF">
                      <a:alpha val="92000"/>
                    </a:srgbClr>
                  </a:glow>
                </a:effectLst>
                <a:latin typeface="Arial" panose="020B0604020202020204" pitchFamily="34" charset="0"/>
                <a:cs typeface="Arial" panose="020B0604020202020204" pitchFamily="34" charset="0"/>
              </a:rPr>
              <a:t>الإهتمام بمريم</a:t>
            </a:r>
            <a:endParaRPr lang="en-US" sz="4000" b="1" dirty="0">
              <a:solidFill>
                <a:srgbClr val="000000"/>
              </a:solidFill>
              <a:effectLst>
                <a:glow rad="139700">
                  <a:srgbClr val="FFFFFF">
                    <a:alpha val="92000"/>
                  </a:srgbClr>
                </a:glow>
              </a:effectLst>
              <a:latin typeface="Arial" panose="020B0604020202020204" pitchFamily="34" charset="0"/>
              <a:cs typeface="Arial" panose="020B0604020202020204" pitchFamily="34"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rPr>
              <a:t>عطشان</a:t>
            </a:r>
            <a:endParaRPr lang="en-US" sz="4000" b="1" dirty="0">
              <a:solidFill>
                <a:srgbClr val="000090"/>
              </a:solidFill>
              <a:effectLst>
                <a:glow rad="127000">
                  <a:srgbClr val="FFFFFF">
                    <a:alpha val="90000"/>
                  </a:srgbClr>
                </a:glow>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4464050" y="3421063"/>
            <a:ext cx="4716463" cy="792162"/>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rPr>
              <a:t>دفع عن الخطية</a:t>
            </a:r>
            <a:endParaRPr lang="en-US" sz="4000" b="1" dirty="0">
              <a:solidFill>
                <a:srgbClr val="000090"/>
              </a:solidFill>
              <a:effectLst>
                <a:glow rad="127000">
                  <a:srgbClr val="FFFFFF">
                    <a:alpha val="88000"/>
                  </a:srgbClr>
                </a:glow>
              </a:effectLst>
              <a:latin typeface="Arial" panose="020B0604020202020204" pitchFamily="34" charset="0"/>
              <a:cs typeface="Arial" panose="020B0604020202020204" pitchFamily="34" charset="0"/>
            </a:endParaRPr>
          </a:p>
        </p:txBody>
      </p:sp>
      <p:sp>
        <p:nvSpPr>
          <p:cNvPr id="12" name="Rectangle 2"/>
          <p:cNvSpPr txBox="1">
            <a:spLocks noChangeArrowheads="1"/>
          </p:cNvSpPr>
          <p:nvPr/>
        </p:nvSpPr>
        <p:spPr bwMode="auto">
          <a:xfrm>
            <a:off x="4464050" y="4149725"/>
            <a:ext cx="4716463" cy="792163"/>
          </a:xfrm>
          <a:prstGeom prst="rect">
            <a:avLst/>
          </a:prstGeom>
          <a:noFill/>
          <a:ln>
            <a:noFill/>
          </a:ln>
          <a:effec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rtl="1" eaLnBrk="1" fontAlgn="base" hangingPunct="1">
              <a:spcBef>
                <a:spcPct val="0"/>
              </a:spcBef>
              <a:spcAft>
                <a:spcPct val="0"/>
              </a:spcAft>
              <a:buFont typeface="Arial" charset="0"/>
              <a:buChar char="•"/>
              <a:defRPr/>
            </a:pPr>
            <a:r>
              <a:rPr lang="ar-JO"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rPr>
              <a:t>الجنب المطعون</a:t>
            </a:r>
            <a:endParaRPr lang="en-US" sz="4000" b="1" dirty="0">
              <a:solidFill>
                <a:srgbClr val="000090"/>
              </a:solidFill>
              <a:effectLst>
                <a:glow rad="101600">
                  <a:srgbClr val="FFFFFF">
                    <a:alpha val="91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8067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r">
              <a:defRPr/>
            </a:pP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2.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دفن</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المسيح أثبت أنه </a:t>
            </a:r>
            <a:r>
              <a:rPr lang="ar-JO" b="1" spc="150" dirty="0">
                <a:ln w="11430"/>
                <a:solidFill>
                  <a:srgbClr val="FFFF00"/>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مات</a:t>
            </a: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 حقاً </a:t>
            </a:r>
            <a:b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br>
            <a:r>
              <a:rPr lang="ar-JO"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rPr>
              <a:t>(19: 38-42)</a:t>
            </a:r>
            <a:endParaRPr lang="en-US" b="1" spc="150" dirty="0">
              <a:ln w="11430"/>
              <a:solidFill>
                <a:srgbClr val="F8F8F8"/>
              </a:solidFill>
              <a:effectLst>
                <a:outerShdw blurRad="25400" algn="tl" rotWithShape="0">
                  <a:srgbClr val="000000">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04567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196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الإعتقال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168</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26: 47-56، مرقس 14: 43-52، لوقا 22: 47-53، يوحنا 18: 2-12أ</a:t>
            </a:r>
            <a:endParaRPr lang="en-GB" sz="24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يسمح المسيح طواعية وبقوة أن تتم خيانته ويلقى القبض عليه في جثسيماني، مع أنه طول الوقت في سيطرة كاملة ويظهر سلطته على خصومه </a:t>
            </a:r>
          </a:p>
        </p:txBody>
      </p:sp>
    </p:spTree>
    <p:extLst>
      <p:ext uri="{BB962C8B-B14F-4D97-AF65-F5344CB8AC3E}">
        <p14:creationId xmlns:p14="http://schemas.microsoft.com/office/powerpoint/2010/main" val="20215444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ar-JO" sz="4000" b="1" dirty="0">
                <a:solidFill>
                  <a:schemeClr val="tx1"/>
                </a:solidFill>
                <a:latin typeface="Arial" panose="020B0604020202020204" pitchFamily="34" charset="0"/>
                <a:ea typeface="ＭＳ Ｐゴシック" charset="0"/>
                <a:cs typeface="Arial" panose="020B0604020202020204" pitchFamily="34" charset="0"/>
              </a:rPr>
              <a:t>إنهاء كل الحروب</a:t>
            </a:r>
            <a:endParaRPr lang="en-US" sz="4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ar-JO" sz="4800" b="1" dirty="0">
                <a:latin typeface="Arial" panose="020B0604020202020204" pitchFamily="34" charset="0"/>
                <a:cs typeface="Arial" panose="020B0604020202020204" pitchFamily="34" charset="0"/>
              </a:rPr>
              <a:t>الجلجثة في كنيسة القيامة</a:t>
            </a:r>
            <a:endParaRPr lang="en-US" sz="4800" b="1" dirty="0">
              <a:solidFill>
                <a:schemeClr val="tx1"/>
              </a:solidFill>
              <a:effectLst>
                <a:glow rad="127000">
                  <a:srgbClr val="000000">
                    <a:alpha val="88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617304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74617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43446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من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صلب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يسوع؟</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263171" name="Picture 2" descr="We crucified Jesus.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61108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65219" name="Picture 3" descr="IT IS FINISHED.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0637"/>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Title 1"/>
          <p:cNvSpPr>
            <a:spLocks noGrp="1"/>
          </p:cNvSpPr>
          <p:nvPr>
            <p:ph type="ctrTitle"/>
          </p:nvPr>
        </p:nvSpPr>
        <p:spPr>
          <a:xfrm>
            <a:off x="0" y="3429000"/>
            <a:ext cx="9144000" cy="2820257"/>
          </a:xfrm>
          <a:scene3d>
            <a:camera prst="orthographicFront"/>
            <a:lightRig rig="threePt" dir="t">
              <a:rot lat="0" lon="0" rev="3600000"/>
            </a:lightRig>
          </a:scene3d>
        </p:spPr>
        <p:txBody>
          <a:bodyPr/>
          <a:lstStyle/>
          <a:p>
            <a:r>
              <a:rPr lang="ar-JO" sz="6000" dirty="0">
                <a:solidFill>
                  <a:srgbClr val="FF930A"/>
                </a:solidFill>
                <a:ea typeface="ヒラギノ角ゴ Pro W3" charset="0"/>
                <a:cs typeface="Arial" panose="020B0604020202020204" pitchFamily="34" charset="0"/>
              </a:rPr>
              <a:t>قد</a:t>
            </a:r>
            <a:br>
              <a:rPr lang="en-US" sz="6000" dirty="0">
                <a:solidFill>
                  <a:srgbClr val="FF930A"/>
                </a:solidFill>
                <a:ea typeface="ヒラギノ角ゴ Pro W3" charset="0"/>
                <a:cs typeface="Arial" panose="020B0604020202020204" pitchFamily="34" charset="0"/>
              </a:rPr>
            </a:br>
            <a:r>
              <a:rPr lang="ar-JO" sz="13800" dirty="0">
                <a:solidFill>
                  <a:srgbClr val="FF930A"/>
                </a:solidFill>
                <a:ea typeface="ヒラギノ角ゴ Pro W3" charset="0"/>
                <a:cs typeface="Arial" panose="020B0604020202020204" pitchFamily="34" charset="0"/>
              </a:rPr>
              <a:t>أكمل</a:t>
            </a:r>
            <a:endParaRPr lang="en-US" sz="6000" dirty="0">
              <a:solidFill>
                <a:srgbClr val="FF930A"/>
              </a:solidFill>
              <a:ea typeface="ヒラギノ角ゴ Pro W3" charset="0"/>
              <a:cs typeface="Arial" panose="020B0604020202020204" pitchFamily="34" charset="0"/>
            </a:endParaRPr>
          </a:p>
        </p:txBody>
      </p:sp>
    </p:spTree>
    <p:extLst>
      <p:ext uri="{BB962C8B-B14F-4D97-AF65-F5344CB8AC3E}">
        <p14:creationId xmlns:p14="http://schemas.microsoft.com/office/powerpoint/2010/main" val="38491928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dirty="0">
                <a:solidFill>
                  <a:srgbClr val="000000"/>
                </a:solidFill>
                <a:effectLst>
                  <a:outerShdw blurRad="38100" dist="38100" dir="2700000" algn="tl">
                    <a:srgbClr val="FFFFFF"/>
                  </a:outerShdw>
                </a:effectLst>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TT00219.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TT00218.jpg"/>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TT00216.jpg"/>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ATT00214.jpg"/>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ATT00211.jp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99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خ. ختم القبر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62-66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نجح السنهدريم في الحصول على إذن بيلاطس لحراسة وختم القبر خوفاً من خدعة القيامة التي يمكن أن يبادر بها التلاميذ مما يزيد عدد شهود القيامة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7957123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C96304-37FB-5147-84EA-B9C83D23A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821410"/>
          </a:xfrm>
          <a:solidFill>
            <a:schemeClr val="bg1"/>
          </a:solidFill>
        </p:spPr>
        <p:txBody>
          <a:bodyPr/>
          <a:lstStyle/>
          <a:p>
            <a:pPr algn="r">
              <a:defRPr/>
            </a:pPr>
            <a:r>
              <a:rPr lang="ar-JO" sz="4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ختم القبر</a:t>
            </a:r>
            <a:endParaRPr lang="en-US" dirty="0"/>
          </a:p>
        </p:txBody>
      </p:sp>
    </p:spTree>
    <p:extLst>
      <p:ext uri="{BB962C8B-B14F-4D97-AF65-F5344CB8AC3E}">
        <p14:creationId xmlns:p14="http://schemas.microsoft.com/office/powerpoint/2010/main" val="2162244080"/>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1525"/>
            <a:ext cx="9144000" cy="6086475"/>
          </a:xfrm>
          <a:prstGeom prst="rect">
            <a:avLst/>
          </a:prstGeom>
        </p:spPr>
      </p:pic>
      <p:sp>
        <p:nvSpPr>
          <p:cNvPr id="2" name="Title 1"/>
          <p:cNvSpPr>
            <a:spLocks noGrp="1"/>
          </p:cNvSpPr>
          <p:nvPr>
            <p:ph type="title" idx="4294967295"/>
          </p:nvPr>
        </p:nvSpPr>
        <p:spPr>
          <a:xfrm>
            <a:off x="0" y="0"/>
            <a:ext cx="9144000" cy="1076446"/>
          </a:xfrm>
          <a:solidFill>
            <a:srgbClr val="0A0002"/>
          </a:solidFill>
        </p:spPr>
        <p:txBody>
          <a:bodyPr/>
          <a:lstStyle/>
          <a:p>
            <a:r>
              <a:rPr lang="ar-SA" sz="6000" dirty="0">
                <a:solidFill>
                  <a:srgbClr val="FFFFFF"/>
                </a:solidFill>
              </a:rPr>
              <a:t>التسلسل الزمني للمسيح </a:t>
            </a:r>
            <a:endParaRPr lang="en-US" sz="6000" dirty="0">
              <a:solidFill>
                <a:srgbClr val="FFFFFF"/>
              </a:solidFill>
            </a:endParaRPr>
          </a:p>
        </p:txBody>
      </p:sp>
      <p:sp>
        <p:nvSpPr>
          <p:cNvPr id="5" name="Rectangle 4">
            <a:extLst>
              <a:ext uri="{FF2B5EF4-FFF2-40B4-BE49-F238E27FC236}">
                <a16:creationId xmlns:a16="http://schemas.microsoft.com/office/drawing/2014/main" id="{0AA85267-23A9-8844-96AF-13578DF2DFC6}"/>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a:cs typeface="Arial"/>
              </a:rPr>
              <a:t>• BibleStudyDownloads.org</a:t>
            </a:r>
          </a:p>
        </p:txBody>
      </p:sp>
    </p:spTree>
    <p:extLst>
      <p:ext uri="{BB962C8B-B14F-4D97-AF65-F5344CB8AC3E}">
        <p14:creationId xmlns:p14="http://schemas.microsoft.com/office/powerpoint/2010/main" val="326218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4195"/>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يصلي</a:t>
            </a:r>
          </a:p>
          <a:p>
            <a:pPr marL="0" marR="0" lvl="0" indent="0" algn="l" defTabSz="91354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في جثسيماني</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85082"/>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26: 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14: 32-52</a:t>
            </a:r>
          </a:p>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22: 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18: 1-12</a:t>
            </a:r>
            <a:endParaRPr kumimoji="0" lang="en-US"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8" y="3833692"/>
            <a:ext cx="1272638"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8" name="Group 7"/>
          <p:cNvGrpSpPr/>
          <p:nvPr/>
        </p:nvGrpSpPr>
        <p:grpSpPr>
          <a:xfrm>
            <a:off x="179512" y="116632"/>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1875038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a:xfrm>
            <a:off x="4674206" y="457200"/>
            <a:ext cx="4317394" cy="3331840"/>
          </a:xfrm>
        </p:spPr>
        <p:txBody>
          <a:bodyPr/>
          <a:lstStyle/>
          <a:p>
            <a:r>
              <a:rPr lang="ar-JO" b="1" dirty="0">
                <a:solidFill>
                  <a:schemeClr val="bg1"/>
                </a:solidFill>
              </a:rPr>
              <a:t>ومع ذلك يجب علينا أيضًا النظر في هذا العمل النهائي</a:t>
            </a:r>
            <a:endParaRPr lang="en-US" b="1" dirty="0">
              <a:solidFill>
                <a:schemeClr val="bg1"/>
              </a:solidFill>
              <a:latin typeface="Arial" charset="0"/>
              <a:ea typeface="ＭＳ Ｐゴシック" charset="0"/>
              <a:cs typeface="ＭＳ Ｐゴシック" charset="0"/>
            </a:endParaRPr>
          </a:p>
        </p:txBody>
      </p:sp>
      <p:pic>
        <p:nvPicPr>
          <p:cNvPr id="3" name="Picture 2"/>
          <p:cNvPicPr>
            <a:picLocks noChangeAspect="1"/>
          </p:cNvPicPr>
          <p:nvPr/>
        </p:nvPicPr>
        <p:blipFill>
          <a:blip r:embed="rId2"/>
          <a:stretch>
            <a:fillRect/>
          </a:stretch>
        </p:blipFill>
        <p:spPr>
          <a:xfrm>
            <a:off x="76200" y="76200"/>
            <a:ext cx="4381500" cy="6638636"/>
          </a:xfrm>
          <a:prstGeom prst="rect">
            <a:avLst/>
          </a:prstGeom>
        </p:spPr>
      </p:pic>
    </p:spTree>
    <p:extLst>
      <p:ext uri="{BB962C8B-B14F-4D97-AF65-F5344CB8AC3E}">
        <p14:creationId xmlns:p14="http://schemas.microsoft.com/office/powerpoint/2010/main" val="356899022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5" name="Text Box 10"/>
          <p:cNvSpPr txBox="1">
            <a:spLocks noChangeArrowheads="1"/>
          </p:cNvSpPr>
          <p:nvPr/>
        </p:nvSpPr>
        <p:spPr bwMode="auto">
          <a:xfrm>
            <a:off x="8576893" y="4766"/>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rtl="1" eaLnBrk="1" hangingPunct="1">
              <a:defRPr/>
            </a:pPr>
            <a:r>
              <a:rPr lang="ar-JO" sz="4000" b="1" i="0" dirty="0">
                <a:solidFill>
                  <a:schemeClr val="bg1"/>
                </a:solidFill>
                <a:latin typeface="Arial" panose="020B0604020202020204" pitchFamily="34" charset="0"/>
                <a:cs typeface="Arial" panose="020B0604020202020204" pitchFamily="34" charset="0"/>
              </a:rPr>
              <a:t>تحديد تاريخ ميلاد المسيح</a:t>
            </a:r>
            <a:endParaRPr lang="en-US" sz="4000" b="1" i="0" dirty="0">
              <a:solidFill>
                <a:schemeClr val="bg1"/>
              </a:solidFill>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تاريخ الميلاد : تقريبًا ما بين كانون الأوَّل 5 ق.م / كانون الثاني 4 ق.م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وُلِد يسوع بين هذين التاريخين:</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itle 7"/>
          <p:cNvSpPr txBox="1">
            <a:spLocks/>
          </p:cNvSpPr>
          <p:nvPr/>
        </p:nvSpPr>
        <p:spPr bwMode="auto">
          <a:xfrm>
            <a:off x="6309475" y="5116490"/>
            <a:ext cx="1774924"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6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itle 7"/>
          <p:cNvSpPr txBox="1">
            <a:spLocks/>
          </p:cNvSpPr>
          <p:nvPr/>
        </p:nvSpPr>
        <p:spPr bwMode="auto">
          <a:xfrm>
            <a:off x="-150816" y="5052838"/>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29 آذار – 11 نيسان</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دبليو.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16" name="Title 7"/>
          <p:cNvSpPr txBox="1">
            <a:spLocks/>
          </p:cNvSpPr>
          <p:nvPr/>
        </p:nvSpPr>
        <p:spPr bwMode="auto">
          <a:xfrm>
            <a:off x="5717387"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إحصاء</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كيرينيوس/سيرينيوس</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(لوقا 2: 1-5)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itle 7"/>
          <p:cNvSpPr txBox="1">
            <a:spLocks/>
          </p:cNvSpPr>
          <p:nvPr/>
        </p:nvSpPr>
        <p:spPr bwMode="auto">
          <a:xfrm>
            <a:off x="-1588" y="3166179"/>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موت</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هيرودس الكبير</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(متَّى 2: 1؛ لوقا 1: 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76200" y="-76200"/>
            <a:ext cx="9296400" cy="7010400"/>
          </a:xfrm>
          <a:prstGeom prst="rect">
            <a:avLst/>
          </a:prstGeom>
          <a:gradFill flip="none" rotWithShape="1">
            <a:gsLst>
              <a:gs pos="34000">
                <a:srgbClr val="00009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5" name="Text Box 10"/>
          <p:cNvSpPr txBox="1">
            <a:spLocks noChangeArrowheads="1"/>
          </p:cNvSpPr>
          <p:nvPr/>
        </p:nvSpPr>
        <p:spPr bwMode="auto">
          <a:xfrm>
            <a:off x="8615365" y="4766"/>
            <a:ext cx="53078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56</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246" name="Title 7"/>
          <p:cNvSpPr>
            <a:spLocks noGrp="1"/>
          </p:cNvSpPr>
          <p:nvPr>
            <p:ph type="title" idx="4294967295"/>
          </p:nvPr>
        </p:nvSpPr>
        <p:spPr>
          <a:xfrm>
            <a:off x="-85725" y="457200"/>
            <a:ext cx="9296400" cy="609600"/>
          </a:xfrm>
          <a:solidFill>
            <a:schemeClr val="accent6">
              <a:lumMod val="50000"/>
            </a:schemeClr>
          </a:solidFill>
          <a:ln w="28575">
            <a:solidFill>
              <a:schemeClr val="tx1"/>
            </a:solidFill>
          </a:ln>
        </p:spPr>
        <p:txBody>
          <a:bodyPr/>
          <a:lstStyle/>
          <a:p>
            <a:pPr algn="ctr" eaLnBrk="1" hangingPunct="1">
              <a:defRPr/>
            </a:pPr>
            <a:r>
              <a:rPr lang="ar-JO"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تاريخ بداية خدمة المسيح</a:t>
            </a:r>
            <a:endParaRPr lang="en-US" sz="3600" b="1" i="0" dirty="0">
              <a:solidFill>
                <a:srgbClr val="F2FC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بدء الخدمة : حوالي خريف 29 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على الأغلب أن يسوع بدأ خدمته بين هذين التاريخين :</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 name="Title 7"/>
          <p:cNvSpPr txBox="1">
            <a:spLocks/>
          </p:cNvSpPr>
          <p:nvPr/>
        </p:nvSpPr>
        <p:spPr bwMode="auto">
          <a:xfrm>
            <a:off x="1231906" y="2995613"/>
            <a:ext cx="6659563" cy="83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السنة الخامسة عشرة من حكم طيباريوس *</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لوقا 3: 1-3</a:t>
            </a: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a:t>
            </a:r>
          </a:p>
        </p:txBody>
      </p:sp>
      <p:sp>
        <p:nvSpPr>
          <p:cNvPr id="10" name="Title 7"/>
          <p:cNvSpPr txBox="1">
            <a:spLocks/>
          </p:cNvSpPr>
          <p:nvPr/>
        </p:nvSpPr>
        <p:spPr bwMode="auto">
          <a:xfrm>
            <a:off x="204788" y="4427541"/>
            <a:ext cx="295910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آب</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28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itle 7"/>
          <p:cNvSpPr txBox="1">
            <a:spLocks/>
          </p:cNvSpPr>
          <p:nvPr/>
        </p:nvSpPr>
        <p:spPr bwMode="auto">
          <a:xfrm>
            <a:off x="5402269" y="4427541"/>
            <a:ext cx="3571875"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31 كانون أول</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29 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itle 7"/>
          <p:cNvSpPr txBox="1">
            <a:spLocks/>
          </p:cNvSpPr>
          <p:nvPr/>
        </p:nvSpPr>
        <p:spPr bwMode="auto">
          <a:xfrm>
            <a:off x="-6344" y="5589588"/>
            <a:ext cx="9136063" cy="49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10" tIns="46005" rIns="92010" bIns="46005" anchor="ctr"/>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 محسوب إما من التقويم اليولياني أو من سنة طيباريوس الملكية</a:t>
            </a:r>
            <a:endParaRPr kumimoji="0" lang="en-US" sz="20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Connector 2"/>
          <p:cNvCxnSpPr>
            <a:cxnSpLocks noChangeShapeType="1"/>
          </p:cNvCxnSpPr>
          <p:nvPr/>
        </p:nvCxnSpPr>
        <p:spPr bwMode="auto">
          <a:xfrm>
            <a:off x="1825625" y="4084638"/>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7"/>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lIns="91376" tIns="45688" rIns="91376" bIns="45688"/>
          <a:lstStyle/>
          <a:p>
            <a:pPr marL="0" marR="0" lvl="0" indent="0" algn="l" defTabSz="456880"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0" name="Rounded Rectangle 34"/>
          <p:cNvSpPr>
            <a:spLocks noChangeArrowheads="1"/>
          </p:cNvSpPr>
          <p:nvPr/>
        </p:nvSpPr>
        <p:spPr bwMode="auto">
          <a:xfrm>
            <a:off x="34930" y="76200"/>
            <a:ext cx="9074150" cy="1447800"/>
          </a:xfrm>
          <a:prstGeom prst="roundRect">
            <a:avLst>
              <a:gd name="adj" fmla="val 16667"/>
            </a:avLst>
          </a:prstGeom>
          <a:solidFill>
            <a:schemeClr val="tx2"/>
          </a:solidFill>
          <a:ln w="9525">
            <a:solidFill>
              <a:srgbClr val="FFFFFF"/>
            </a:solidFill>
            <a:round/>
            <a:headEnd/>
            <a:tailEnd/>
          </a:ln>
        </p:spPr>
        <p:txBody>
          <a:bodyPr lIns="91376" tIns="45688" rIns="91376" bIns="45688"/>
          <a:lstStyle/>
          <a:p>
            <a:pPr marL="0" marR="0" lvl="0" indent="0" algn="l" defTabSz="456880"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1" name="Rectangle 8"/>
          <p:cNvSpPr>
            <a:spLocks noGrp="1" noChangeArrowheads="1"/>
          </p:cNvSpPr>
          <p:nvPr>
            <p:ph type="title"/>
          </p:nvPr>
        </p:nvSpPr>
        <p:spPr bwMode="auto">
          <a:xfrm>
            <a:off x="-152400" y="3"/>
            <a:ext cx="9448800" cy="8413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2067" tIns="41034" rIns="82067" bIns="41034" numCol="1" anchor="b" anchorCtr="0" compatLnSpc="1">
            <a:prstTxWarp prst="textNoShape">
              <a:avLst/>
            </a:prstTxWarp>
          </a:bodyPr>
          <a:lstStyle/>
          <a:p>
            <a:pPr eaLnBrk="1" hangingPunct="1"/>
            <a:r>
              <a:rPr lang="ar-JO" altLang="zh-CN" sz="4400" dirty="0">
                <a:latin typeface="Arial" panose="020B0604020202020204" pitchFamily="34" charset="0"/>
                <a:cs typeface="Arial" panose="020B0604020202020204" pitchFamily="34" charset="0"/>
              </a:rPr>
              <a:t>مدة خدمة المسيح</a:t>
            </a:r>
            <a:endParaRPr lang="en-US" altLang="zh-CN" sz="4000" dirty="0">
              <a:latin typeface="Arial" panose="020B0604020202020204" pitchFamily="34" charset="0"/>
              <a:cs typeface="Arial" panose="020B0604020202020204" pitchFamily="34" charset="0"/>
            </a:endParaRPr>
          </a:p>
        </p:txBody>
      </p:sp>
      <p:sp>
        <p:nvSpPr>
          <p:cNvPr id="252932" name="Text Box 9"/>
          <p:cNvSpPr txBox="1">
            <a:spLocks noChangeArrowheads="1"/>
          </p:cNvSpPr>
          <p:nvPr/>
        </p:nvSpPr>
        <p:spPr bwMode="auto">
          <a:xfrm>
            <a:off x="-47625" y="838206"/>
            <a:ext cx="9240838" cy="523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 – 3 نيسان 33 م ( 5ر3 سنة)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3" name="Text Box 9"/>
          <p:cNvSpPr txBox="1">
            <a:spLocks noChangeArrowheads="1"/>
          </p:cNvSpPr>
          <p:nvPr/>
        </p:nvSpPr>
        <p:spPr bwMode="auto">
          <a:xfrm>
            <a:off x="0" y="2743206"/>
            <a:ext cx="1981200" cy="5847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بدء         خدمة       يسوع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34" name="Text Box 9"/>
          <p:cNvSpPr txBox="1">
            <a:spLocks noChangeArrowheads="1"/>
          </p:cNvSpPr>
          <p:nvPr/>
        </p:nvSpPr>
        <p:spPr bwMode="auto">
          <a:xfrm>
            <a:off x="152400" y="4648200"/>
            <a:ext cx="144780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خريف     29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cxnSp>
        <p:nvCxnSpPr>
          <p:cNvPr id="252935" name="Straight Connector 15"/>
          <p:cNvCxnSpPr>
            <a:cxnSpLocks noChangeShapeType="1"/>
          </p:cNvCxnSpPr>
          <p:nvPr/>
        </p:nvCxnSpPr>
        <p:spPr bwMode="auto">
          <a:xfrm rot="5400000">
            <a:off x="4198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6"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7" name="Straight Connector 21"/>
          <p:cNvCxnSpPr>
            <a:cxnSpLocks noChangeShapeType="1"/>
          </p:cNvCxnSpPr>
          <p:nvPr/>
        </p:nvCxnSpPr>
        <p:spPr bwMode="auto">
          <a:xfrm rot="5400000">
            <a:off x="7735094" y="4075910"/>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52938" name="Straight Connector 22"/>
          <p:cNvCxnSpPr>
            <a:cxnSpLocks noChangeShapeType="1"/>
          </p:cNvCxnSpPr>
          <p:nvPr/>
        </p:nvCxnSpPr>
        <p:spPr bwMode="auto">
          <a:xfrm rot="5400000">
            <a:off x="22486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39" name="Straight Connector 23"/>
          <p:cNvCxnSpPr>
            <a:cxnSpLocks noChangeShapeType="1"/>
          </p:cNvCxnSpPr>
          <p:nvPr/>
        </p:nvCxnSpPr>
        <p:spPr bwMode="auto">
          <a:xfrm rot="5400000">
            <a:off x="40774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52940" name="Straight Connector 24"/>
          <p:cNvCxnSpPr>
            <a:cxnSpLocks noChangeShapeType="1"/>
          </p:cNvCxnSpPr>
          <p:nvPr/>
        </p:nvCxnSpPr>
        <p:spPr bwMode="auto">
          <a:xfrm rot="5400000">
            <a:off x="5906294" y="4075910"/>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52941" name="Text Box 9"/>
          <p:cNvSpPr txBox="1">
            <a:spLocks noChangeArrowheads="1"/>
          </p:cNvSpPr>
          <p:nvPr/>
        </p:nvSpPr>
        <p:spPr bwMode="auto">
          <a:xfrm>
            <a:off x="2057400" y="2743206"/>
            <a:ext cx="1447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الأول</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7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30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2" name="Text Box 9"/>
          <p:cNvSpPr txBox="1">
            <a:spLocks noChangeArrowheads="1"/>
          </p:cNvSpPr>
          <p:nvPr/>
        </p:nvSpPr>
        <p:spPr bwMode="auto">
          <a:xfrm>
            <a:off x="1828800" y="4648200"/>
            <a:ext cx="175260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2: 13، 23</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3" name="Text Box 9"/>
          <p:cNvSpPr txBox="1">
            <a:spLocks noChangeArrowheads="1"/>
          </p:cNvSpPr>
          <p:nvPr/>
        </p:nvSpPr>
        <p:spPr bwMode="auto">
          <a:xfrm>
            <a:off x="3786182" y="2743200"/>
            <a:ext cx="1785950"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الفصح الثاني</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4" name="Text Box 9"/>
          <p:cNvSpPr txBox="1">
            <a:spLocks noChangeArrowheads="1"/>
          </p:cNvSpPr>
          <p:nvPr/>
        </p:nvSpPr>
        <p:spPr bwMode="auto">
          <a:xfrm>
            <a:off x="3429000" y="4648206"/>
            <a:ext cx="2500322" cy="107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غير مذكور في يوحنا</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مر 2: 23-28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لو 6: 1-5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متَّى 12: 1-8</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5" name="Text Box 9"/>
          <p:cNvSpPr txBox="1">
            <a:spLocks noChangeArrowheads="1"/>
          </p:cNvSpPr>
          <p:nvPr/>
        </p:nvSpPr>
        <p:spPr bwMode="auto">
          <a:xfrm>
            <a:off x="5500694" y="2743206"/>
            <a:ext cx="1714512"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الثالث</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25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32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6" name="Text Box 9"/>
          <p:cNvSpPr txBox="1">
            <a:spLocks noChangeArrowheads="1"/>
          </p:cNvSpPr>
          <p:nvPr/>
        </p:nvSpPr>
        <p:spPr bwMode="auto">
          <a:xfrm>
            <a:off x="5638800" y="4648200"/>
            <a:ext cx="1447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6: 4</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7" name="Text Box 9"/>
          <p:cNvSpPr txBox="1">
            <a:spLocks noChangeArrowheads="1"/>
          </p:cNvSpPr>
          <p:nvPr/>
        </p:nvSpPr>
        <p:spPr bwMode="auto">
          <a:xfrm>
            <a:off x="7467600" y="2743206"/>
            <a:ext cx="1676400"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الفصح الرابع</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 نيسان</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33 م</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252948" name="Text Box 9"/>
          <p:cNvSpPr txBox="1">
            <a:spLocks noChangeArrowheads="1"/>
          </p:cNvSpPr>
          <p:nvPr/>
        </p:nvSpPr>
        <p:spPr bwMode="auto">
          <a:xfrm>
            <a:off x="7143768" y="4648200"/>
            <a:ext cx="2000232" cy="338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يو 11: 55-12: 1</a:t>
            </a:r>
            <a:endPar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endParaRPr>
          </a:p>
        </p:txBody>
      </p:sp>
      <p:sp>
        <p:nvSpPr>
          <p:cNvPr id="252949" name="Text Box 9"/>
          <p:cNvSpPr txBox="1">
            <a:spLocks noChangeArrowheads="1"/>
          </p:cNvSpPr>
          <p:nvPr/>
        </p:nvSpPr>
        <p:spPr bwMode="auto">
          <a:xfrm>
            <a:off x="381000" y="1573219"/>
            <a:ext cx="84582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ذكر</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MS Gothic" charset="0"/>
                <a:cs typeface="Arial" panose="020B0604020202020204" pitchFamily="34" charset="0"/>
              </a:rPr>
              <a:t> يوحنا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rPr>
              <a:t>وحده ثلاثة أعياد فصح</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S Gothic" charset="0"/>
              <a:cs typeface="Arial" panose="020B0604020202020204" pitchFamily="34" charset="0"/>
            </a:endParaRPr>
          </a:p>
        </p:txBody>
      </p:sp>
      <p:sp>
        <p:nvSpPr>
          <p:cNvPr id="36" name="TextBox 35"/>
          <p:cNvSpPr txBox="1"/>
          <p:nvPr/>
        </p:nvSpPr>
        <p:spPr>
          <a:xfrm>
            <a:off x="8616954" y="71441"/>
            <a:ext cx="530785" cy="461600"/>
          </a:xfrm>
          <a:prstGeom prst="rect">
            <a:avLst/>
          </a:prstGeom>
          <a:noFill/>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rPr>
              <a:t>56</a:t>
            </a:r>
            <a:endParaRPr kumimoji="0" lang="en-US" sz="2400" b="1" i="0" u="none" strike="noStrike" kern="1200" cap="none" spc="0" normalizeH="0" baseline="0" noProof="0" dirty="0">
              <a:ln>
                <a:noFill/>
              </a:ln>
              <a:solidFill>
                <a:srgbClr val="FFFFFF"/>
              </a:solidFill>
              <a:effectLst>
                <a:outerShdw blurRad="38100" dist="38100" dir="2700000" algn="tl">
                  <a:srgbClr val="DDDDDD"/>
                </a:outerShdw>
              </a:effectLst>
              <a:uLnTx/>
              <a:uFillTx/>
              <a:latin typeface="Arial" panose="020B0604020202020204" pitchFamily="34" charset="0"/>
              <a:ea typeface="MS Gothic" charset="0"/>
              <a:cs typeface="Arial" panose="020B0604020202020204" pitchFamily="34" charset="0"/>
            </a:endParaRPr>
          </a:p>
        </p:txBody>
      </p:sp>
      <p:sp>
        <p:nvSpPr>
          <p:cNvPr id="252951" name="Text Box 9"/>
          <p:cNvSpPr txBox="1">
            <a:spLocks noChangeArrowheads="1"/>
          </p:cNvSpPr>
          <p:nvPr/>
        </p:nvSpPr>
        <p:spPr bwMode="auto">
          <a:xfrm>
            <a:off x="0" y="6443667"/>
            <a:ext cx="91281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rPr>
              <a:t>هارولد 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252952" name="Text Box 9"/>
          <p:cNvSpPr txBox="1">
            <a:spLocks noChangeArrowheads="1"/>
          </p:cNvSpPr>
          <p:nvPr/>
        </p:nvSpPr>
        <p:spPr bwMode="auto">
          <a:xfrm>
            <a:off x="381000" y="1997075"/>
            <a:ext cx="845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rPr>
              <a:t>لهذا فإن خدمة يسوع كانت 5ر2 سنة على الأقل</a:t>
            </a:r>
            <a:endParaRPr kumimoji="0" lang="en-US" sz="2000" b="1" i="0" u="none" strike="noStrike" kern="1200" cap="none" spc="0" normalizeH="0" baseline="0" noProof="0" dirty="0">
              <a:ln>
                <a:noFill/>
              </a:ln>
              <a:solidFill>
                <a:srgbClr val="F2FCFF"/>
              </a:solidFill>
              <a:effectLst/>
              <a:uLnTx/>
              <a:uFillTx/>
              <a:latin typeface="Arial" panose="020B0604020202020204" pitchFamily="34" charset="0"/>
              <a:ea typeface="MS Gothic" charset="0"/>
              <a:cs typeface="Arial" panose="020B0604020202020204" pitchFamily="34" charset="0"/>
            </a:endParaRPr>
          </a:p>
        </p:txBody>
      </p:sp>
    </p:spTree>
  </p:cSld>
  <p:clrMapOvr>
    <a:masterClrMapping/>
  </p:clrMapOvr>
  <p:transition>
    <p:zoom/>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eaLnBrk="1" hangingPunct="1"/>
            <a:r>
              <a:rPr kumimoji="0" lang="ar-JO" dirty="0">
                <a:solidFill>
                  <a:srgbClr val="FFFFFF"/>
                </a:solidFill>
                <a:latin typeface="Arial" panose="020B0604020202020204" pitchFamily="34" charset="0"/>
                <a:ea typeface="ＭＳ Ｐゴシック" charset="0"/>
                <a:cs typeface="Arial" panose="020B0604020202020204" pitchFamily="34" charset="0"/>
              </a:rPr>
              <a:t>التسلسل الزمني ليسوع و الأعمال</a:t>
            </a:r>
            <a:endParaRPr kumimoji="0" lang="en-US" dirty="0">
              <a:latin typeface="Arial" panose="020B0604020202020204" pitchFamily="34" charset="0"/>
              <a:ea typeface="ＭＳ Ｐゴシック" charset="0"/>
              <a:cs typeface="Arial" panose="020B0604020202020204" pitchFamily="34" charset="0"/>
            </a:endParaRPr>
          </a:p>
        </p:txBody>
      </p:sp>
      <p:sp>
        <p:nvSpPr>
          <p:cNvPr id="84995" name="Text Box 3"/>
          <p:cNvSpPr txBox="1">
            <a:spLocks noChangeArrowheads="1"/>
          </p:cNvSpPr>
          <p:nvPr/>
        </p:nvSpPr>
        <p:spPr bwMode="auto">
          <a:xfrm>
            <a:off x="482478" y="1219203"/>
            <a:ext cx="827341"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4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6" name="Text Box 4"/>
          <p:cNvSpPr txBox="1">
            <a:spLocks noChangeArrowheads="1"/>
          </p:cNvSpPr>
          <p:nvPr/>
        </p:nvSpPr>
        <p:spPr bwMode="auto">
          <a:xfrm>
            <a:off x="1396878" y="1219203"/>
            <a:ext cx="827341"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 ق.م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7" name="Text Box 5"/>
          <p:cNvSpPr txBox="1">
            <a:spLocks noChangeArrowheads="1"/>
          </p:cNvSpPr>
          <p:nvPr/>
        </p:nvSpPr>
        <p:spPr bwMode="auto">
          <a:xfrm>
            <a:off x="2676934" y="1219203"/>
            <a:ext cx="553227"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 م</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8" name="Text Box 6"/>
          <p:cNvSpPr txBox="1">
            <a:spLocks noChangeArrowheads="1"/>
          </p:cNvSpPr>
          <p:nvPr/>
        </p:nvSpPr>
        <p:spPr bwMode="auto">
          <a:xfrm>
            <a:off x="5260698"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29</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4999" name="Text Box 7"/>
          <p:cNvSpPr txBox="1">
            <a:spLocks noChangeArrowheads="1"/>
          </p:cNvSpPr>
          <p:nvPr/>
        </p:nvSpPr>
        <p:spPr bwMode="auto">
          <a:xfrm>
            <a:off x="6168748"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30</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0" name="Text Box 8"/>
          <p:cNvSpPr txBox="1">
            <a:spLocks noChangeArrowheads="1"/>
          </p:cNvSpPr>
          <p:nvPr/>
        </p:nvSpPr>
        <p:spPr bwMode="auto">
          <a:xfrm>
            <a:off x="6776762"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33</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1" name="Text Box 9"/>
          <p:cNvSpPr txBox="1">
            <a:spLocks noChangeArrowheads="1"/>
          </p:cNvSpPr>
          <p:nvPr/>
        </p:nvSpPr>
        <p:spPr bwMode="auto">
          <a:xfrm>
            <a:off x="8065812"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35</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2" name="Text Box 10"/>
          <p:cNvSpPr txBox="1">
            <a:spLocks noChangeArrowheads="1"/>
          </p:cNvSpPr>
          <p:nvPr/>
        </p:nvSpPr>
        <p:spPr bwMode="auto">
          <a:xfrm>
            <a:off x="3677962" y="1219203"/>
            <a:ext cx="53078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14</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3" name="Text Box 11"/>
          <p:cNvSpPr txBox="1">
            <a:spLocks noChangeArrowheads="1"/>
          </p:cNvSpPr>
          <p:nvPr/>
        </p:nvSpPr>
        <p:spPr bwMode="auto">
          <a:xfrm>
            <a:off x="518504" y="1905004"/>
            <a:ext cx="763221"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ولادة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4" name="Text Box 12"/>
          <p:cNvSpPr txBox="1">
            <a:spLocks noChangeArrowheads="1"/>
          </p:cNvSpPr>
          <p:nvPr/>
        </p:nvSpPr>
        <p:spPr bwMode="auto">
          <a:xfrm>
            <a:off x="1732143" y="1905003"/>
            <a:ext cx="92833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سنة</a:t>
            </a: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p>
        </p:txBody>
      </p:sp>
      <p:sp>
        <p:nvSpPr>
          <p:cNvPr id="85005" name="Text Box 13"/>
          <p:cNvSpPr txBox="1">
            <a:spLocks noChangeArrowheads="1"/>
          </p:cNvSpPr>
          <p:nvPr/>
        </p:nvSpPr>
        <p:spPr bwMode="auto">
          <a:xfrm>
            <a:off x="4880760" y="1905000"/>
            <a:ext cx="1295418" cy="1938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السنة 15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لطيباريوس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a:t>
            </a:r>
            <a:br>
              <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يوحنا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ويسوع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6" name="Text Box 14"/>
          <p:cNvSpPr txBox="1">
            <a:spLocks noChangeArrowheads="1"/>
          </p:cNvSpPr>
          <p:nvPr/>
        </p:nvSpPr>
        <p:spPr bwMode="auto">
          <a:xfrm>
            <a:off x="6662132" y="1905004"/>
            <a:ext cx="763221"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موت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يسوع</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7" name="Text Box 15"/>
          <p:cNvSpPr txBox="1">
            <a:spLocks noChangeArrowheads="1"/>
          </p:cNvSpPr>
          <p:nvPr/>
        </p:nvSpPr>
        <p:spPr bwMode="auto">
          <a:xfrm>
            <a:off x="7952001" y="1905004"/>
            <a:ext cx="75841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إيمان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بولس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8" name="Text Box 16"/>
          <p:cNvSpPr txBox="1">
            <a:spLocks noChangeArrowheads="1"/>
          </p:cNvSpPr>
          <p:nvPr/>
        </p:nvSpPr>
        <p:spPr bwMode="auto">
          <a:xfrm>
            <a:off x="3332506" y="1905004"/>
            <a:ext cx="1223283" cy="83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تتويج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طيباريوس</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09" name="Text Box 17"/>
          <p:cNvSpPr txBox="1">
            <a:spLocks noChangeArrowheads="1"/>
          </p:cNvSpPr>
          <p:nvPr/>
        </p:nvSpPr>
        <p:spPr bwMode="auto">
          <a:xfrm>
            <a:off x="2419064" y="4191003"/>
            <a:ext cx="1518235"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rPr>
              <a:t>32-33 سنة</a:t>
            </a:r>
            <a:endParaRPr kumimoji="0" lang="en-US" sz="2400" b="1"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85011" name="Text Box 19"/>
          <p:cNvSpPr txBox="1">
            <a:spLocks noChangeArrowheads="1"/>
          </p:cNvSpPr>
          <p:nvPr/>
        </p:nvSpPr>
        <p:spPr bwMode="auto">
          <a:xfrm>
            <a:off x="914400" y="4648200"/>
            <a:ext cx="47244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لما ابتدأ يسوع خدمته كان له نحو ثلاثين سنة (لو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012" name="Text Box 20"/>
          <p:cNvSpPr txBox="1">
            <a:spLocks noChangeArrowheads="1"/>
          </p:cNvSpPr>
          <p:nvPr/>
        </p:nvSpPr>
        <p:spPr bwMode="auto">
          <a:xfrm>
            <a:off x="0" y="2835276"/>
            <a:ext cx="49530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السنة الخامسة عشرة لطيباريوس كرز يوحنا (3: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91376" tIns="45688" rIns="91376" bIns="4568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Line 2"/>
          <p:cNvSpPr>
            <a:spLocks noChangeShapeType="1"/>
          </p:cNvSpPr>
          <p:nvPr/>
        </p:nvSpPr>
        <p:spPr bwMode="auto">
          <a:xfrm>
            <a:off x="0" y="3719513"/>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6" name="Line 3"/>
          <p:cNvSpPr>
            <a:spLocks noChangeShapeType="1"/>
          </p:cNvSpPr>
          <p:nvPr/>
        </p:nvSpPr>
        <p:spPr bwMode="auto">
          <a:xfrm>
            <a:off x="22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7" name="Line 4"/>
          <p:cNvSpPr>
            <a:spLocks noChangeShapeType="1"/>
          </p:cNvSpPr>
          <p:nvPr/>
        </p:nvSpPr>
        <p:spPr bwMode="auto">
          <a:xfrm>
            <a:off x="533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8" name="Line 5"/>
          <p:cNvSpPr>
            <a:spLocks noChangeShapeType="1"/>
          </p:cNvSpPr>
          <p:nvPr/>
        </p:nvSpPr>
        <p:spPr bwMode="auto">
          <a:xfrm>
            <a:off x="838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29" name="Line 6"/>
          <p:cNvSpPr>
            <a:spLocks noChangeShapeType="1"/>
          </p:cNvSpPr>
          <p:nvPr/>
        </p:nvSpPr>
        <p:spPr bwMode="auto">
          <a:xfrm>
            <a:off x="1143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0" name="Line 7"/>
          <p:cNvSpPr>
            <a:spLocks noChangeShapeType="1"/>
          </p:cNvSpPr>
          <p:nvPr/>
        </p:nvSpPr>
        <p:spPr bwMode="auto">
          <a:xfrm>
            <a:off x="1447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1" name="Line 8"/>
          <p:cNvSpPr>
            <a:spLocks noChangeShapeType="1"/>
          </p:cNvSpPr>
          <p:nvPr/>
        </p:nvSpPr>
        <p:spPr bwMode="auto">
          <a:xfrm>
            <a:off x="1752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2" name="Line 9"/>
          <p:cNvSpPr>
            <a:spLocks noChangeShapeType="1"/>
          </p:cNvSpPr>
          <p:nvPr/>
        </p:nvSpPr>
        <p:spPr bwMode="auto">
          <a:xfrm>
            <a:off x="2057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3" name="Line 10"/>
          <p:cNvSpPr>
            <a:spLocks noChangeShapeType="1"/>
          </p:cNvSpPr>
          <p:nvPr/>
        </p:nvSpPr>
        <p:spPr bwMode="auto">
          <a:xfrm>
            <a:off x="2362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4" name="Line 11"/>
          <p:cNvSpPr>
            <a:spLocks noChangeShapeType="1"/>
          </p:cNvSpPr>
          <p:nvPr/>
        </p:nvSpPr>
        <p:spPr bwMode="auto">
          <a:xfrm>
            <a:off x="2667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5" name="Line 12"/>
          <p:cNvSpPr>
            <a:spLocks noChangeShapeType="1"/>
          </p:cNvSpPr>
          <p:nvPr/>
        </p:nvSpPr>
        <p:spPr bwMode="auto">
          <a:xfrm>
            <a:off x="2971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6" name="Line 13"/>
          <p:cNvSpPr>
            <a:spLocks noChangeShapeType="1"/>
          </p:cNvSpPr>
          <p:nvPr/>
        </p:nvSpPr>
        <p:spPr bwMode="auto">
          <a:xfrm>
            <a:off x="3886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7" name="Line 14"/>
          <p:cNvSpPr>
            <a:spLocks noChangeShapeType="1"/>
          </p:cNvSpPr>
          <p:nvPr/>
        </p:nvSpPr>
        <p:spPr bwMode="auto">
          <a:xfrm>
            <a:off x="3276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8" name="Line 15"/>
          <p:cNvSpPr>
            <a:spLocks noChangeShapeType="1"/>
          </p:cNvSpPr>
          <p:nvPr/>
        </p:nvSpPr>
        <p:spPr bwMode="auto">
          <a:xfrm>
            <a:off x="3581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39" name="Line 16"/>
          <p:cNvSpPr>
            <a:spLocks noChangeShapeType="1"/>
          </p:cNvSpPr>
          <p:nvPr/>
        </p:nvSpPr>
        <p:spPr bwMode="auto">
          <a:xfrm>
            <a:off x="4191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0" name="Line 17"/>
          <p:cNvSpPr>
            <a:spLocks noChangeShapeType="1"/>
          </p:cNvSpPr>
          <p:nvPr/>
        </p:nvSpPr>
        <p:spPr bwMode="auto">
          <a:xfrm>
            <a:off x="4495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1" name="Line 18"/>
          <p:cNvSpPr>
            <a:spLocks noChangeShapeType="1"/>
          </p:cNvSpPr>
          <p:nvPr/>
        </p:nvSpPr>
        <p:spPr bwMode="auto">
          <a:xfrm>
            <a:off x="4800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2" name="Line 19"/>
          <p:cNvSpPr>
            <a:spLocks noChangeShapeType="1"/>
          </p:cNvSpPr>
          <p:nvPr/>
        </p:nvSpPr>
        <p:spPr bwMode="auto">
          <a:xfrm>
            <a:off x="5105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3" name="Line 20"/>
          <p:cNvSpPr>
            <a:spLocks noChangeShapeType="1"/>
          </p:cNvSpPr>
          <p:nvPr/>
        </p:nvSpPr>
        <p:spPr bwMode="auto">
          <a:xfrm>
            <a:off x="5410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4" name="Line 21"/>
          <p:cNvSpPr>
            <a:spLocks noChangeShapeType="1"/>
          </p:cNvSpPr>
          <p:nvPr/>
        </p:nvSpPr>
        <p:spPr bwMode="auto">
          <a:xfrm>
            <a:off x="5715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5" name="Line 22"/>
          <p:cNvSpPr>
            <a:spLocks noChangeShapeType="1"/>
          </p:cNvSpPr>
          <p:nvPr/>
        </p:nvSpPr>
        <p:spPr bwMode="auto">
          <a:xfrm>
            <a:off x="6019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6" name="Line 23"/>
          <p:cNvSpPr>
            <a:spLocks noChangeShapeType="1"/>
          </p:cNvSpPr>
          <p:nvPr/>
        </p:nvSpPr>
        <p:spPr bwMode="auto">
          <a:xfrm>
            <a:off x="6324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7" name="Line 24"/>
          <p:cNvSpPr>
            <a:spLocks noChangeShapeType="1"/>
          </p:cNvSpPr>
          <p:nvPr/>
        </p:nvSpPr>
        <p:spPr bwMode="auto">
          <a:xfrm>
            <a:off x="66294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8" name="Line 25"/>
          <p:cNvSpPr>
            <a:spLocks noChangeShapeType="1"/>
          </p:cNvSpPr>
          <p:nvPr/>
        </p:nvSpPr>
        <p:spPr bwMode="auto">
          <a:xfrm>
            <a:off x="69342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49" name="Line 26"/>
          <p:cNvSpPr>
            <a:spLocks noChangeShapeType="1"/>
          </p:cNvSpPr>
          <p:nvPr/>
        </p:nvSpPr>
        <p:spPr bwMode="auto">
          <a:xfrm>
            <a:off x="72390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0" name="Line 27"/>
          <p:cNvSpPr>
            <a:spLocks noChangeShapeType="1"/>
          </p:cNvSpPr>
          <p:nvPr/>
        </p:nvSpPr>
        <p:spPr bwMode="auto">
          <a:xfrm>
            <a:off x="75438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1" name="Line 28"/>
          <p:cNvSpPr>
            <a:spLocks noChangeShapeType="1"/>
          </p:cNvSpPr>
          <p:nvPr/>
        </p:nvSpPr>
        <p:spPr bwMode="auto">
          <a:xfrm>
            <a:off x="78486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2" name="Line 29"/>
          <p:cNvSpPr>
            <a:spLocks noChangeShapeType="1"/>
          </p:cNvSpPr>
          <p:nvPr/>
        </p:nvSpPr>
        <p:spPr bwMode="auto">
          <a:xfrm>
            <a:off x="8140700"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3" name="Line 30"/>
          <p:cNvSpPr>
            <a:spLocks noChangeShapeType="1"/>
          </p:cNvSpPr>
          <p:nvPr/>
        </p:nvSpPr>
        <p:spPr bwMode="auto">
          <a:xfrm>
            <a:off x="84312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4" name="Line 31"/>
          <p:cNvSpPr>
            <a:spLocks noChangeShapeType="1"/>
          </p:cNvSpPr>
          <p:nvPr/>
        </p:nvSpPr>
        <p:spPr bwMode="auto">
          <a:xfrm>
            <a:off x="8696325"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5" name="Line 32"/>
          <p:cNvSpPr>
            <a:spLocks noChangeShapeType="1"/>
          </p:cNvSpPr>
          <p:nvPr/>
        </p:nvSpPr>
        <p:spPr bwMode="auto">
          <a:xfrm>
            <a:off x="8951913" y="3490913"/>
            <a:ext cx="0" cy="533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6" name="Text Box 33"/>
          <p:cNvSpPr txBox="1">
            <a:spLocks noChangeArrowheads="1"/>
          </p:cNvSpPr>
          <p:nvPr/>
        </p:nvSpPr>
        <p:spPr bwMode="auto">
          <a:xfrm>
            <a:off x="0" y="4100519"/>
            <a:ext cx="9372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3</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4</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5</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6</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7</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8</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mr-IN"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charset="0"/>
              </a:rPr>
              <a:t>……</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26</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27</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28</a:t>
            </a:r>
            <a:r>
              <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   </a:t>
            </a:r>
            <a:r>
              <a:rPr kumimoji="0" lang="ar-JO"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29</a:t>
            </a:r>
            <a:endParaRPr kumimoji="0" lang="en-US" sz="12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endParaRPr>
          </a:p>
        </p:txBody>
      </p:sp>
      <p:sp>
        <p:nvSpPr>
          <p:cNvPr id="257057" name="Line 34"/>
          <p:cNvSpPr>
            <a:spLocks noChangeShapeType="1"/>
          </p:cNvSpPr>
          <p:nvPr/>
        </p:nvSpPr>
        <p:spPr bwMode="auto">
          <a:xfrm flipH="1">
            <a:off x="166689" y="3338513"/>
            <a:ext cx="976312"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8" name="Line 35"/>
          <p:cNvSpPr>
            <a:spLocks noChangeShapeType="1"/>
          </p:cNvSpPr>
          <p:nvPr/>
        </p:nvSpPr>
        <p:spPr bwMode="auto">
          <a:xfrm>
            <a:off x="1143000" y="3109913"/>
            <a:ext cx="3048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59" name="Line 36"/>
          <p:cNvSpPr>
            <a:spLocks noChangeShapeType="1"/>
          </p:cNvSpPr>
          <p:nvPr/>
        </p:nvSpPr>
        <p:spPr bwMode="auto">
          <a:xfrm flipH="1" flipV="1">
            <a:off x="1371600" y="3338513"/>
            <a:ext cx="7772400" cy="0"/>
          </a:xfrm>
          <a:prstGeom prst="line">
            <a:avLst/>
          </a:prstGeom>
          <a:noFill/>
          <a:ln w="9525">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0" name="Text Box 37"/>
          <p:cNvSpPr txBox="1">
            <a:spLocks noChangeArrowheads="1"/>
          </p:cNvSpPr>
          <p:nvPr/>
        </p:nvSpPr>
        <p:spPr bwMode="auto">
          <a:xfrm>
            <a:off x="0" y="2881316"/>
            <a:ext cx="1142976"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سنوات</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1" name="Text Box 38"/>
          <p:cNvSpPr txBox="1">
            <a:spLocks noChangeArrowheads="1"/>
          </p:cNvSpPr>
          <p:nvPr/>
        </p:nvSpPr>
        <p:spPr bwMode="auto">
          <a:xfrm>
            <a:off x="1066800" y="2500313"/>
            <a:ext cx="685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سنة</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2" name="Text Box 39"/>
          <p:cNvSpPr txBox="1">
            <a:spLocks noChangeArrowheads="1"/>
          </p:cNvSpPr>
          <p:nvPr/>
        </p:nvSpPr>
        <p:spPr bwMode="auto">
          <a:xfrm>
            <a:off x="1447804" y="2805116"/>
            <a:ext cx="7593013"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3" name="Text Box 40"/>
          <p:cNvSpPr txBox="1">
            <a:spLocks noChangeArrowheads="1"/>
          </p:cNvSpPr>
          <p:nvPr/>
        </p:nvSpPr>
        <p:spPr bwMode="auto">
          <a:xfrm>
            <a:off x="1447801" y="2805116"/>
            <a:ext cx="7634288"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28-29 سنة</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4" name="Text Box 41"/>
          <p:cNvSpPr txBox="1">
            <a:spLocks noChangeArrowheads="1"/>
          </p:cNvSpPr>
          <p:nvPr/>
        </p:nvSpPr>
        <p:spPr bwMode="auto">
          <a:xfrm>
            <a:off x="0" y="4405316"/>
            <a:ext cx="37338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0"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م</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
        <p:nvSpPr>
          <p:cNvPr id="257065" name="Text Box 42"/>
          <p:cNvSpPr txBox="1">
            <a:spLocks noChangeArrowheads="1"/>
          </p:cNvSpPr>
          <p:nvPr/>
        </p:nvSpPr>
        <p:spPr bwMode="auto">
          <a:xfrm>
            <a:off x="1447800" y="838203"/>
            <a:ext cx="6553200"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6" name="Text Box 43"/>
          <p:cNvSpPr txBox="1">
            <a:spLocks noChangeArrowheads="1"/>
          </p:cNvSpPr>
          <p:nvPr/>
        </p:nvSpPr>
        <p:spPr bwMode="auto">
          <a:xfrm>
            <a:off x="1295400" y="5014914"/>
            <a:ext cx="6629400" cy="10155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+ 1 + 28 = 32 سنة (غير شامل 29 م) </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+ 1 + 29 = 33 سنة (شامل 29 م)</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7067" name="Rectangle 44"/>
          <p:cNvSpPr>
            <a:spLocks noGrp="1" noChangeArrowheads="1"/>
          </p:cNvSpPr>
          <p:nvPr>
            <p:ph type="title" idx="4294967295"/>
          </p:nvPr>
        </p:nvSpPr>
        <p:spPr>
          <a:xfrm>
            <a:off x="1150944" y="617538"/>
            <a:ext cx="7793037" cy="914400"/>
          </a:xfrm>
        </p:spPr>
        <p:txBody>
          <a:bodyPr/>
          <a:lstStyle/>
          <a:p>
            <a:pPr algn="ctr" eaLnBrk="1" hangingPunct="1"/>
            <a:r>
              <a:rPr lang="ar-JO" sz="3200" b="1" dirty="0">
                <a:solidFill>
                  <a:schemeClr val="tx1"/>
                </a:solidFill>
                <a:latin typeface="Arial" panose="020B0604020202020204" pitchFamily="34" charset="0"/>
                <a:cs typeface="Arial" panose="020B0604020202020204" pitchFamily="34" charset="0"/>
              </a:rPr>
              <a:t>عمر يسوع</a:t>
            </a:r>
            <a:br>
              <a:rPr lang="en-US" sz="3200" b="1" dirty="0">
                <a:solidFill>
                  <a:schemeClr val="tx1"/>
                </a:solidFill>
                <a:latin typeface="Arial" panose="020B0604020202020204" pitchFamily="34" charset="0"/>
                <a:cs typeface="Arial" panose="020B0604020202020204" pitchFamily="34" charset="0"/>
              </a:rPr>
            </a:br>
            <a:r>
              <a:rPr lang="ar-JO" sz="3200" b="1" dirty="0">
                <a:solidFill>
                  <a:schemeClr val="tx1"/>
                </a:solidFill>
                <a:latin typeface="Arial" panose="020B0604020202020204" pitchFamily="34" charset="0"/>
                <a:cs typeface="Arial" panose="020B0604020202020204" pitchFamily="34" charset="0"/>
              </a:rPr>
              <a:t>عندما بدأ خدمته</a:t>
            </a:r>
            <a:endParaRPr lang="en-US" sz="2400" dirty="0">
              <a:solidFill>
                <a:schemeClr val="tx1"/>
              </a:solidFill>
              <a:latin typeface="Arial" panose="020B0604020202020204" pitchFamily="34" charset="0"/>
              <a:cs typeface="Arial" panose="020B0604020202020204" pitchFamily="34" charset="0"/>
            </a:endParaRPr>
          </a:p>
        </p:txBody>
      </p:sp>
      <p:sp>
        <p:nvSpPr>
          <p:cNvPr id="257068" name="Text Box 45"/>
          <p:cNvSpPr txBox="1">
            <a:spLocks noChangeArrowheads="1"/>
          </p:cNvSpPr>
          <p:nvPr/>
        </p:nvSpPr>
        <p:spPr bwMode="auto">
          <a:xfrm>
            <a:off x="4" y="6373813"/>
            <a:ext cx="8990013"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مقتبس من ميشيل آنج (طالب مسح العهد الجديد، كلية سنغافورة للكتاب المقدس، 2006)</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9134" name="Text Box 46"/>
          <p:cNvSpPr txBox="1">
            <a:spLocks noChangeArrowheads="1"/>
          </p:cNvSpPr>
          <p:nvPr/>
        </p:nvSpPr>
        <p:spPr bwMode="auto">
          <a:xfrm>
            <a:off x="4419600" y="1524000"/>
            <a:ext cx="4724400" cy="830932"/>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لما ابتدأ يسوع خدمته كان له نحو ثلاثين سنة (لو 3: 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7070"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38أ</a:t>
            </a:r>
            <a:endParaRPr kumimoji="0" lang="en-US" sz="2000" b="0" i="0" u="none" strike="noStrike" kern="1200" cap="none" spc="0" normalizeH="0" baseline="0" noProof="0" dirty="0">
              <a:ln>
                <a:noFill/>
              </a:ln>
              <a:solidFill>
                <a:srgbClr val="212164"/>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9134"/>
                                        </p:tgtEl>
                                        <p:attrNameLst>
                                          <p:attrName>style.visibility</p:attrName>
                                        </p:attrNameLst>
                                      </p:cBhvr>
                                      <p:to>
                                        <p:strVal val="visible"/>
                                      </p:to>
                                    </p:set>
                                    <p:anim calcmode="lin" valueType="num">
                                      <p:cBhvr>
                                        <p:cTn id="7" dur="500" fill="hold"/>
                                        <p:tgtEl>
                                          <p:spTgt spid="89134"/>
                                        </p:tgtEl>
                                        <p:attrNameLst>
                                          <p:attrName>ppt_w</p:attrName>
                                        </p:attrNameLst>
                                      </p:cBhvr>
                                      <p:tavLst>
                                        <p:tav tm="0">
                                          <p:val>
                                            <p:fltVal val="0"/>
                                          </p:val>
                                        </p:tav>
                                        <p:tav tm="100000">
                                          <p:val>
                                            <p:strVal val="#ppt_w"/>
                                          </p:val>
                                        </p:tav>
                                      </p:tavLst>
                                    </p:anim>
                                    <p:anim calcmode="lin" valueType="num">
                                      <p:cBhvr>
                                        <p:cTn id="8" dur="500" fill="hold"/>
                                        <p:tgtEl>
                                          <p:spTgt spid="891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يوم الخميس</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جمعة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السبت</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الأحد</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8" name="Rectangle 17"/>
            <p:cNvSpPr/>
            <p:nvPr/>
          </p:nvSpPr>
          <p:spPr>
            <a:xfrm>
              <a:off x="1332324"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Rectangle 21"/>
            <p:cNvSpPr/>
            <p:nvPr/>
          </p:nvSpPr>
          <p:spPr>
            <a:xfrm>
              <a:off x="5220756" y="3282419"/>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العشاء الأخير</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صلب</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القيامة</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nvGrpSpPr>
          <p:cNvPr id="29" name="Group 28"/>
          <p:cNvGrpSpPr>
            <a:grpSpLocks/>
          </p:cNvGrpSpPr>
          <p:nvPr/>
        </p:nvGrpSpPr>
        <p:grpSpPr bwMode="auto">
          <a:xfrm>
            <a:off x="3203575" y="3500439"/>
            <a:ext cx="2003425" cy="936625"/>
            <a:chOff x="1259632" y="2996953"/>
            <a:chExt cx="1872208" cy="936104"/>
          </a:xfrm>
        </p:grpSpPr>
        <p:sp>
          <p:nvSpPr>
            <p:cNvPr id="259097" name="Rectangle 16"/>
            <p:cNvSpPr>
              <a:spLocks noChangeArrowheads="1"/>
            </p:cNvSpPr>
            <p:nvPr/>
          </p:nvSpPr>
          <p:spPr bwMode="auto">
            <a:xfrm>
              <a:off x="1259632" y="2996953"/>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1" name="Rectangle 30"/>
            <p:cNvSpPr/>
            <p:nvPr/>
          </p:nvSpPr>
          <p:spPr>
            <a:xfrm>
              <a:off x="1394471" y="3213426"/>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7" name="Rectangle 36"/>
            <p:cNvSpPr/>
            <p:nvPr/>
          </p:nvSpPr>
          <p:spPr>
            <a:xfrm>
              <a:off x="5220757" y="3282468"/>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Arial" panose="020B0604020202020204" pitchFamily="34" charset="0"/>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2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3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5 أبريل 33</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rPr>
              <a:t>م ع ج 39</a:t>
            </a:r>
            <a:endParaRPr kumimoji="0" lang="en-US" sz="2400" b="1" i="0"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Arial" panose="020B0604020202020204" pitchFamily="34"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i="0"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35417566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حياة المسيح</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5650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24759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1668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9638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1492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686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753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0910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200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983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5362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92703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903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032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39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35766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668767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محاضرة السير عبر العهد الجديد (استخدمت بإذن)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الإفتتاحية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الجليلي في ذروته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المبكر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المبكر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المبكر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التأكيد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الختامية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المتأخر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المتأخر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المتأخر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ابن الإنسان أيضاً لم يأت ليُخدم بل ليخدم وليبذل نفسه فدية عن كثيرين (مرقس 10: 45)</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8018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13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739879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سيطر يسوع على اعتقاله </a:t>
            </a:r>
            <a:br>
              <a:rPr lang="ar-JO"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(يوحنا 18: 1-11)</a:t>
            </a:r>
            <a:endParaRPr lang="en-US" sz="4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12990884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المحاكمة الدينية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169-173</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تم محاكمة المسيح بشكل غير قانوني من قبل السلطات الدينية على أسس دينية بسبب تعاليمه وتجديفه المفترض حيث أن هذه المعاملة غير العادلة ستقوده إلى الصليب كذبيحة خطية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br>
              <a:rPr lang="en-US"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أثبتت محاكمات يسوع </a:t>
            </a:r>
            <a:br>
              <a:rPr lang="ar-JO"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غير القانونية برائته </a:t>
            </a:r>
            <a:br>
              <a:rPr lang="ar-JO" altLang="ja-JP" sz="4000" dirty="0">
                <a:ea typeface="ＭＳ Ｐゴシック" charset="0"/>
                <a:cs typeface="Arial" panose="020B0604020202020204" pitchFamily="34" charset="0"/>
              </a:rPr>
            </a:br>
            <a:r>
              <a:rPr lang="ar-JO" altLang="ja-JP" sz="4000" dirty="0">
                <a:ea typeface="ＭＳ Ｐゴシック" charset="0"/>
                <a:cs typeface="Arial" panose="020B0604020202020204" pitchFamily="34" charset="0"/>
              </a:rPr>
              <a:t>(18: 12-19: 16أ)</a:t>
            </a:r>
            <a:endParaRPr lang="en-US" sz="4000" dirty="0">
              <a:ea typeface="ＭＳ Ｐゴシック" charset="0"/>
              <a:cs typeface="Arial" panose="020B0604020202020204" pitchFamily="34" charset="0"/>
            </a:endParaRPr>
          </a:p>
        </p:txBody>
      </p:sp>
      <p:pic>
        <p:nvPicPr>
          <p:cNvPr id="174082" name="Picture 5" descr="Gamalie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603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1A15061-FD98-4FEA-A953-E8B81781457A}"/>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5E6D4B-E937-4451-8C0B-F7E9CE6E504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01730" name="Rectangle 2">
            <a:extLst>
              <a:ext uri="{FF2B5EF4-FFF2-40B4-BE49-F238E27FC236}">
                <a16:creationId xmlns:a16="http://schemas.microsoft.com/office/drawing/2014/main" id="{3ADAC838-FC37-46AB-9355-AACEDE80827D}"/>
              </a:ext>
            </a:extLst>
          </p:cNvPr>
          <p:cNvSpPr>
            <a:spLocks noGrp="1" noChangeArrowheads="1"/>
          </p:cNvSpPr>
          <p:nvPr>
            <p:ph type="title"/>
          </p:nvPr>
        </p:nvSpPr>
        <p:spPr/>
        <p:txBody>
          <a:bodyPr/>
          <a:lstStyle/>
          <a:p>
            <a:r>
              <a:rPr lang="ar-JO" altLang="en-US" dirty="0">
                <a:solidFill>
                  <a:srgbClr val="FFFF00"/>
                </a:solidFill>
                <a:effectLst/>
              </a:rPr>
              <a:t>محاكمات يسوع الستة الأخيرة</a:t>
            </a:r>
            <a:endParaRPr lang="en-US" altLang="en-US" dirty="0">
              <a:solidFill>
                <a:srgbClr val="FFFF00"/>
              </a:solidFill>
              <a:effectLst/>
            </a:endParaRPr>
          </a:p>
        </p:txBody>
      </p:sp>
      <p:sp>
        <p:nvSpPr>
          <p:cNvPr id="201795" name="Rectangle 67">
            <a:extLst>
              <a:ext uri="{FF2B5EF4-FFF2-40B4-BE49-F238E27FC236}">
                <a16:creationId xmlns:a16="http://schemas.microsoft.com/office/drawing/2014/main" id="{C2C1561C-F228-4192-8DEC-C39CFD134EDA}"/>
              </a:ext>
            </a:extLst>
          </p:cNvPr>
          <p:cNvSpPr>
            <a:spLocks noGrp="1" noChangeArrowheads="1"/>
          </p:cNvSpPr>
          <p:nvPr>
            <p:ph type="body" idx="1"/>
          </p:nvPr>
        </p:nvSpPr>
        <p:spPr>
          <a:effectLst/>
        </p:spPr>
        <p:txBody>
          <a:bodyPr/>
          <a:lstStyle/>
          <a:p>
            <a:pPr marL="609600" indent="-609600" algn="r">
              <a:lnSpc>
                <a:spcPct val="90000"/>
              </a:lnSpc>
              <a:buNone/>
            </a:pPr>
            <a:r>
              <a:rPr lang="ar-JO" altLang="en-US" sz="2400" dirty="0">
                <a:effectLst/>
                <a:latin typeface="Verdana" panose="020B0604030504040204" pitchFamily="34" charset="0"/>
              </a:rPr>
              <a:t>1. حنان رئيس الكهنة السابق</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2. قيافا والسنهدريم</a:t>
            </a:r>
            <a:r>
              <a:rPr lang="en-US" altLang="en-US" sz="2400" dirty="0">
                <a:effectLst/>
                <a:latin typeface="Verdana" panose="020B0604030504040204" pitchFamily="34" charset="0"/>
              </a:rPr>
              <a:t> </a:t>
            </a: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3. السنهدريم و70 من قادة إسرائيل الحكام</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4. بيلاطس حاكم اليهودية</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5. هيرودس أنتيباس حاكم الجليل</a:t>
            </a:r>
            <a:endParaRPr lang="en-US" altLang="en-US" sz="2400" dirty="0">
              <a:effectLst/>
              <a:latin typeface="Verdana" panose="020B0604030504040204" pitchFamily="34" charset="0"/>
            </a:endParaRPr>
          </a:p>
          <a:p>
            <a:pPr marL="609600" indent="-609600">
              <a:lnSpc>
                <a:spcPct val="90000"/>
              </a:lnSpc>
              <a:buNone/>
            </a:pPr>
            <a:endParaRPr lang="en-US" altLang="en-US" sz="2400" dirty="0">
              <a:effectLst/>
              <a:latin typeface="Verdana" panose="020B0604030504040204" pitchFamily="34" charset="0"/>
            </a:endParaRPr>
          </a:p>
          <a:p>
            <a:pPr marL="609600" indent="-609600" algn="r">
              <a:lnSpc>
                <a:spcPct val="90000"/>
              </a:lnSpc>
              <a:buNone/>
            </a:pPr>
            <a:r>
              <a:rPr lang="ar-JO" altLang="en-US" sz="2400" dirty="0">
                <a:effectLst/>
                <a:latin typeface="Verdana" panose="020B0604030504040204" pitchFamily="34" charset="0"/>
              </a:rPr>
              <a:t>6. العودة إلى بيلاطس</a:t>
            </a:r>
            <a:endParaRPr lang="en-US" altLang="en-US" sz="2000" dirty="0">
              <a:effectLst/>
              <a:latin typeface="Verdana" panose="020B0604030504040204" pitchFamily="34" charset="0"/>
            </a:endParaRPr>
          </a:p>
        </p:txBody>
      </p:sp>
    </p:spTree>
    <p:extLst>
      <p:ext uri="{BB962C8B-B14F-4D97-AF65-F5344CB8AC3E}">
        <p14:creationId xmlns:p14="http://schemas.microsoft.com/office/powerpoint/2010/main" val="4279178639"/>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B3A6097-84AE-4A98-A023-10316A51CD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397395-F339-4E4C-BE04-4CBEAF1FC122}"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19138" name="Rectangle 2">
            <a:extLst>
              <a:ext uri="{FF2B5EF4-FFF2-40B4-BE49-F238E27FC236}">
                <a16:creationId xmlns:a16="http://schemas.microsoft.com/office/drawing/2014/main" id="{0C36963F-E4CE-43A2-A018-9A3DA2401DC1}"/>
              </a:ext>
            </a:extLst>
          </p:cNvPr>
          <p:cNvSpPr>
            <a:spLocks noGrp="1" noChangeArrowheads="1"/>
          </p:cNvSpPr>
          <p:nvPr>
            <p:ph type="title"/>
          </p:nvPr>
        </p:nvSpPr>
        <p:spPr/>
        <p:txBody>
          <a:bodyPr/>
          <a:lstStyle/>
          <a:p>
            <a:r>
              <a:rPr lang="ar-JO" altLang="en-US" dirty="0">
                <a:solidFill>
                  <a:srgbClr val="FFFF00"/>
                </a:solidFill>
              </a:rPr>
              <a:t>محاكمات يسوع غير العادلة</a:t>
            </a:r>
            <a:endParaRPr lang="en-US" altLang="en-US" dirty="0">
              <a:solidFill>
                <a:srgbClr val="FFFF00"/>
              </a:solidFill>
            </a:endParaRPr>
          </a:p>
        </p:txBody>
      </p:sp>
      <p:sp>
        <p:nvSpPr>
          <p:cNvPr id="219139" name="Rectangle 3">
            <a:extLst>
              <a:ext uri="{FF2B5EF4-FFF2-40B4-BE49-F238E27FC236}">
                <a16:creationId xmlns:a16="http://schemas.microsoft.com/office/drawing/2014/main" id="{FF3D8E1A-F0D7-413F-9DFD-618051037BEF}"/>
              </a:ext>
            </a:extLst>
          </p:cNvPr>
          <p:cNvSpPr>
            <a:spLocks noGrp="1" noChangeArrowheads="1"/>
          </p:cNvSpPr>
          <p:nvPr>
            <p:ph type="body"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609600" indent="-609600" algn="r">
              <a:lnSpc>
                <a:spcPct val="90000"/>
              </a:lnSpc>
              <a:buNone/>
            </a:pPr>
            <a:r>
              <a:rPr lang="ar-JO" altLang="en-US" sz="2400" dirty="0">
                <a:effectLst/>
                <a:latin typeface="Verdana" panose="020B0604030504040204" pitchFamily="34" charset="0"/>
              </a:rPr>
              <a:t>1. أقيمت في الليل</a:t>
            </a:r>
          </a:p>
          <a:p>
            <a:pPr marL="609600" indent="-609600" algn="r">
              <a:lnSpc>
                <a:spcPct val="90000"/>
              </a:lnSpc>
              <a:buNone/>
            </a:pPr>
            <a:r>
              <a:rPr lang="ar-JO" altLang="en-US" sz="2400" dirty="0">
                <a:effectLst/>
                <a:latin typeface="Verdana" panose="020B0604030504040204" pitchFamily="34" charset="0"/>
              </a:rPr>
              <a:t>2. لا يوجد تهمة محددة</a:t>
            </a:r>
          </a:p>
          <a:p>
            <a:pPr marL="609600" indent="-609600" algn="r">
              <a:lnSpc>
                <a:spcPct val="90000"/>
              </a:lnSpc>
              <a:buNone/>
            </a:pPr>
            <a:r>
              <a:rPr lang="ar-JO" altLang="en-US" sz="2400" dirty="0">
                <a:effectLst/>
                <a:latin typeface="Verdana" panose="020B0604030504040204" pitchFamily="34" charset="0"/>
              </a:rPr>
              <a:t>3. لا يوجد شهود</a:t>
            </a:r>
          </a:p>
          <a:p>
            <a:pPr marL="609600" indent="-609600" algn="r">
              <a:lnSpc>
                <a:spcPct val="90000"/>
              </a:lnSpc>
              <a:buNone/>
            </a:pPr>
            <a:r>
              <a:rPr lang="ar-JO" altLang="en-US" sz="2400" dirty="0">
                <a:effectLst/>
                <a:latin typeface="Verdana" panose="020B0604030504040204" pitchFamily="34" charset="0"/>
              </a:rPr>
              <a:t>4. لا يوجد هيئة دفاع</a:t>
            </a:r>
          </a:p>
          <a:p>
            <a:pPr marL="609600" indent="-609600" algn="r">
              <a:lnSpc>
                <a:spcPct val="90000"/>
              </a:lnSpc>
              <a:buNone/>
            </a:pPr>
            <a:r>
              <a:rPr lang="ar-JO" altLang="en-US" sz="2400" dirty="0">
                <a:effectLst/>
                <a:latin typeface="Verdana" panose="020B0604030504040204" pitchFamily="34" charset="0"/>
              </a:rPr>
              <a:t>5. لا إثبات على الذنب</a:t>
            </a:r>
            <a:endParaRPr lang="en-US" altLang="en-US" sz="2400" dirty="0">
              <a:effectLst/>
              <a:latin typeface="Verdana" panose="020B0604030504040204" pitchFamily="34" charset="0"/>
            </a:endParaRPr>
          </a:p>
        </p:txBody>
      </p:sp>
      <p:sp>
        <p:nvSpPr>
          <p:cNvPr id="2" name="Rectangle 3">
            <a:extLst>
              <a:ext uri="{FF2B5EF4-FFF2-40B4-BE49-F238E27FC236}">
                <a16:creationId xmlns:a16="http://schemas.microsoft.com/office/drawing/2014/main" id="{B3DEA7CF-75B0-3671-C307-68E320D13FD4}"/>
              </a:ext>
            </a:extLst>
          </p:cNvPr>
          <p:cNvSpPr txBox="1">
            <a:spLocks noChangeArrowheads="1"/>
          </p:cNvSpPr>
          <p:nvPr/>
        </p:nvSpPr>
        <p:spPr bwMode="auto">
          <a:xfrm>
            <a:off x="327546" y="5640512"/>
            <a:ext cx="8451722" cy="124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10199"/>
                  </a:outerShdw>
                </a:effectLst>
                <a:latin typeface="+mn-lt"/>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10199"/>
                  </a:outerShdw>
                </a:effectLst>
                <a:latin typeface="+mn-lt"/>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10199"/>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14400">
              <a:lnSpc>
                <a:spcPct val="90000"/>
              </a:lnSpc>
              <a:buNone/>
            </a:pPr>
            <a:r>
              <a:rPr lang="ar-JO" altLang="en-US" sz="2400" b="1" dirty="0">
                <a:effectLst/>
                <a:latin typeface="Verdana" panose="020B0604030504040204" pitchFamily="34" charset="0"/>
                <a:cs typeface="Arial" panose="020B0604020202020204" pitchFamily="34" charset="0"/>
              </a:rPr>
              <a:t>لم تكن محاكمة بل جريمة قتل مخطط لها</a:t>
            </a:r>
            <a:endParaRPr lang="en-US" altLang="en-US" sz="2400" b="1" dirty="0">
              <a:effectLst/>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360602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9138"/>
                                        </p:tgtEl>
                                        <p:attrNameLst>
                                          <p:attrName>style.visibility</p:attrName>
                                        </p:attrNameLst>
                                      </p:cBhvr>
                                      <p:to>
                                        <p:strVal val="visible"/>
                                      </p:to>
                                    </p:set>
                                    <p:animEffect transition="in" filter="fade">
                                      <p:cBhvr>
                                        <p:cTn id="7" dur="2000"/>
                                        <p:tgtEl>
                                          <p:spTgt spid="219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9139">
                                            <p:txEl>
                                              <p:pRg st="0" end="0"/>
                                            </p:txEl>
                                          </p:spTgt>
                                        </p:tgtEl>
                                        <p:attrNameLst>
                                          <p:attrName>style.visibility</p:attrName>
                                        </p:attrNameLst>
                                      </p:cBhvr>
                                      <p:to>
                                        <p:strVal val="visible"/>
                                      </p:to>
                                    </p:set>
                                    <p:animEffect transition="in" filter="fade">
                                      <p:cBhvr>
                                        <p:cTn id="12" dur="2000"/>
                                        <p:tgtEl>
                                          <p:spTgt spid="2191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9139">
                                            <p:txEl>
                                              <p:pRg st="1" end="1"/>
                                            </p:txEl>
                                          </p:spTgt>
                                        </p:tgtEl>
                                        <p:attrNameLst>
                                          <p:attrName>style.visibility</p:attrName>
                                        </p:attrNameLst>
                                      </p:cBhvr>
                                      <p:to>
                                        <p:strVal val="visible"/>
                                      </p:to>
                                    </p:set>
                                    <p:animEffect transition="in" filter="fade">
                                      <p:cBhvr>
                                        <p:cTn id="17" dur="2000"/>
                                        <p:tgtEl>
                                          <p:spTgt spid="2191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9139">
                                            <p:txEl>
                                              <p:pRg st="2" end="2"/>
                                            </p:txEl>
                                          </p:spTgt>
                                        </p:tgtEl>
                                        <p:attrNameLst>
                                          <p:attrName>style.visibility</p:attrName>
                                        </p:attrNameLst>
                                      </p:cBhvr>
                                      <p:to>
                                        <p:strVal val="visible"/>
                                      </p:to>
                                    </p:set>
                                    <p:animEffect transition="in" filter="fade">
                                      <p:cBhvr>
                                        <p:cTn id="22" dur="2000"/>
                                        <p:tgtEl>
                                          <p:spTgt spid="2191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9139">
                                            <p:txEl>
                                              <p:pRg st="3" end="3"/>
                                            </p:txEl>
                                          </p:spTgt>
                                        </p:tgtEl>
                                        <p:attrNameLst>
                                          <p:attrName>style.visibility</p:attrName>
                                        </p:attrNameLst>
                                      </p:cBhvr>
                                      <p:to>
                                        <p:strVal val="visible"/>
                                      </p:to>
                                    </p:set>
                                    <p:animEffect transition="in" filter="fade">
                                      <p:cBhvr>
                                        <p:cTn id="27" dur="2000"/>
                                        <p:tgtEl>
                                          <p:spTgt spid="2191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9139">
                                            <p:txEl>
                                              <p:pRg st="4" end="4"/>
                                            </p:txEl>
                                          </p:spTgt>
                                        </p:tgtEl>
                                        <p:attrNameLst>
                                          <p:attrName>style.visibility</p:attrName>
                                        </p:attrNameLst>
                                      </p:cBhvr>
                                      <p:to>
                                        <p:strVal val="visible"/>
                                      </p:to>
                                    </p:set>
                                    <p:animEffect transition="in" filter="fade">
                                      <p:cBhvr>
                                        <p:cTn id="32" dur="2000"/>
                                        <p:tgtEl>
                                          <p:spTgt spid="2191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fade">
                                      <p:cBhvr>
                                        <p:cTn id="3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8" grpId="0"/>
      <p:bldP spid="219139" grpId="0" build="p"/>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solidFill>
          <a:srgbClr val="9900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EDC436A-D481-4052-8676-6B0E7B63E84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114701-F604-4F1F-AA72-47F41466478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78850" name="Rectangle 2">
            <a:extLst>
              <a:ext uri="{FF2B5EF4-FFF2-40B4-BE49-F238E27FC236}">
                <a16:creationId xmlns:a16="http://schemas.microsoft.com/office/drawing/2014/main" id="{9B72FA85-93A6-4A93-86D1-0917673C0565}"/>
              </a:ext>
            </a:extLst>
          </p:cNvPr>
          <p:cNvSpPr>
            <a:spLocks noGrp="1" noChangeArrowheads="1"/>
          </p:cNvSpPr>
          <p:nvPr>
            <p:ph type="title"/>
          </p:nvPr>
        </p:nvSpPr>
        <p:spPr>
          <a:xfrm>
            <a:off x="533400" y="533400"/>
            <a:ext cx="7772400" cy="304800"/>
          </a:xfrm>
          <a:effectLst>
            <a:outerShdw dist="35921" dir="2700000" algn="ctr" rotWithShape="0">
              <a:schemeClr val="bg2"/>
            </a:outerShdw>
          </a:effectLst>
        </p:spPr>
        <p:txBody>
          <a:bodyPr/>
          <a:lstStyle/>
          <a:p>
            <a:r>
              <a:rPr lang="ar-JO" altLang="en-US" sz="6600" dirty="0">
                <a:solidFill>
                  <a:schemeClr val="tx1"/>
                </a:solidFill>
                <a:effectLst>
                  <a:outerShdw blurRad="38100" dist="38100" dir="2700000" algn="tl">
                    <a:srgbClr val="000000"/>
                  </a:outerShdw>
                </a:effectLst>
              </a:rPr>
              <a:t>المسيح المتألم</a:t>
            </a:r>
            <a:endParaRPr lang="en-US" altLang="en-US" sz="6600" dirty="0">
              <a:solidFill>
                <a:schemeClr val="tx1"/>
              </a:solidFill>
              <a:effectLst>
                <a:outerShdw blurRad="38100" dist="38100" dir="2700000" algn="tl">
                  <a:srgbClr val="000000"/>
                </a:outerShdw>
              </a:effectLst>
            </a:endParaRPr>
          </a:p>
        </p:txBody>
      </p:sp>
      <p:pic>
        <p:nvPicPr>
          <p:cNvPr id="78853" name="Picture 5" descr="Cross1">
            <a:extLst>
              <a:ext uri="{FF2B5EF4-FFF2-40B4-BE49-F238E27FC236}">
                <a16:creationId xmlns:a16="http://schemas.microsoft.com/office/drawing/2014/main" id="{3CE6620E-84C8-49DB-AA72-9FA4B0D8A0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447800"/>
            <a:ext cx="60198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6341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fade">
                                      <p:cBhvr>
                                        <p:cTn id="7"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AAE3A781-5AE9-460F-8AF0-5050C25AEBE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931FFE-24CD-4E63-9BB9-802DAA34E44B}"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220167" name="Rectangle 7">
            <a:extLst>
              <a:ext uri="{FF2B5EF4-FFF2-40B4-BE49-F238E27FC236}">
                <a16:creationId xmlns:a16="http://schemas.microsoft.com/office/drawing/2014/main" id="{5A93378C-1541-411C-A669-4AFC71D19CD8}"/>
              </a:ext>
            </a:extLst>
          </p:cNvPr>
          <p:cNvSpPr>
            <a:spLocks noGrp="1" noChangeArrowheads="1"/>
          </p:cNvSpPr>
          <p:nvPr>
            <p:ph type="title"/>
          </p:nvPr>
        </p:nvSpPr>
        <p:spPr>
          <a:xfrm>
            <a:off x="0" y="51785"/>
            <a:ext cx="9144000" cy="1139825"/>
          </a:xfrm>
        </p:spPr>
        <p:txBody>
          <a:bodyPr/>
          <a:lstStyle/>
          <a:p>
            <a:r>
              <a:rPr lang="ar-JO" altLang="en-US" dirty="0">
                <a:solidFill>
                  <a:srgbClr val="FFFF00"/>
                </a:solidFill>
                <a:effectLst>
                  <a:outerShdw blurRad="38100" dist="38100" dir="2700000" algn="tl">
                    <a:srgbClr val="000000"/>
                  </a:outerShdw>
                </a:effectLst>
                <a:latin typeface="Verdana" panose="020B0604030504040204" pitchFamily="34" charset="0"/>
              </a:rPr>
              <a:t>لماذا بقي يسوع صامتاً؟</a:t>
            </a:r>
            <a:endParaRPr lang="en-US" altLang="en-US" dirty="0">
              <a:solidFill>
                <a:srgbClr val="FFFF00"/>
              </a:solidFill>
              <a:effectLst>
                <a:outerShdw blurRad="38100" dist="38100" dir="2700000" algn="tl">
                  <a:srgbClr val="000000"/>
                </a:outerShdw>
              </a:effectLst>
              <a:latin typeface="Verdana" panose="020B0604030504040204" pitchFamily="34" charset="0"/>
            </a:endParaRPr>
          </a:p>
        </p:txBody>
      </p:sp>
      <p:pic>
        <p:nvPicPr>
          <p:cNvPr id="220169" name="Picture 9" descr="passion2">
            <a:extLst>
              <a:ext uri="{FF2B5EF4-FFF2-40B4-BE49-F238E27FC236}">
                <a16:creationId xmlns:a16="http://schemas.microsoft.com/office/drawing/2014/main" id="{D2FC45DB-C554-475E-AC65-45F6BC6AF5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295400"/>
            <a:ext cx="61722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409498"/>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الفحص أمام حنان</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18: 12ب-14، 19: 23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470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حنان رئيس الكهنة المخلوع المعترف به من قبل اليهود يقيم بشكل غير قانوني أتباع وتعاليم المسيح ويسمح للمحاكمة الدينية بالإستمرار من خلال إرسال المسيح إلى قيافا</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77912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لم يعد رئيس كهنة</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في الليل</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في بيت</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لا يوجد شهود</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لا تهمة حقيقية</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rPr>
              <a:t>ظلم</a:t>
            </a:r>
            <a:endParaRPr kumimoji="0" lang="en-US" sz="3200" b="1"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dirty="0">
                <a:ea typeface="ＭＳ Ｐゴシック" charset="0"/>
                <a:cs typeface="Arial" panose="020B0604020202020204" pitchFamily="34" charset="0"/>
              </a:rPr>
              <a:t>المحاكمات اليهودية : حنان</a:t>
            </a:r>
            <a:endParaRPr lang="en-US" dirty="0">
              <a:ea typeface="ＭＳ Ｐゴシック" charset="0"/>
              <a:cs typeface="Arial" panose="020B0604020202020204" pitchFamily="34" charset="0"/>
            </a:endParaRPr>
          </a:p>
        </p:txBody>
      </p:sp>
      <p:sp>
        <p:nvSpPr>
          <p:cNvPr id="80903" name="Text Box 7"/>
          <p:cNvSpPr txBox="1">
            <a:spLocks noChangeArrowheads="1"/>
          </p:cNvSpPr>
          <p:nvPr/>
        </p:nvSpPr>
        <p:spPr bwMode="auto">
          <a:xfrm rot="-1669184">
            <a:off x="2294078" y="1602036"/>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80904" name="Text Box 8"/>
          <p:cNvSpPr txBox="1">
            <a:spLocks noChangeArrowheads="1"/>
          </p:cNvSpPr>
          <p:nvPr/>
        </p:nvSpPr>
        <p:spPr bwMode="auto">
          <a:xfrm rot="-1669184">
            <a:off x="2294077" y="2167186"/>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5" name="Text Box 9"/>
          <p:cNvSpPr txBox="1">
            <a:spLocks noChangeArrowheads="1"/>
          </p:cNvSpPr>
          <p:nvPr/>
        </p:nvSpPr>
        <p:spPr bwMode="auto">
          <a:xfrm rot="-1669184">
            <a:off x="2217877" y="2730748"/>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6" name="Text Box 10"/>
          <p:cNvSpPr txBox="1">
            <a:spLocks noChangeArrowheads="1"/>
          </p:cNvSpPr>
          <p:nvPr/>
        </p:nvSpPr>
        <p:spPr bwMode="auto">
          <a:xfrm rot="-1669184">
            <a:off x="2141677" y="3294311"/>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7" name="Text Box 11"/>
          <p:cNvSpPr txBox="1">
            <a:spLocks noChangeArrowheads="1"/>
          </p:cNvSpPr>
          <p:nvPr/>
        </p:nvSpPr>
        <p:spPr bwMode="auto">
          <a:xfrm rot="-1669184">
            <a:off x="2141677" y="3857873"/>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80908" name="Text Box 12"/>
          <p:cNvSpPr txBox="1">
            <a:spLocks noChangeArrowheads="1"/>
          </p:cNvSpPr>
          <p:nvPr/>
        </p:nvSpPr>
        <p:spPr bwMode="auto">
          <a:xfrm rot="-1669184">
            <a:off x="2065477" y="4421436"/>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314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الفحص أمام قيافا</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26: 57، 59-68، مرقس 14: 53، 55-65، لوقا 22: 54أ، 63-65، يوحنا 18: 24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قيافا غير المعترف به كرئيس كهنة من قبل اليهود والسنهدريم يقيمون بشكل غير قانوني شهادة المسيح ويتهمونه بالتجديف بناء على اعترافه الشخصي مستنتجين أنه يستحق الموت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8891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ar-JO" dirty="0">
                <a:ea typeface="ＭＳ Ｐゴシック" charset="0"/>
                <a:cs typeface="Arial" panose="020B0604020202020204" pitchFamily="34" charset="0"/>
              </a:rPr>
              <a:t>قيافا والمحاكمة غير القانونية</a:t>
            </a:r>
            <a:endParaRPr lang="en-US" dirty="0">
              <a:ea typeface="ＭＳ Ｐゴシック" charset="0"/>
              <a:cs typeface="Arial" panose="020B0604020202020204" pitchFamily="34" charset="0"/>
            </a:endParaRPr>
          </a:p>
        </p:txBody>
      </p:sp>
      <p:sp>
        <p:nvSpPr>
          <p:cNvPr id="6" name="Rectangle 4"/>
          <p:cNvSpPr txBox="1">
            <a:spLocks noChangeArrowheads="1"/>
          </p:cNvSpPr>
          <p:nvPr/>
        </p:nvSpPr>
        <p:spPr bwMode="auto">
          <a:xfrm>
            <a:off x="1258888" y="1557338"/>
            <a:ext cx="6984159" cy="4953000"/>
          </a:xfrm>
          <a:prstGeom prst="rect">
            <a:avLst/>
          </a:prstGeom>
          <a:noFill/>
          <a:ln>
            <a:noFill/>
          </a:ln>
          <a:effec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اجتماع مغلق</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في بيت قيافا</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أقيمت في الليل</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تهم محددة</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تغيير التهم</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هيئة دفاع</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الحكم</a:t>
            </a:r>
            <a:r>
              <a:rPr kumimoji="0" lang="ar-JO" sz="3200" u="none" strike="noStrike" kern="1200" cap="none" spc="0" normalizeH="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 محدد سلفاً</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lang="ar-JO" noProof="0" dirty="0">
                <a:solidFill>
                  <a:srgbClr val="FFFFFF"/>
                </a:solidFill>
                <a:latin typeface="Arial" panose="020B0604020202020204" pitchFamily="34" charset="0"/>
                <a:ea typeface="ＭＳ Ｐゴシック" charset="0"/>
                <a:cs typeface="Arial" panose="020B0604020202020204" pitchFamily="34" charset="0"/>
              </a:rPr>
              <a:t>الرشوة</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60000"/>
              <a:buFont typeface="Wingdings" charset="0"/>
              <a:buChar char="n"/>
              <a:tabLst/>
              <a:defRPr/>
            </a:pPr>
            <a:r>
              <a:rPr kumimoji="0" lang="ar-JO"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لا فترة انتظار</a:t>
            </a:r>
            <a:endParaRPr kumimoji="0" lang="en-US" sz="3200" u="none" strike="noStrike" kern="1200" cap="none" spc="0" normalizeH="0" baseline="0" noProof="0" dirty="0">
              <a:ln>
                <a:noFill/>
              </a:ln>
              <a:solidFill>
                <a:srgbClr val="FFFFFF"/>
              </a:solidFill>
              <a:effectLst>
                <a:outerShdw blurRad="50800" dist="1016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415" name="Text Box 7"/>
          <p:cNvSpPr txBox="1">
            <a:spLocks noChangeArrowheads="1"/>
          </p:cNvSpPr>
          <p:nvPr/>
        </p:nvSpPr>
        <p:spPr bwMode="auto">
          <a:xfrm rot="19930816">
            <a:off x="20858" y="1095034"/>
            <a:ext cx="7704926" cy="6247864"/>
          </a:xfrm>
          <a:prstGeom prst="rect">
            <a:avLst/>
          </a:prstGeom>
          <a:noFill/>
          <a:ln>
            <a:noFill/>
          </a:ln>
          <a:effectLst>
            <a:outerShdw blurRad="63500" dist="107763" dir="18900000" algn="ctr" rotWithShape="0">
              <a:srgbClr val="000000">
                <a:alpha val="74998"/>
              </a:srgb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غير قانوني</a:t>
            </a:r>
            <a:endParaRPr kumimoji="0" lang="en-US" sz="20000" b="1"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748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إنكار بطرس</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26: 58، 69-75، مرقس 14: 54، 66-72، لوقا 22: 54ب-62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18: 15-18، 25-27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ينكر بطرس الرب ثلاث مرات وهذا يظهر دقة تنبؤ المسيح وعدم كفاية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بطرس</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بعيداً عن حضور يسوع أثناء وجوده بصحبة أعدائه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85715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9750" y="1"/>
            <a:ext cx="8153400" cy="936625"/>
          </a:xfrm>
        </p:spPr>
        <p:txBody>
          <a:bodyPr anchor="ctr"/>
          <a:lstStyle/>
          <a:p>
            <a:pPr>
              <a:defRPr/>
            </a:pPr>
            <a:r>
              <a:rPr lang="ar-JO" dirty="0">
                <a:effectLst>
                  <a:outerShdw blurRad="38100" dist="38100" dir="2700000" algn="tl">
                    <a:srgbClr val="666633"/>
                  </a:outerShdw>
                </a:effectLst>
                <a:latin typeface="Arial" panose="020B0604020202020204" pitchFamily="34" charset="0"/>
              </a:rPr>
              <a:t>دعوة بطرس</a:t>
            </a:r>
            <a:endParaRPr lang="en-US" dirty="0">
              <a:effectLst>
                <a:outerShdw blurRad="38100" dist="38100" dir="2700000" algn="tl">
                  <a:srgbClr val="666633"/>
                </a:outerShdw>
              </a:effectLst>
              <a:latin typeface="Arial" panose="020B0604020202020204" pitchFamily="34" charset="0"/>
            </a:endParaRP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261" tIns="45631" rIns="91261" bIns="45631"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outerShdw blurRad="38100" dist="38100" dir="2700000" algn="tl">
                    <a:srgbClr val="666633"/>
                  </a:outerShdw>
                </a:effectLst>
                <a:latin typeface="Arial" panose="020B0604020202020204" pitchFamily="34" charset="0"/>
                <a:cs typeface="Arial" panose="020B0604020202020204" pitchFamily="34" charset="0"/>
              </a:rPr>
              <a:t>مصدر إنجيل مرقس</a:t>
            </a:r>
            <a:r>
              <a:rPr kumimoji="0" lang="en-US" sz="3200" b="1" u="none" strike="noStrike" kern="1200" cap="none" spc="0" normalizeH="0" baseline="0" noProof="0" dirty="0">
                <a:ln>
                  <a:noFill/>
                </a:ln>
                <a:solidFill>
                  <a:srgbClr val="FFFFFF"/>
                </a:solidFill>
                <a:effectLst>
                  <a:outerShdw blurRad="38100" dist="38100" dir="2700000" algn="tl">
                    <a:srgbClr val="666633"/>
                  </a:outerShdw>
                </a:effectLst>
                <a:uLnTx/>
                <a:uFillTx/>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85283654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ar-JO" dirty="0">
                <a:effectLst>
                  <a:outerShdw blurRad="38100" dist="38100" dir="2700000" algn="tl">
                    <a:srgbClr val="666633"/>
                  </a:outerShdw>
                </a:effectLst>
                <a:latin typeface="Arial" panose="020B0604020202020204" pitchFamily="34" charset="0"/>
              </a:rPr>
              <a:t>إنكارات بطرس</a:t>
            </a:r>
            <a:endParaRPr lang="en-US" dirty="0">
              <a:effectLst>
                <a:outerShdw blurRad="38100" dist="38100" dir="2700000" algn="tl">
                  <a:srgbClr val="666633"/>
                </a:outerShdw>
              </a:effectLst>
            </a:endParaRPr>
          </a:p>
        </p:txBody>
      </p:sp>
    </p:spTree>
    <p:extLst>
      <p:ext uri="{BB962C8B-B14F-4D97-AF65-F5344CB8AC3E}">
        <p14:creationId xmlns:p14="http://schemas.microsoft.com/office/powerpoint/2010/main" val="115855205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بطرس ينكر يسوع</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07" y="2060575"/>
            <a:ext cx="2911300" cy="2062067"/>
          </a:xfrm>
          <a:prstGeom prst="rect">
            <a:avLst/>
          </a:prstGeom>
          <a:noFill/>
        </p:spPr>
        <p:txBody>
          <a:bodyPr wrap="none" lIns="91403" tIns="45702" rIns="91403" bIns="45702">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26: 69-75</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14: 66-72</a:t>
            </a:r>
          </a:p>
          <a:p>
            <a:pPr marL="0" marR="0" lvl="0" indent="0" algn="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22: 54-62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a:t>
            </a:r>
            <a:r>
              <a:rPr kumimoji="0" lang="ar-JO" sz="3200" b="1" u="none" strike="noStrike" kern="1200" cap="none" spc="0" normalizeH="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 18: 15-27</a:t>
            </a:r>
            <a:endParaRPr kumimoji="0" lang="en-US" sz="32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8" name="TextBox 7"/>
          <p:cNvSpPr txBox="1"/>
          <p:nvPr/>
        </p:nvSpPr>
        <p:spPr>
          <a:xfrm>
            <a:off x="215901" y="4695833"/>
            <a:ext cx="1377225" cy="461628"/>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قصة الفصح</a:t>
            </a:r>
            <a:endParaRPr kumimoji="0" lang="en-US" sz="2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9" name="Group 8"/>
          <p:cNvGrpSpPr/>
          <p:nvPr/>
        </p:nvGrpSpPr>
        <p:grpSpPr>
          <a:xfrm>
            <a:off x="323528" y="260648"/>
            <a:ext cx="3456896" cy="1551664"/>
            <a:chOff x="5508104" y="620689"/>
            <a:chExt cx="3456896" cy="1551664"/>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422894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697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4916562-AAC1-4BA4-9D1E-22B44F29396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4875D0-2C9F-4AFC-9374-9DC1167FC24D}"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sp>
        <p:nvSpPr>
          <p:cNvPr id="263170" name="Rectangle 2">
            <a:extLst>
              <a:ext uri="{FF2B5EF4-FFF2-40B4-BE49-F238E27FC236}">
                <a16:creationId xmlns:a16="http://schemas.microsoft.com/office/drawing/2014/main" id="{0DF4AA2F-2689-4982-B057-9FFBE4A6307D}"/>
              </a:ext>
            </a:extLst>
          </p:cNvPr>
          <p:cNvSpPr>
            <a:spLocks noGrp="1" noRot="1" noChangeArrowheads="1"/>
          </p:cNvSpPr>
          <p:nvPr>
            <p:ph type="title"/>
          </p:nvPr>
        </p:nvSpPr>
        <p:spPr/>
        <p:txBody>
          <a:bodyPr/>
          <a:lstStyle/>
          <a:p>
            <a:r>
              <a:rPr lang="ar-JO" altLang="en-US" dirty="0">
                <a:solidFill>
                  <a:srgbClr val="FFFF00"/>
                </a:solidFill>
              </a:rPr>
              <a:t>المحتويات</a:t>
            </a:r>
            <a:endParaRPr lang="en-US" altLang="en-US" dirty="0">
              <a:solidFill>
                <a:srgbClr val="FFFF00"/>
              </a:solidFill>
            </a:endParaRPr>
          </a:p>
        </p:txBody>
      </p:sp>
      <p:sp>
        <p:nvSpPr>
          <p:cNvPr id="263171" name="Rectangle 3">
            <a:extLst>
              <a:ext uri="{FF2B5EF4-FFF2-40B4-BE49-F238E27FC236}">
                <a16:creationId xmlns:a16="http://schemas.microsoft.com/office/drawing/2014/main" id="{BBE7692B-2CD3-4FDF-A61F-3D06FA4103C9}"/>
              </a:ext>
            </a:extLst>
          </p:cNvPr>
          <p:cNvSpPr>
            <a:spLocks noGrp="1" noChangeArrowheads="1"/>
          </p:cNvSpPr>
          <p:nvPr>
            <p:ph type="body" idx="1"/>
          </p:nvPr>
        </p:nvSpPr>
        <p:spPr/>
        <p:txBody>
          <a:bodyPr/>
          <a:lstStyle/>
          <a:p>
            <a:pPr algn="r" rtl="1"/>
            <a:r>
              <a:rPr lang="ar-JO" altLang="en-US" dirty="0">
                <a:latin typeface="Verdana" panose="020B0604030504040204" pitchFamily="34" charset="0"/>
              </a:rPr>
              <a:t>اختبار يسوع آخر 7 أيام</a:t>
            </a:r>
            <a:endParaRPr lang="en-US" altLang="en-US" dirty="0">
              <a:latin typeface="Verdana" panose="020B0604030504040204" pitchFamily="34" charset="0"/>
            </a:endParaRPr>
          </a:p>
          <a:p>
            <a:pPr>
              <a:buFont typeface="Wingdings" panose="05000000000000000000" pitchFamily="2" charset="2"/>
              <a:buNone/>
            </a:pPr>
            <a:endParaRPr lang="en-US" altLang="en-US" dirty="0">
              <a:latin typeface="Verdana" panose="020B0604030504040204" pitchFamily="34" charset="0"/>
            </a:endParaRPr>
          </a:p>
          <a:p>
            <a:pPr algn="r" rtl="1"/>
            <a:r>
              <a:rPr lang="ar-JO" altLang="en-US" dirty="0">
                <a:latin typeface="Verdana" panose="020B0604030504040204" pitchFamily="34" charset="0"/>
              </a:rPr>
              <a:t>اختبار يسوع آخر 6 محاكمات</a:t>
            </a:r>
            <a:endParaRPr lang="en-US" altLang="en-US" dirty="0">
              <a:latin typeface="Verdana" panose="020B0604030504040204" pitchFamily="34" charset="0"/>
            </a:endParaRPr>
          </a:p>
          <a:p>
            <a:pPr>
              <a:buNone/>
            </a:pPr>
            <a:endParaRPr lang="en-US" altLang="en-US" dirty="0">
              <a:latin typeface="Verdana" panose="020B0604030504040204" pitchFamily="34" charset="0"/>
            </a:endParaRPr>
          </a:p>
          <a:p>
            <a:pPr algn="r" rtl="1"/>
            <a:r>
              <a:rPr lang="ar-JO" altLang="en-US" dirty="0">
                <a:latin typeface="Verdana" panose="020B0604030504040204" pitchFamily="34" charset="0"/>
              </a:rPr>
              <a:t>اختبار يسوع آخر 7 عذابات</a:t>
            </a:r>
            <a:endParaRPr lang="en-US" altLang="en-US" dirty="0">
              <a:latin typeface="Verdana" panose="020B0604030504040204" pitchFamily="34" charset="0"/>
            </a:endParaRPr>
          </a:p>
          <a:p>
            <a:pPr>
              <a:buNone/>
            </a:pPr>
            <a:endParaRPr lang="en-US" altLang="en-US" dirty="0">
              <a:latin typeface="Verdana" panose="020B0604030504040204" pitchFamily="34" charset="0"/>
            </a:endParaRPr>
          </a:p>
          <a:p>
            <a:pPr algn="r" rtl="1"/>
            <a:r>
              <a:rPr lang="ar-JO" altLang="en-US" dirty="0">
                <a:latin typeface="Verdana" panose="020B0604030504040204" pitchFamily="34" charset="0"/>
              </a:rPr>
              <a:t>اختبار يسوع آخر 7 كلمات</a:t>
            </a:r>
            <a:endParaRPr lang="en-US" altLang="en-US" dirty="0">
              <a:latin typeface="Verdana" panose="020B0604030504040204" pitchFamily="34" charset="0"/>
            </a:endParaRPr>
          </a:p>
          <a:p>
            <a:endParaRPr lang="en-US" altLang="en-US" dirty="0">
              <a:latin typeface="Verdana" panose="020B0604030504040204" pitchFamily="34" charset="0"/>
            </a:endParaRPr>
          </a:p>
        </p:txBody>
      </p:sp>
    </p:spTree>
    <p:extLst>
      <p:ext uri="{BB962C8B-B14F-4D97-AF65-F5344CB8AC3E}">
        <p14:creationId xmlns:p14="http://schemas.microsoft.com/office/powerpoint/2010/main" val="36958959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Effect transition="in" filter="box(in)">
                                      <p:cBhvr>
                                        <p:cTn id="7" dur="500"/>
                                        <p:tgtEl>
                                          <p:spTgt spid="263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box(in)">
                                      <p:cBhvr>
                                        <p:cTn id="12" dur="500"/>
                                        <p:tgtEl>
                                          <p:spTgt spid="2631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63171">
                                            <p:txEl>
                                              <p:pRg st="4" end="4"/>
                                            </p:txEl>
                                          </p:spTgt>
                                        </p:tgtEl>
                                        <p:attrNameLst>
                                          <p:attrName>style.visibility</p:attrName>
                                        </p:attrNameLst>
                                      </p:cBhvr>
                                      <p:to>
                                        <p:strVal val="visible"/>
                                      </p:to>
                                    </p:set>
                                    <p:animEffect transition="in" filter="checkerboard(across)">
                                      <p:cBhvr>
                                        <p:cTn id="17" dur="500"/>
                                        <p:tgtEl>
                                          <p:spTgt spid="26317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63171">
                                            <p:txEl>
                                              <p:pRg st="6" end="6"/>
                                            </p:txEl>
                                          </p:spTgt>
                                        </p:tgtEl>
                                        <p:attrNameLst>
                                          <p:attrName>style.visibility</p:attrName>
                                        </p:attrNameLst>
                                      </p:cBhvr>
                                      <p:to>
                                        <p:strVal val="visible"/>
                                      </p:to>
                                    </p:set>
                                    <p:animEffect transition="in" filter="checkerboard(across)">
                                      <p:cBhvr>
                                        <p:cTn id="22" dur="500"/>
                                        <p:tgtEl>
                                          <p:spTgt spid="263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368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3379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5938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45700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1343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6383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8552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044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4054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cstate="print"/>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b="1" spc="-120" dirty="0">
                <a:latin typeface="Arial" panose="020B0604020202020204" pitchFamily="34" charset="0"/>
                <a:ea typeface="ＭＳ Ｐゴシック"/>
                <a:cs typeface="Arial" panose="020B0604020202020204" pitchFamily="34" charset="0"/>
              </a:rPr>
              <a:t>Pictures courtesy of Big Book Media</a:t>
            </a:r>
            <a:br>
              <a:rPr lang="en-US" sz="4000" b="1" spc="-120" dirty="0">
                <a:latin typeface="Arial" panose="020B0604020202020204" pitchFamily="34" charset="0"/>
                <a:ea typeface="ＭＳ Ｐゴシック"/>
                <a:cs typeface="Arial" panose="020B0604020202020204" pitchFamily="34" charset="0"/>
              </a:rPr>
            </a:br>
            <a:r>
              <a:rPr lang="en-US" sz="4000" b="1" spc="-120" dirty="0">
                <a:latin typeface="Arial" panose="020B0604020202020204" pitchFamily="34" charset="0"/>
                <a:ea typeface="ＭＳ Ｐゴシック"/>
                <a:cs typeface="Arial" panose="020B0604020202020204" pitchFamily="34" charset="0"/>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宋体"/>
                <a:cs typeface="Arial" panose="020B0604020202020204" pitchFamily="34" charset="0"/>
              </a:rPr>
              <a:t>BIG BOOK MEDIA</a:t>
            </a:r>
            <a:endParaRPr kumimoji="0" lang="en-GB" sz="8800" b="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ar-JO" sz="3200" b="1" i="0" u="none" strike="noStrike" kern="0" cap="none" spc="0" normalizeH="0" baseline="0" noProof="0" dirty="0">
                <a:ln>
                  <a:noFill/>
                </a:ln>
                <a:solidFill>
                  <a:srgbClr val="000000"/>
                </a:solidFill>
                <a:effectLst/>
                <a:uLnTx/>
                <a:uFillTx/>
                <a:latin typeface="Calibri"/>
                <a:ea typeface="ＭＳ Ｐゴシック"/>
                <a:cs typeface="DejaVu Sans"/>
              </a:rPr>
              <a:t>استخدمت بإذن</a:t>
            </a:r>
            <a:endParaRPr kumimoji="0" lang="en-US" sz="3200" b="1" i="0" u="none" strike="noStrike" kern="0" cap="none" spc="0" normalizeH="0" baseline="0" noProof="0" dirty="0">
              <a:ln>
                <a:noFill/>
              </a:ln>
              <a:solidFill>
                <a:srgbClr val="000000"/>
              </a:solidFill>
              <a:effectLst/>
              <a:uLnTx/>
              <a:uFillTx/>
              <a:latin typeface="Calibri"/>
              <a:ea typeface="ＭＳ Ｐゴシック"/>
              <a:cs typeface="DejaVu Sans"/>
            </a:endParaRPr>
          </a:p>
        </p:txBody>
      </p:sp>
    </p:spTree>
    <p:extLst>
      <p:ext uri="{BB962C8B-B14F-4D97-AF65-F5344CB8AC3E}">
        <p14:creationId xmlns:p14="http://schemas.microsoft.com/office/powerpoint/2010/main" val="175546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04FAA9-5DFF-467B-86AF-3BF21B7EC275}"/>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F1CE7-612F-4705-B20B-2AE01818C497}" type="slidenum">
              <a:rPr kumimoji="0" lang="en-US" altLang="en-US" sz="1200" u="none" strike="noStrike" kern="1200" cap="none" spc="0" normalizeH="0" baseline="0" noProof="0" smtClean="0">
                <a:ln>
                  <a:noFill/>
                </a:ln>
                <a:solidFill>
                  <a:srgbClr val="FFFFFF"/>
                </a:solidFill>
                <a:effectLst/>
                <a:uLnTx/>
                <a:uFillTx/>
                <a:latin typeface="Arial" panose="020B0604020202020204" pitchFamily="34" charset="0"/>
                <a:ea typeface="+mn-ea"/>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sp>
        <p:nvSpPr>
          <p:cNvPr id="262146" name="Rectangle 2">
            <a:extLst>
              <a:ext uri="{FF2B5EF4-FFF2-40B4-BE49-F238E27FC236}">
                <a16:creationId xmlns:a16="http://schemas.microsoft.com/office/drawing/2014/main" id="{D294EE56-26A9-4449-A123-49442E51A704}"/>
              </a:ext>
            </a:extLst>
          </p:cNvPr>
          <p:cNvSpPr>
            <a:spLocks noGrp="1" noRot="1" noChangeArrowheads="1"/>
          </p:cNvSpPr>
          <p:nvPr>
            <p:ph type="title"/>
          </p:nvPr>
        </p:nvSpPr>
        <p:spPr/>
        <p:txBody>
          <a:bodyPr/>
          <a:lstStyle/>
          <a:p>
            <a:r>
              <a:rPr lang="ar-JO" altLang="en-US" dirty="0">
                <a:solidFill>
                  <a:srgbClr val="FFFF00"/>
                </a:solidFill>
              </a:rPr>
              <a:t>الأهداف</a:t>
            </a:r>
            <a:endParaRPr lang="en-US" altLang="en-US" dirty="0">
              <a:solidFill>
                <a:srgbClr val="FFFF00"/>
              </a:solidFill>
            </a:endParaRPr>
          </a:p>
        </p:txBody>
      </p:sp>
      <p:sp>
        <p:nvSpPr>
          <p:cNvPr id="262147" name="Rectangle 3">
            <a:extLst>
              <a:ext uri="{FF2B5EF4-FFF2-40B4-BE49-F238E27FC236}">
                <a16:creationId xmlns:a16="http://schemas.microsoft.com/office/drawing/2014/main" id="{4D5A7256-CAD3-4035-912D-1BC63F416E84}"/>
              </a:ext>
            </a:extLst>
          </p:cNvPr>
          <p:cNvSpPr>
            <a:spLocks noGrp="1" noChangeArrowheads="1"/>
          </p:cNvSpPr>
          <p:nvPr>
            <p:ph type="body" idx="1"/>
          </p:nvPr>
        </p:nvSpPr>
        <p:spPr/>
        <p:txBody>
          <a:bodyPr/>
          <a:lstStyle/>
          <a:p>
            <a:pPr algn="r" rtl="1">
              <a:lnSpc>
                <a:spcPct val="90000"/>
              </a:lnSpc>
            </a:pPr>
            <a:r>
              <a:rPr lang="ar-JO" altLang="en-US" dirty="0">
                <a:latin typeface="Verdana" panose="020B0604030504040204" pitchFamily="34" charset="0"/>
              </a:rPr>
              <a:t>اختبر محبة الله</a:t>
            </a:r>
            <a:endParaRPr lang="en-US" altLang="en-US" dirty="0">
              <a:latin typeface="Verdana" panose="020B0604030504040204" pitchFamily="34" charset="0"/>
            </a:endParaRPr>
          </a:p>
          <a:p>
            <a:pPr>
              <a:lnSpc>
                <a:spcPct val="90000"/>
              </a:lnSpc>
              <a:buFont typeface="Wingdings" panose="05000000000000000000" pitchFamily="2" charset="2"/>
              <a:buNone/>
            </a:pPr>
            <a:endParaRPr lang="en-US" altLang="en-US" dirty="0">
              <a:latin typeface="Verdana" panose="020B0604030504040204" pitchFamily="34" charset="0"/>
            </a:endParaRPr>
          </a:p>
          <a:p>
            <a:pPr algn="r" rtl="1">
              <a:lnSpc>
                <a:spcPct val="90000"/>
              </a:lnSpc>
            </a:pPr>
            <a:r>
              <a:rPr lang="ar-JO" altLang="en-US" dirty="0">
                <a:latin typeface="Verdana" panose="020B0604030504040204" pitchFamily="34" charset="0"/>
              </a:rPr>
              <a:t>أنظر جدية الخطية</a:t>
            </a:r>
            <a:endParaRPr lang="en-US" altLang="en-US" dirty="0">
              <a:latin typeface="Verdana" panose="020B0604030504040204" pitchFamily="34" charset="0"/>
            </a:endParaRPr>
          </a:p>
          <a:p>
            <a:pPr>
              <a:lnSpc>
                <a:spcPct val="90000"/>
              </a:lnSpc>
              <a:buFont typeface="Wingdings" panose="05000000000000000000" pitchFamily="2" charset="2"/>
              <a:buNone/>
            </a:pPr>
            <a:endParaRPr lang="en-US" altLang="en-US" dirty="0">
              <a:latin typeface="Verdana" panose="020B0604030504040204" pitchFamily="34" charset="0"/>
            </a:endParaRPr>
          </a:p>
          <a:p>
            <a:pPr algn="r" rtl="1">
              <a:lnSpc>
                <a:spcPct val="90000"/>
              </a:lnSpc>
            </a:pPr>
            <a:r>
              <a:rPr lang="ar-JO" altLang="en-US" dirty="0">
                <a:latin typeface="Verdana" panose="020B0604030504040204" pitchFamily="34" charset="0"/>
              </a:rPr>
              <a:t>كن شاكراً لما عمله المسيح</a:t>
            </a:r>
            <a:endParaRPr lang="en-US" altLang="en-US" dirty="0">
              <a:latin typeface="Verdana" panose="020B0604030504040204" pitchFamily="34" charset="0"/>
            </a:endParaRPr>
          </a:p>
          <a:p>
            <a:pPr>
              <a:lnSpc>
                <a:spcPct val="90000"/>
              </a:lnSpc>
              <a:buFont typeface="Wingdings" panose="05000000000000000000" pitchFamily="2" charset="2"/>
              <a:buNone/>
            </a:pPr>
            <a:endParaRPr lang="en-US" altLang="en-US" dirty="0">
              <a:latin typeface="Verdana" panose="020B0604030504040204" pitchFamily="34" charset="0"/>
            </a:endParaRPr>
          </a:p>
          <a:p>
            <a:pPr algn="r" rtl="1">
              <a:lnSpc>
                <a:spcPct val="90000"/>
              </a:lnSpc>
            </a:pPr>
            <a:r>
              <a:rPr lang="ar-JO" altLang="en-US" dirty="0">
                <a:latin typeface="Verdana" panose="020B0604030504040204" pitchFamily="34" charset="0"/>
              </a:rPr>
              <a:t>اتبع مثال المسيح</a:t>
            </a:r>
            <a:endParaRPr lang="en-US" altLang="en-US" dirty="0">
              <a:latin typeface="Verdana" panose="020B0604030504040204" pitchFamily="34" charset="0"/>
            </a:endParaRPr>
          </a:p>
          <a:p>
            <a:pPr>
              <a:lnSpc>
                <a:spcPct val="90000"/>
              </a:lnSpc>
              <a:buFont typeface="Wingdings" panose="05000000000000000000" pitchFamily="2" charset="2"/>
              <a:buNone/>
            </a:pPr>
            <a:r>
              <a:rPr lang="en-US" altLang="en-US" dirty="0"/>
              <a:t> </a:t>
            </a:r>
          </a:p>
        </p:txBody>
      </p:sp>
    </p:spTree>
    <p:extLst>
      <p:ext uri="{BB962C8B-B14F-4D97-AF65-F5344CB8AC3E}">
        <p14:creationId xmlns:p14="http://schemas.microsoft.com/office/powerpoint/2010/main" val="5033868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box(in)">
                                      <p:cBhvr>
                                        <p:cTn id="7" dur="500"/>
                                        <p:tgtEl>
                                          <p:spTgt spid="262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62147">
                                            <p:txEl>
                                              <p:pRg st="2" end="2"/>
                                            </p:txEl>
                                          </p:spTgt>
                                        </p:tgtEl>
                                        <p:attrNameLst>
                                          <p:attrName>style.visibility</p:attrName>
                                        </p:attrNameLst>
                                      </p:cBhvr>
                                      <p:to>
                                        <p:strVal val="visible"/>
                                      </p:to>
                                    </p:set>
                                    <p:animEffect transition="in" filter="blinds(horizontal)">
                                      <p:cBhvr>
                                        <p:cTn id="12" dur="500"/>
                                        <p:tgtEl>
                                          <p:spTgt spid="2621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2147">
                                            <p:txEl>
                                              <p:pRg st="4" end="4"/>
                                            </p:txEl>
                                          </p:spTgt>
                                        </p:tgtEl>
                                        <p:attrNameLst>
                                          <p:attrName>style.visibility</p:attrName>
                                        </p:attrNameLst>
                                      </p:cBhvr>
                                      <p:to>
                                        <p:strVal val="visible"/>
                                      </p:to>
                                    </p:set>
                                    <p:animEffect transition="in" filter="checkerboard(across)">
                                      <p:cBhvr>
                                        <p:cTn id="17" dur="500"/>
                                        <p:tgtEl>
                                          <p:spTgt spid="26214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62147">
                                            <p:txEl>
                                              <p:pRg st="6" end="6"/>
                                            </p:txEl>
                                          </p:spTgt>
                                        </p:tgtEl>
                                        <p:attrNameLst>
                                          <p:attrName>style.visibility</p:attrName>
                                        </p:attrNameLst>
                                      </p:cBhvr>
                                      <p:to>
                                        <p:strVal val="visible"/>
                                      </p:to>
                                    </p:set>
                                    <p:anim calcmode="lin" valueType="num">
                                      <p:cBhvr additive="base">
                                        <p:cTn id="22" dur="500" fill="hold"/>
                                        <p:tgtEl>
                                          <p:spTgt spid="26214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62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rPr>
              <a:t>الكلمة في صور</a:t>
            </a:r>
            <a:endParaRPr lang="en-US" spc="-120" dirty="0">
              <a:solidFill>
                <a:schemeClr val="tx1">
                  <a:lumMod val="50000"/>
                  <a:lumOff val="50000"/>
                </a:schemeClr>
              </a:solidFill>
              <a:ea typeface="ＭＳ Ｐゴシック"/>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33377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panose="020B0604020202020204" pitchFamily="34" charset="0"/>
                <a:cs typeface="Arial" panose="020B0604020202020204" pitchFamily="34" charset="0"/>
              </a:rPr>
              <a:t>4. إدانة السنهدريم</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172</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1، مرقس 15:/ 1أ، لوقا 22: 66-71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حاول السنهدريم بأكمله بشكل غير قانوني بأن يصادق يسوع قبل الفجر على ما حدث بشكل غير قانوني أثناء الليل عندما كان جزء فقط من المحكمة حاضراً في منزل قيافا، وحكم عليه بالإعدام بتهمة التجديف</a:t>
            </a:r>
          </a:p>
        </p:txBody>
      </p:sp>
    </p:spTree>
    <p:extLst>
      <p:ext uri="{BB962C8B-B14F-4D97-AF65-F5344CB8AC3E}">
        <p14:creationId xmlns:p14="http://schemas.microsoft.com/office/powerpoint/2010/main" val="3288044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4195"/>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أمام</a:t>
            </a:r>
          </a:p>
          <a:p>
            <a:pPr marL="0" marR="0" lvl="0" indent="0" algn="l" defTabSz="913545"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السنهدريم</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3284849" cy="3231523"/>
          </a:xfrm>
          <a:prstGeom prst="rect">
            <a:avLst/>
          </a:prstGeom>
          <a:noFill/>
        </p:spPr>
        <p:txBody>
          <a:bodyPr wrap="square"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26: 57-67</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14: 53-65</a:t>
            </a:r>
          </a:p>
          <a:p>
            <a:pPr marL="0" marR="0" lvl="0" indent="0" algn="r" defTabSz="913545" rtl="0" eaLnBrk="0" fontAlgn="base" latinLnBrk="0" hangingPunct="0">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22: 66-71</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18: 15-27</a:t>
            </a:r>
            <a:endParaRPr kumimoji="0" lang="en-US"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318159" y="3833692"/>
            <a:ext cx="1291874" cy="418786"/>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8" name="Group 7"/>
          <p:cNvGrpSpPr/>
          <p:nvPr/>
        </p:nvGrpSpPr>
        <p:grpSpPr>
          <a:xfrm>
            <a:off x="395536" y="185829"/>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6618781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467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03283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149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7877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77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6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01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a:extLst>
              <a:ext uri="{FF2B5EF4-FFF2-40B4-BE49-F238E27FC236}">
                <a16:creationId xmlns:a16="http://schemas.microsoft.com/office/drawing/2014/main" id="{35456B05-4620-4820-A178-C797A93BB54C}"/>
              </a:ext>
            </a:extLst>
          </p:cNvPr>
          <p:cNvSpPr>
            <a:spLocks noGrp="1" noChangeArrowheads="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84CE49-2F2C-4F99-93EC-8D7F483CC1C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88072" name="Rectangle 8">
            <a:extLst>
              <a:ext uri="{FF2B5EF4-FFF2-40B4-BE49-F238E27FC236}">
                <a16:creationId xmlns:a16="http://schemas.microsoft.com/office/drawing/2014/main" id="{CD00ED5F-CD3B-4DD8-A25C-5AB06DB7F3B1}"/>
              </a:ext>
            </a:extLst>
          </p:cNvPr>
          <p:cNvSpPr>
            <a:spLocks noGrp="1" noChangeArrowheads="1"/>
          </p:cNvSpPr>
          <p:nvPr>
            <p:ph type="ctrTitle"/>
          </p:nvPr>
        </p:nvSpPr>
        <p:spPr/>
        <p:txBody>
          <a:bodyPr/>
          <a:lstStyle/>
          <a:p>
            <a:r>
              <a:rPr lang="ar-JO" altLang="en-US" sz="6600" dirty="0">
                <a:solidFill>
                  <a:srgbClr val="FFFF00"/>
                </a:solidFill>
                <a:effectLst/>
                <a:latin typeface="Verdana" panose="020B0604030504040204" pitchFamily="34" charset="0"/>
              </a:rPr>
              <a:t>تحركات</a:t>
            </a:r>
            <a:br>
              <a:rPr lang="ar-JO" altLang="en-US" sz="6600" dirty="0">
                <a:solidFill>
                  <a:srgbClr val="FFFF00"/>
                </a:solidFill>
                <a:effectLst/>
                <a:latin typeface="Verdana" panose="020B0604030504040204" pitchFamily="34" charset="0"/>
              </a:rPr>
            </a:br>
            <a:r>
              <a:rPr lang="ar-JO" altLang="en-US" sz="6600" dirty="0">
                <a:solidFill>
                  <a:srgbClr val="FFFF00"/>
                </a:solidFill>
                <a:effectLst/>
                <a:latin typeface="Verdana" panose="020B0604030504040204" pitchFamily="34" charset="0"/>
              </a:rPr>
              <a:t>أسبوع الآلام</a:t>
            </a:r>
            <a:endParaRPr lang="en-US" altLang="en-US" sz="6600" dirty="0">
              <a:solidFill>
                <a:srgbClr val="FFFF00"/>
              </a:solidFill>
              <a:effectLst/>
              <a:latin typeface="Verdana" panose="020B0604030504040204" pitchFamily="34" charset="0"/>
            </a:endParaRPr>
          </a:p>
        </p:txBody>
      </p:sp>
    </p:spTree>
    <p:extLst>
      <p:ext uri="{BB962C8B-B14F-4D97-AF65-F5344CB8AC3E}">
        <p14:creationId xmlns:p14="http://schemas.microsoft.com/office/powerpoint/2010/main" val="71921134"/>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51191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7827530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9930224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693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5. موت يهوذا</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3-10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يعيد يهوذا الثلاثين قطعة نقدية إلى الهيكل وينتحر شنقاً نادماً غير تائب ويستخدم المال لشراء مقبرة للأجانب لأن نبوات زكريا </a:t>
            </a:r>
          </a:p>
          <a:p>
            <a:pPr lvl="0" algn="ctr" defTabSz="914400" fontAlgn="base">
              <a:spcBef>
                <a:spcPct val="20000"/>
              </a:spcBef>
              <a:buClr>
                <a:srgbClr val="FFCC00"/>
              </a:buClr>
              <a:buSzPct val="70000"/>
              <a:defRPr/>
            </a:pPr>
            <a:r>
              <a:rPr lang="en-US"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rPr>
              <a:t>(11: 12-13) وإرميا (18: 1-4، 19: 1-3) سوف تتم</a:t>
            </a:r>
          </a:p>
          <a:p>
            <a:pPr lvl="0" algn="ctr" defTabSz="914400" fontAlgn="base">
              <a:spcBef>
                <a:spcPct val="20000"/>
              </a:spcBef>
              <a:buClr>
                <a:srgbClr val="FFCC00"/>
              </a:buClr>
              <a:buSzPct val="70000"/>
              <a:defRPr/>
            </a:pPr>
            <a:endParaRPr lang="ar-JO" sz="3200" b="1" kern="0" dirty="0">
              <a:solidFill>
                <a:schemeClr val="bg1"/>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endParaRPr kumimoji="0" lang="en-US" sz="3200" b="1" u="none" strike="noStrike" kern="0" cap="none" spc="0" normalizeH="0" baseline="0" noProof="0" dirty="0">
              <a:ln>
                <a:noFill/>
              </a:ln>
              <a:solidFill>
                <a:schemeClr val="bg1"/>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935182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Text Box 7"/>
          <p:cNvSpPr txBox="1">
            <a:spLocks noChangeArrowheads="1"/>
          </p:cNvSpPr>
          <p:nvPr/>
        </p:nvSpPr>
        <p:spPr bwMode="auto">
          <a:xfrm>
            <a:off x="8534400" y="3016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9710" name="Group 798"/>
          <p:cNvGraphicFramePr>
            <a:graphicFrameLocks noGrp="1"/>
          </p:cNvGraphicFramePr>
          <p:nvPr>
            <p:ph type="tbl" idx="1"/>
          </p:nvPr>
        </p:nvGraphicFramePr>
        <p:xfrm>
          <a:off x="0" y="533400"/>
          <a:ext cx="9220200" cy="6477000"/>
        </p:xfrm>
        <a:graphic>
          <a:graphicData uri="http://schemas.openxmlformats.org/drawingml/2006/table">
            <a:tbl>
              <a:tblPr/>
              <a:tblGrid>
                <a:gridCol w="7620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1447800">
                  <a:extLst>
                    <a:ext uri="{9D8B030D-6E8A-4147-A177-3AD203B41FA5}">
                      <a16:colId xmlns:a16="http://schemas.microsoft.com/office/drawing/2014/main" val="20006"/>
                    </a:ext>
                  </a:extLst>
                </a:gridCol>
              </a:tblGrid>
              <a:tr h="46168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180822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حنان          رئيس كهنة    اليهود السابق  (6-15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13-23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اتهامات ملفقة       بعدم احترام حنان. استجواب عام           لا شيء محدد</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ظلم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توجد تهم محددة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مذنباً بالإساءة والتهجم على قيافا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200985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قيافا والسنهدريم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(كان قيافا صهر حنان)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(18-36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26: 57-68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14: 53-65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54، 63-65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يوحنا 18: 24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الإدعاء بأنه المسيا   ابن الله </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تجديف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عقدت في الليل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شهود زور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تحيز</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أعلان الإدانة بالتجديف والإساءة إلى السنهدريم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(المحكمة العليا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219724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3.</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السنهدريم      (70 شيخاً يهوديًا) الذين كانت كلمتهم مطلوبة قبل أن يتم تسليمه للرومان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متى 27: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مرقس 15: 1</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لوقا 22: 66-71</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ادعى أنه ابن الله</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متهم </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بالتجديف</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(يستحق الموت بموجب الشريعة اليهودية)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محكمة الكنغر</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تغيير التهم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شهود</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التصويت غير لائق</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اليهود والمتدينون</a:t>
                      </a: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إعلان الإدانة بالتجديف والإساءة إلى الحاكم الروماني بيلاطس</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8500" marB="48500"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79244"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اليهود ليسوع</a:t>
            </a:r>
            <a:endParaRPr lang="en-US" sz="3200" b="1" i="0" dirty="0">
              <a:solidFill>
                <a:srgbClr val="FFFFFF"/>
              </a:solidFill>
              <a:latin typeface="Arial"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2112" name="Group 128"/>
          <p:cNvGraphicFramePr>
            <a:graphicFrameLocks noGrp="1"/>
          </p:cNvGraphicFramePr>
          <p:nvPr>
            <p:ph type="tbl" idx="1"/>
          </p:nvPr>
        </p:nvGraphicFramePr>
        <p:xfrm>
          <a:off x="76200" y="501650"/>
          <a:ext cx="9067800" cy="6110288"/>
        </p:xfrm>
        <a:graphic>
          <a:graphicData uri="http://schemas.openxmlformats.org/drawingml/2006/table">
            <a:tbl>
              <a:tblPr/>
              <a:tblGrid>
                <a:gridCol w="831850">
                  <a:extLst>
                    <a:ext uri="{9D8B030D-6E8A-4147-A177-3AD203B41FA5}">
                      <a16:colId xmlns:a16="http://schemas.microsoft.com/office/drawing/2014/main" val="20000"/>
                    </a:ext>
                  </a:extLst>
                </a:gridCol>
                <a:gridCol w="1284288">
                  <a:extLst>
                    <a:ext uri="{9D8B030D-6E8A-4147-A177-3AD203B41FA5}">
                      <a16:colId xmlns:a16="http://schemas.microsoft.com/office/drawing/2014/main" val="20001"/>
                    </a:ext>
                  </a:extLst>
                </a:gridCol>
                <a:gridCol w="1284287">
                  <a:extLst>
                    <a:ext uri="{9D8B030D-6E8A-4147-A177-3AD203B41FA5}">
                      <a16:colId xmlns:a16="http://schemas.microsoft.com/office/drawing/2014/main" val="20002"/>
                    </a:ext>
                  </a:extLst>
                </a:gridCol>
                <a:gridCol w="15875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gridCol w="755650">
                  <a:extLst>
                    <a:ext uri="{9D8B030D-6E8A-4147-A177-3AD203B41FA5}">
                      <a16:colId xmlns:a16="http://schemas.microsoft.com/office/drawing/2014/main" val="20005"/>
                    </a:ext>
                  </a:extLst>
                </a:gridCol>
                <a:gridCol w="1587500">
                  <a:extLst>
                    <a:ext uri="{9D8B030D-6E8A-4147-A177-3AD203B41FA5}">
                      <a16:colId xmlns:a16="http://schemas.microsoft.com/office/drawing/2014/main" val="20006"/>
                    </a:ext>
                  </a:extLst>
                </a:gridCol>
              </a:tblGrid>
              <a:tr h="422306">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المحاكمة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القادة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النصوص</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التهم</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القانونية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النوع</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700" b="1" i="0" u="none" strike="noStrike" cap="none" normalizeH="0" baseline="0" dirty="0">
                          <a:ln>
                            <a:noFill/>
                          </a:ln>
                          <a:solidFill>
                            <a:schemeClr val="bg1"/>
                          </a:solidFill>
                          <a:effectLst/>
                          <a:latin typeface="Arial Narrow" charset="0"/>
                          <a:ea typeface="ＭＳ Ｐゴシック" charset="0"/>
                          <a:cs typeface="Arial" charset="0"/>
                        </a:rPr>
                        <a:t>النتيجة</a:t>
                      </a:r>
                      <a:endParaRPr kumimoji="0" lang="en-US" sz="1700" b="1" i="0" u="none" strike="noStrike" cap="none" normalizeH="0" baseline="0" dirty="0">
                        <a:ln>
                          <a:noFill/>
                        </a:ln>
                        <a:solidFill>
                          <a:schemeClr val="bg1"/>
                        </a:solidFill>
                        <a:effectLst/>
                        <a:latin typeface="Arial Narrow" charset="0"/>
                        <a:ea typeface="ＭＳ Ｐゴシック" charset="0"/>
                        <a:cs typeface="Arial" charset="0"/>
                      </a:endParaRPr>
                    </a:p>
                  </a:txBody>
                  <a:tcPr marT="48512" marB="48512"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0"/>
                  </a:ext>
                </a:extLst>
              </a:tr>
              <a:tr h="209108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4.</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بيلاطس حاكم يهوذا (بالفعل في وضع ساخن   مع روما)</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(26-36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21: 11-14</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1-7 يو 18: 28-38</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اتهم ب</a:t>
                      </a:r>
                      <a:r>
                        <a:rPr kumimoji="0" lang="ar-JO" sz="1600" b="1" i="0" u="sng" strike="noStrike" cap="none" normalizeH="0" baseline="0" dirty="0">
                          <a:ln>
                            <a:noFill/>
                          </a:ln>
                          <a:solidFill>
                            <a:schemeClr val="bg1"/>
                          </a:solidFill>
                          <a:effectLst/>
                          <a:latin typeface="Arial Narrow" charset="0"/>
                          <a:ea typeface="ＭＳ Ｐゴシック" charset="0"/>
                          <a:cs typeface="Arial" charset="0"/>
                        </a:rPr>
                        <a:t>الخيانة</a:t>
                      </a: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 ثم تم تغيير الإتهام حتى يستحق عقوبة الإعدام في روما.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بقي رهن الإعتقال    مع أنه وُجِد بريئاً</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هيئة دفاع</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وجدت بريئاً . . . لكنه أرسل إلى هيرودس أنتيباس.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الغوغاء سيطروا على حكم بيلاطس. . .</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1"/>
                  </a:ext>
                </a:extLst>
              </a:tr>
              <a:tr h="1749679">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5.</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هيرودس أنتيباس      حاكم الجليل    (4 ق.م – 39 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لو 23: 8-12</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لم يتم توجيه أي اتهام.</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محاكمة صورية.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 غوغائي</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لا يوجد سبب للمحاكمة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سخرية في قاعة المحكمة.</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عنف</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لا يوجد هيئة دفاع</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تعرض للمعاملة السيئة والسخرية ثم أعيد إلى بيلاطس دون أن يتخذ هيرودس قرارًا</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2"/>
                  </a:ext>
                </a:extLst>
              </a:tr>
              <a:tr h="1847223">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بيلاطس</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(المرة الثانية)</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500" b="1" i="0" u="none" strike="noStrike" cap="none" normalizeH="0" baseline="0" dirty="0">
                          <a:ln>
                            <a:noFill/>
                          </a:ln>
                          <a:solidFill>
                            <a:schemeClr val="bg1"/>
                          </a:solidFill>
                          <a:effectLst/>
                          <a:latin typeface="Arial Narrow" charset="0"/>
                          <a:ea typeface="ＭＳ Ｐゴシック" charset="0"/>
                          <a:cs typeface="Arial" charset="0"/>
                        </a:rPr>
                        <a:t>مت 27: 15-26</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مر 15: 6-15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لو 23: 18-25</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يو 18: 39-19: 16</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الخيانة (لكن لم تثبت)</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المساومة مع الغوغاء          وضعه على قدم المساواة مع   باراباس المجرم.</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غير قانونية</a:t>
                      </a:r>
                      <a:endParaRPr kumimoji="0" lang="en-US" sz="1600" b="1" i="0" u="none" strike="noStrike" cap="none" normalizeH="0" baseline="0" dirty="0">
                        <a:ln>
                          <a:noFill/>
                        </a:ln>
                        <a:solidFill>
                          <a:schemeClr val="bg1"/>
                        </a:solidFill>
                        <a:effectLst/>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Times New Roman" charset="0"/>
                        </a:rPr>
                        <a:t>بدون إثبات التهمة  سمح بيلاطس       بإدانة رجل بريء</a:t>
                      </a:r>
                      <a:r>
                        <a:rPr kumimoji="0" lang="en-US" sz="1600" b="1" i="0" u="none" strike="noStrike" cap="none" normalizeH="0" baseline="0" dirty="0">
                          <a:ln>
                            <a:noFill/>
                          </a:ln>
                          <a:solidFill>
                            <a:schemeClr val="bg1"/>
                          </a:solidFill>
                          <a:effectLst/>
                          <a:latin typeface="Arial Narrow" charset="0"/>
                          <a:ea typeface="ＭＳ Ｐゴシック" charset="0"/>
                          <a:cs typeface="Arial" charset="0"/>
                        </a:rPr>
                        <a:t> </a:t>
                      </a: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الرومان و المدنيين</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جلد بلا دليل؛</a:t>
                      </a:r>
                    </a:p>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ar-JO" sz="1600" b="1" i="0" u="none" strike="noStrike" cap="none" normalizeH="0" baseline="0" dirty="0">
                          <a:ln>
                            <a:noFill/>
                          </a:ln>
                          <a:solidFill>
                            <a:schemeClr val="bg1"/>
                          </a:solidFill>
                          <a:effectLst/>
                          <a:latin typeface="Arial Narrow" charset="0"/>
                          <a:ea typeface="ＭＳ Ｐゴシック" charset="0"/>
                          <a:cs typeface="Arial" charset="0"/>
                        </a:rPr>
                        <a:t>وجد بريئًا لكن بيلاطس غسل يديه وسمح بصلبه.</a:t>
                      </a:r>
                      <a:endParaRPr kumimoji="0" lang="en-US" sz="1600" b="1" i="0" u="none" strike="noStrike" cap="none" normalizeH="0" baseline="0" dirty="0">
                        <a:ln>
                          <a:noFill/>
                        </a:ln>
                        <a:solidFill>
                          <a:schemeClr val="bg1"/>
                        </a:solidFill>
                        <a:effectLst/>
                        <a:latin typeface="Arial Narrow" charset="0"/>
                        <a:ea typeface="ＭＳ Ｐゴシック" charset="0"/>
                        <a:cs typeface="Arial" charset="0"/>
                      </a:endParaRPr>
                    </a:p>
                  </a:txBody>
                  <a:tcPr marT="45723" marB="45723" anchor="ctr" horzOverflow="overflow">
                    <a:lnL w="12700" cap="flat" cmpd="sng" algn="ctr">
                      <a:solidFill>
                        <a:schemeClr val="bg1"/>
                      </a:solidFill>
                      <a:prstDash val="solid"/>
                      <a:round/>
                      <a:headEnd type="none" w="sm" len="sm"/>
                      <a:tailEnd type="none" w="sm" len="sm"/>
                    </a:lnL>
                    <a:lnR w="12700" cap="flat" cmpd="sng" algn="ctr">
                      <a:solidFill>
                        <a:schemeClr val="bg1"/>
                      </a:solidFill>
                      <a:prstDash val="solid"/>
                      <a:round/>
                      <a:headEnd type="none" w="sm" len="sm"/>
                      <a:tailEnd type="none" w="sm" len="sm"/>
                    </a:lnR>
                    <a:lnT w="12700" cap="flat" cmpd="sng" algn="ctr">
                      <a:solidFill>
                        <a:schemeClr val="bg1"/>
                      </a:solidFill>
                      <a:prstDash val="solid"/>
                      <a:round/>
                      <a:headEnd type="none" w="sm" len="sm"/>
                      <a:tailEnd type="none" w="sm" len="sm"/>
                    </a:lnT>
                    <a:lnB w="12700" cap="flat" cmpd="sng" algn="ctr">
                      <a:solidFill>
                        <a:schemeClr val="bg1"/>
                      </a:solidFill>
                      <a:prstDash val="solid"/>
                      <a:round/>
                      <a:headEnd type="none" w="sm" len="sm"/>
                      <a:tailEnd type="none" w="sm" len="sm"/>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80268" name="Title 51"/>
          <p:cNvSpPr>
            <a:spLocks noGrp="1"/>
          </p:cNvSpPr>
          <p:nvPr>
            <p:ph type="title"/>
          </p:nvPr>
        </p:nvSpPr>
        <p:spPr>
          <a:xfrm>
            <a:off x="0" y="0"/>
            <a:ext cx="9144000" cy="533400"/>
          </a:xfrm>
        </p:spPr>
        <p:txBody>
          <a:bodyPr/>
          <a:lstStyle/>
          <a:p>
            <a:pPr algn="ctr" eaLnBrk="1" hangingPunct="1"/>
            <a:r>
              <a:rPr lang="ar-JO" sz="3200" b="1" i="0" dirty="0">
                <a:solidFill>
                  <a:srgbClr val="FFFFFF"/>
                </a:solidFill>
                <a:latin typeface="Arial" charset="0"/>
                <a:cs typeface="Arial" charset="0"/>
              </a:rPr>
              <a:t>محاكمات الرومان ليسوع</a:t>
            </a:r>
            <a:endParaRPr lang="en-US" sz="3200" b="1" i="0" dirty="0">
              <a:solidFill>
                <a:srgbClr val="FFFFFF"/>
              </a:solidFill>
              <a:latin typeface="Arial" charset="0"/>
              <a:cs typeface="Arial" charset="0"/>
            </a:endParaRPr>
          </a:p>
        </p:txBody>
      </p:sp>
      <p:sp>
        <p:nvSpPr>
          <p:cNvPr id="2" name="Text Box 7">
            <a:extLst>
              <a:ext uri="{FF2B5EF4-FFF2-40B4-BE49-F238E27FC236}">
                <a16:creationId xmlns:a16="http://schemas.microsoft.com/office/drawing/2014/main" id="{139A72BF-63C8-55FC-797E-373243E1E264}"/>
              </a:ext>
            </a:extLst>
          </p:cNvPr>
          <p:cNvSpPr txBox="1">
            <a:spLocks noChangeArrowheads="1"/>
          </p:cNvSpPr>
          <p:nvPr/>
        </p:nvSpPr>
        <p:spPr bwMode="auto">
          <a:xfrm>
            <a:off x="8534400" y="30163"/>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المحاكمة المدنية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174-177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بما أن اليهود لا يستطيعون قتل أي شخص قانونياً فقد أحضر القادة الدينيون يسوع أمام الرومان وغيروا التهمة من التجديف وهي تهمة دينية إلى الخيانة وهي تهمة سياسية وقد نجحوا بعد ثلاث محاكمات في الإستهزاء به وإرساله للصلب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ar-JO" sz="5400" b="1" dirty="0">
                <a:latin typeface="Arial" panose="020B0604020202020204" pitchFamily="34" charset="0"/>
                <a:ea typeface="ＭＳ Ｐゴシック" charset="0"/>
                <a:cs typeface="Arial" panose="020B0604020202020204" pitchFamily="34" charset="0"/>
              </a:rPr>
              <a:t>المحاكمات الرومانية</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86436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بيلاطس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أنتيباس</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بيلاطس (مرة ثانية)</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ثلاث محاكمات رومانية ساخرة</a:t>
            </a:r>
            <a:endParaRPr lang="en-US" b="1" dirty="0">
              <a:latin typeface="Arial" panose="020B0604020202020204" pitchFamily="34" charset="0"/>
              <a:ea typeface="ＭＳ Ｐゴシック" charset="0"/>
              <a:cs typeface="Arial" panose="020B0604020202020204" pitchFamily="34" charset="0"/>
            </a:endParaRPr>
          </a:p>
        </p:txBody>
      </p:sp>
      <p:pic>
        <p:nvPicPr>
          <p:cNvPr id="182275" name="Picture 6" descr="Pilat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5" name="Text Box 7"/>
          <p:cNvSpPr txBox="1">
            <a:spLocks noChangeArrowheads="1"/>
          </p:cNvSpPr>
          <p:nvPr/>
        </p:nvSpPr>
        <p:spPr bwMode="auto">
          <a:xfrm rot="-1669184">
            <a:off x="2990991" y="1617911"/>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غير قانوني</a:t>
            </a:r>
            <a:endParaRPr kumimoji="0" lang="en-US" sz="44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04456" name="Text Box 8"/>
          <p:cNvSpPr txBox="1">
            <a:spLocks noChangeArrowheads="1"/>
          </p:cNvSpPr>
          <p:nvPr/>
        </p:nvSpPr>
        <p:spPr bwMode="auto">
          <a:xfrm rot="-1669184">
            <a:off x="2990989" y="2181473"/>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104457" name="Text Box 9"/>
          <p:cNvSpPr txBox="1">
            <a:spLocks noChangeArrowheads="1"/>
          </p:cNvSpPr>
          <p:nvPr/>
        </p:nvSpPr>
        <p:spPr bwMode="auto">
          <a:xfrm rot="-1669184">
            <a:off x="2914789" y="2745036"/>
            <a:ext cx="223651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1" fontAlgn="base" hangingPunct="1">
              <a:spcBef>
                <a:spcPct val="0"/>
              </a:spcBef>
              <a:spcAft>
                <a:spcPct val="0"/>
              </a:spcAft>
              <a:defRPr/>
            </a:pPr>
            <a:r>
              <a:rPr lang="ar-JO" sz="4400" b="1" dirty="0">
                <a:solidFill>
                  <a:srgbClr val="FF0000"/>
                </a:solidFill>
                <a:latin typeface="Arial" panose="020B0604020202020204" pitchFamily="34" charset="0"/>
                <a:cs typeface="Arial" panose="020B0604020202020204" pitchFamily="34" charset="0"/>
              </a:rPr>
              <a:t>غير قانوني</a:t>
            </a:r>
            <a:endParaRPr lang="en-US" sz="4400" b="1" dirty="0">
              <a:solidFill>
                <a:srgbClr val="FF0000"/>
              </a:solidFill>
              <a:latin typeface="Arial" panose="020B0604020202020204" pitchFamily="34" charset="0"/>
              <a:cs typeface="Arial" panose="020B0604020202020204" pitchFamily="34" charset="0"/>
            </a:endParaRP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التهمة :</a:t>
            </a:r>
          </a:p>
          <a:p>
            <a:pPr marL="0" marR="0" lvl="0" indent="0" algn="ctr"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الخيانة</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70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المحاكمة أمام بيلاطس</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2، 11-14، مرقس 15: 1ب-5، لوقا 23: 1-5،</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يوحنا 18: 28-38</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42898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بيلاطس المسيح بريئاً من التهم الغامضة التي وجهت ضده ويقوم بمحاولات عديدة لتخليصه من الصليب مصرحاً بأن مملكته لا تهدد روما </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85982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5" name="Picture 4"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pic>
      <p:sp>
        <p:nvSpPr>
          <p:cNvPr id="441346" name="Rectangle 2"/>
          <p:cNvSpPr>
            <a:spLocks noGrp="1" noRot="1" noChangeArrowheads="1"/>
          </p:cNvSpPr>
          <p:nvPr>
            <p:ph type="title"/>
          </p:nvPr>
        </p:nvSpPr>
        <p:spPr>
          <a:xfrm>
            <a:off x="0" y="7"/>
            <a:ext cx="2209800" cy="1173163"/>
          </a:xfrm>
          <a:solidFill>
            <a:schemeClr val="bg2"/>
          </a:solidFill>
        </p:spPr>
        <p:txBody>
          <a:bodyPr/>
          <a:lstStyle/>
          <a:p>
            <a:pPr eaLnBrk="1" hangingPunct="1"/>
            <a:r>
              <a:rPr lang="ar-JO" sz="3600" dirty="0">
                <a:solidFill>
                  <a:schemeClr val="tx1"/>
                </a:solidFill>
                <a:effectLst/>
                <a:ea typeface="ＭＳ Ｐゴシック" charset="0"/>
                <a:cs typeface="Arial" panose="020B0604020202020204" pitchFamily="34" charset="0"/>
              </a:rPr>
              <a:t>أسبوع</a:t>
            </a:r>
            <a:br>
              <a:rPr lang="ar-JO" sz="3600" dirty="0">
                <a:solidFill>
                  <a:schemeClr val="tx1"/>
                </a:solidFill>
                <a:effectLst/>
                <a:ea typeface="ＭＳ Ｐゴシック" charset="0"/>
                <a:cs typeface="Arial" panose="020B0604020202020204" pitchFamily="34" charset="0"/>
              </a:rPr>
            </a:br>
            <a:r>
              <a:rPr lang="ar-JO" sz="3600" dirty="0">
                <a:solidFill>
                  <a:schemeClr val="tx1"/>
                </a:solidFill>
                <a:effectLst/>
                <a:ea typeface="ＭＳ Ｐゴシック" charset="0"/>
                <a:cs typeface="Arial" panose="020B0604020202020204" pitchFamily="34" charset="0"/>
              </a:rPr>
              <a:t>الآلام</a:t>
            </a:r>
            <a:endParaRPr lang="en-US" sz="4000" dirty="0">
              <a:solidFill>
                <a:schemeClr val="tx1"/>
              </a:solidFill>
              <a:effectLst/>
              <a:ea typeface="ＭＳ Ｐゴシック" charset="0"/>
              <a:cs typeface="Arial" panose="020B0604020202020204" pitchFamily="34" charset="0"/>
            </a:endParaRPr>
          </a:p>
        </p:txBody>
      </p:sp>
      <p:sp>
        <p:nvSpPr>
          <p:cNvPr id="269317" name="Freeform 5"/>
          <p:cNvSpPr>
            <a:spLocks/>
          </p:cNvSpPr>
          <p:nvPr/>
        </p:nvSpPr>
        <p:spPr bwMode="auto">
          <a:xfrm>
            <a:off x="5791200" y="4646659"/>
            <a:ext cx="1447800" cy="460283"/>
          </a:xfrm>
          <a:custGeom>
            <a:avLst/>
            <a:gdLst>
              <a:gd name="T0" fmla="*/ 2147483647 w 832"/>
              <a:gd name="T1" fmla="*/ 2147483647 h 1600"/>
              <a:gd name="T2" fmla="*/ 2147483647 w 832"/>
              <a:gd name="T3" fmla="*/ 2147483647 h 1600"/>
              <a:gd name="T4" fmla="*/ 2147483647 w 832"/>
              <a:gd name="T5" fmla="*/ 2147483647 h 1600"/>
              <a:gd name="T6" fmla="*/ 2147483647 w 832"/>
              <a:gd name="T7" fmla="*/ 2147483647 h 1600"/>
              <a:gd name="T8" fmla="*/ 2147483647 w 832"/>
              <a:gd name="T9" fmla="*/ 2147483647 h 1600"/>
              <a:gd name="T10" fmla="*/ 2147483647 w 832"/>
              <a:gd name="T11" fmla="*/ 2147483647 h 1600"/>
              <a:gd name="T12" fmla="*/ 2147483647 w 832"/>
              <a:gd name="T13" fmla="*/ 2147483647 h 1600"/>
              <a:gd name="T14" fmla="*/ 2147483647 w 832"/>
              <a:gd name="T15" fmla="*/ 2147483647 h 1600"/>
              <a:gd name="T16" fmla="*/ 2147483647 w 832"/>
              <a:gd name="T17" fmla="*/ 2147483647 h 1600"/>
              <a:gd name="T18" fmla="*/ 2147483647 w 832"/>
              <a:gd name="T19" fmla="*/ 2147483647 h 1600"/>
              <a:gd name="T20" fmla="*/ 2147483647 w 832"/>
              <a:gd name="T21" fmla="*/ 2147483647 h 1600"/>
              <a:gd name="T22" fmla="*/ 2147483647 w 832"/>
              <a:gd name="T23" fmla="*/ 2147483647 h 1600"/>
              <a:gd name="T24" fmla="*/ 2147483647 w 832"/>
              <a:gd name="T25" fmla="*/ 2147483647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8" name="Freeform 6"/>
          <p:cNvSpPr>
            <a:spLocks/>
          </p:cNvSpPr>
          <p:nvPr/>
        </p:nvSpPr>
        <p:spPr bwMode="auto">
          <a:xfrm>
            <a:off x="3897320" y="2855959"/>
            <a:ext cx="1741487" cy="460283"/>
          </a:xfrm>
          <a:custGeom>
            <a:avLst/>
            <a:gdLst>
              <a:gd name="T0" fmla="*/ 2147483647 w 1145"/>
              <a:gd name="T1" fmla="*/ 2147483647 h 860"/>
              <a:gd name="T2" fmla="*/ 2147483647 w 1145"/>
              <a:gd name="T3" fmla="*/ 2147483647 h 860"/>
              <a:gd name="T4" fmla="*/ 2147483647 w 1145"/>
              <a:gd name="T5" fmla="*/ 2147483647 h 860"/>
              <a:gd name="T6" fmla="*/ 2147483647 w 1145"/>
              <a:gd name="T7" fmla="*/ 2147483647 h 860"/>
              <a:gd name="T8" fmla="*/ 2147483647 w 1145"/>
              <a:gd name="T9" fmla="*/ 2147483647 h 860"/>
              <a:gd name="T10" fmla="*/ 2147483647 w 1145"/>
              <a:gd name="T11" fmla="*/ 2147483647 h 860"/>
              <a:gd name="T12" fmla="*/ 2147483647 w 1145"/>
              <a:gd name="T13" fmla="*/ 2147483647 h 860"/>
              <a:gd name="T14" fmla="*/ 2147483647 w 1145"/>
              <a:gd name="T15" fmla="*/ 2147483647 h 860"/>
              <a:gd name="T16" fmla="*/ 2147483647 w 1145"/>
              <a:gd name="T17" fmla="*/ 2147483647 h 860"/>
              <a:gd name="T18" fmla="*/ 2147483647 w 1145"/>
              <a:gd name="T19" fmla="*/ 2147483647 h 860"/>
              <a:gd name="T20" fmla="*/ 2147483647 w 1145"/>
              <a:gd name="T21" fmla="*/ 2147483647 h 860"/>
              <a:gd name="T22" fmla="*/ 2147483647 w 1145"/>
              <a:gd name="T23" fmla="*/ 2147483647 h 860"/>
              <a:gd name="T24" fmla="*/ 2147483647 w 1145"/>
              <a:gd name="T25" fmla="*/ 2147483647 h 860"/>
              <a:gd name="T26" fmla="*/ 2147483647 w 1145"/>
              <a:gd name="T27" fmla="*/ 2147483647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19" name="Freeform 7"/>
          <p:cNvSpPr>
            <a:spLocks/>
          </p:cNvSpPr>
          <p:nvPr/>
        </p:nvSpPr>
        <p:spPr bwMode="auto">
          <a:xfrm>
            <a:off x="3884613" y="4037058"/>
            <a:ext cx="3430587"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0" name="Freeform 8"/>
          <p:cNvSpPr>
            <a:spLocks/>
          </p:cNvSpPr>
          <p:nvPr/>
        </p:nvSpPr>
        <p:spPr bwMode="auto">
          <a:xfrm>
            <a:off x="3848100" y="3922759"/>
            <a:ext cx="3390900" cy="460283"/>
          </a:xfrm>
          <a:custGeom>
            <a:avLst/>
            <a:gdLst>
              <a:gd name="T0" fmla="*/ 2147483647 w 2211"/>
              <a:gd name="T1" fmla="*/ 2147483647 h 2510"/>
              <a:gd name="T2" fmla="*/ 2147483647 w 2211"/>
              <a:gd name="T3" fmla="*/ 2147483647 h 2510"/>
              <a:gd name="T4" fmla="*/ 2147483647 w 2211"/>
              <a:gd name="T5" fmla="*/ 2147483647 h 2510"/>
              <a:gd name="T6" fmla="*/ 2147483647 w 2211"/>
              <a:gd name="T7" fmla="*/ 2147483647 h 2510"/>
              <a:gd name="T8" fmla="*/ 2147483647 w 2211"/>
              <a:gd name="T9" fmla="*/ 2147483647 h 2510"/>
              <a:gd name="T10" fmla="*/ 2147483647 w 2211"/>
              <a:gd name="T11" fmla="*/ 2147483647 h 2510"/>
              <a:gd name="T12" fmla="*/ 2147483647 w 2211"/>
              <a:gd name="T13" fmla="*/ 2147483647 h 2510"/>
              <a:gd name="T14" fmla="*/ 2147483647 w 2211"/>
              <a:gd name="T15" fmla="*/ 2147483647 h 2510"/>
              <a:gd name="T16" fmla="*/ 2147483647 w 2211"/>
              <a:gd name="T17" fmla="*/ 2147483647 h 2510"/>
              <a:gd name="T18" fmla="*/ 2147483647 w 2211"/>
              <a:gd name="T19" fmla="*/ 2147483647 h 2510"/>
              <a:gd name="T20" fmla="*/ 2147483647 w 2211"/>
              <a:gd name="T21" fmla="*/ 2147483647 h 2510"/>
              <a:gd name="T22" fmla="*/ 2147483647 w 2211"/>
              <a:gd name="T23" fmla="*/ 2147483647 h 2510"/>
              <a:gd name="T24" fmla="*/ 2147483647 w 2211"/>
              <a:gd name="T25" fmla="*/ 2147483647 h 2510"/>
              <a:gd name="T26" fmla="*/ 2147483647 w 2211"/>
              <a:gd name="T27" fmla="*/ 2147483647 h 2510"/>
              <a:gd name="T28" fmla="*/ 2147483647 w 2211"/>
              <a:gd name="T29" fmla="*/ 2147483647 h 2510"/>
              <a:gd name="T30" fmla="*/ 2147483647 w 2211"/>
              <a:gd name="T31" fmla="*/ 2147483647 h 2510"/>
              <a:gd name="T32" fmla="*/ 2147483647 w 2211"/>
              <a:gd name="T33" fmla="*/ 2147483647 h 2510"/>
              <a:gd name="T34" fmla="*/ 2147483647 w 2211"/>
              <a:gd name="T35" fmla="*/ 2147483647 h 2510"/>
              <a:gd name="T36" fmla="*/ 2147483647 w 2211"/>
              <a:gd name="T37" fmla="*/ 2147483647 h 2510"/>
              <a:gd name="T38" fmla="*/ 2147483647 w 2211"/>
              <a:gd name="T39" fmla="*/ 2147483647 h 2510"/>
              <a:gd name="T40" fmla="*/ 2147483647 w 2211"/>
              <a:gd name="T41" fmla="*/ 2147483647 h 2510"/>
              <a:gd name="T42" fmla="*/ 2147483647 w 2211"/>
              <a:gd name="T43" fmla="*/ 2147483647 h 2510"/>
              <a:gd name="T44" fmla="*/ 2147483647 w 2211"/>
              <a:gd name="T45" fmla="*/ 2147483647 h 2510"/>
              <a:gd name="T46" fmla="*/ 2147483647 w 2211"/>
              <a:gd name="T47" fmla="*/ 2147483647 h 2510"/>
              <a:gd name="T48" fmla="*/ 2147483647 w 2211"/>
              <a:gd name="T49" fmla="*/ 2147483647 h 2510"/>
              <a:gd name="T50" fmla="*/ 2147483647 w 2211"/>
              <a:gd name="T51" fmla="*/ 2147483647 h 2510"/>
              <a:gd name="T52" fmla="*/ 2147483647 w 2211"/>
              <a:gd name="T53" fmla="*/ 2147483647 h 2510"/>
              <a:gd name="T54" fmla="*/ 2147483647 w 2211"/>
              <a:gd name="T55" fmla="*/ 2147483647 h 2510"/>
              <a:gd name="T56" fmla="*/ 2147483647 w 2211"/>
              <a:gd name="T57" fmla="*/ 2147483647 h 2510"/>
              <a:gd name="T58" fmla="*/ 2147483647 w 2211"/>
              <a:gd name="T59" fmla="*/ 2147483647 h 2510"/>
              <a:gd name="T60" fmla="*/ 0 w 2211"/>
              <a:gd name="T61" fmla="*/ 2147483647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1" name="Freeform 9"/>
          <p:cNvSpPr>
            <a:spLocks/>
          </p:cNvSpPr>
          <p:nvPr/>
        </p:nvSpPr>
        <p:spPr bwMode="auto">
          <a:xfrm>
            <a:off x="3897320" y="3009946"/>
            <a:ext cx="1741487" cy="460283"/>
          </a:xfrm>
          <a:custGeom>
            <a:avLst/>
            <a:gdLst>
              <a:gd name="T0" fmla="*/ 0 w 1176"/>
              <a:gd name="T1" fmla="*/ 0 h 816"/>
              <a:gd name="T2" fmla="*/ 2147483647 w 1176"/>
              <a:gd name="T3" fmla="*/ 2147483647 h 816"/>
              <a:gd name="T4" fmla="*/ 2147483647 w 1176"/>
              <a:gd name="T5" fmla="*/ 2147483647 h 816"/>
              <a:gd name="T6" fmla="*/ 2147483647 w 1176"/>
              <a:gd name="T7" fmla="*/ 2147483647 h 816"/>
              <a:gd name="T8" fmla="*/ 2147483647 w 1176"/>
              <a:gd name="T9" fmla="*/ 2147483647 h 816"/>
              <a:gd name="T10" fmla="*/ 2147483647 w 1176"/>
              <a:gd name="T11" fmla="*/ 2147483647 h 816"/>
              <a:gd name="T12" fmla="*/ 2147483647 w 1176"/>
              <a:gd name="T13" fmla="*/ 2147483647 h 816"/>
              <a:gd name="T14" fmla="*/ 2147483647 w 1176"/>
              <a:gd name="T15" fmla="*/ 2147483647 h 816"/>
              <a:gd name="T16" fmla="*/ 2147483647 w 1176"/>
              <a:gd name="T17" fmla="*/ 2147483647 h 816"/>
              <a:gd name="T18" fmla="*/ 2147483647 w 1176"/>
              <a:gd name="T19" fmla="*/ 2147483647 h 816"/>
              <a:gd name="T20" fmla="*/ 2147483647 w 1176"/>
              <a:gd name="T21" fmla="*/ 2147483647 h 816"/>
              <a:gd name="T22" fmla="*/ 2147483647 w 1176"/>
              <a:gd name="T23" fmla="*/ 2147483647 h 816"/>
              <a:gd name="T24" fmla="*/ 2147483647 w 1176"/>
              <a:gd name="T25" fmla="*/ 2147483647 h 816"/>
              <a:gd name="T26" fmla="*/ 2147483647 w 1176"/>
              <a:gd name="T27" fmla="*/ 2147483647 h 816"/>
              <a:gd name="T28" fmla="*/ 2147483647 w 1176"/>
              <a:gd name="T29" fmla="*/ 2147483647 h 816"/>
              <a:gd name="T30" fmla="*/ 2147483647 w 1176"/>
              <a:gd name="T31" fmla="*/ 2147483647 h 816"/>
              <a:gd name="T32" fmla="*/ 2147483647 w 1176"/>
              <a:gd name="T33" fmla="*/ 2147483647 h 816"/>
              <a:gd name="T34" fmla="*/ 2147483647 w 1176"/>
              <a:gd name="T35" fmla="*/ 2147483647 h 816"/>
              <a:gd name="T36" fmla="*/ 2147483647 w 1176"/>
              <a:gd name="T37" fmla="*/ 2147483647 h 816"/>
              <a:gd name="T38" fmla="*/ 2147483647 w 1176"/>
              <a:gd name="T39" fmla="*/ 2147483647 h 816"/>
              <a:gd name="T40" fmla="*/ 2147483647 w 1176"/>
              <a:gd name="T41" fmla="*/ 2147483647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2" name="Freeform 10"/>
          <p:cNvSpPr>
            <a:spLocks/>
          </p:cNvSpPr>
          <p:nvPr/>
        </p:nvSpPr>
        <p:spPr bwMode="auto">
          <a:xfrm>
            <a:off x="6019800" y="4799058"/>
            <a:ext cx="1143000" cy="460283"/>
          </a:xfrm>
          <a:custGeom>
            <a:avLst/>
            <a:gdLst>
              <a:gd name="T0" fmla="*/ 0 w 682"/>
              <a:gd name="T1" fmla="*/ 0 h 1310"/>
              <a:gd name="T2" fmla="*/ 2147483647 w 682"/>
              <a:gd name="T3" fmla="*/ 2147483647 h 1310"/>
              <a:gd name="T4" fmla="*/ 2147483647 w 682"/>
              <a:gd name="T5" fmla="*/ 2147483647 h 1310"/>
              <a:gd name="T6" fmla="*/ 2147483647 w 682"/>
              <a:gd name="T7" fmla="*/ 2147483647 h 1310"/>
              <a:gd name="T8" fmla="*/ 2147483647 w 682"/>
              <a:gd name="T9" fmla="*/ 2147483647 h 1310"/>
              <a:gd name="T10" fmla="*/ 2147483647 w 682"/>
              <a:gd name="T11" fmla="*/ 2147483647 h 1310"/>
              <a:gd name="T12" fmla="*/ 2147483647 w 682"/>
              <a:gd name="T13" fmla="*/ 2147483647 h 1310"/>
              <a:gd name="T14" fmla="*/ 2147483647 w 682"/>
              <a:gd name="T15" fmla="*/ 2147483647 h 1310"/>
              <a:gd name="T16" fmla="*/ 2147483647 w 682"/>
              <a:gd name="T17" fmla="*/ 2147483647 h 1310"/>
              <a:gd name="T18" fmla="*/ 2147483647 w 682"/>
              <a:gd name="T19" fmla="*/ 2147483647 h 1310"/>
              <a:gd name="T20" fmla="*/ 2147483647 w 682"/>
              <a:gd name="T21" fmla="*/ 2147483647 h 1310"/>
              <a:gd name="T22" fmla="*/ 2147483647 w 682"/>
              <a:gd name="T23" fmla="*/ 2147483647 h 1310"/>
              <a:gd name="T24" fmla="*/ 2147483647 w 682"/>
              <a:gd name="T25" fmla="*/ 2147483647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068"/>
          <p:cNvGrpSpPr>
            <a:grpSpLocks/>
          </p:cNvGrpSpPr>
          <p:nvPr/>
        </p:nvGrpSpPr>
        <p:grpSpPr bwMode="auto">
          <a:xfrm>
            <a:off x="7162800" y="3281043"/>
            <a:ext cx="1981200" cy="1085532"/>
            <a:chOff x="4512" y="2050"/>
            <a:chExt cx="1056" cy="526"/>
          </a:xfrm>
        </p:grpSpPr>
        <p:sp>
          <p:nvSpPr>
            <p:cNvPr id="2" name="AutoShape 11"/>
            <p:cNvSpPr>
              <a:spLocks noChangeArrowheads="1"/>
            </p:cNvSpPr>
            <p:nvPr/>
          </p:nvSpPr>
          <p:spPr bwMode="auto">
            <a:xfrm>
              <a:off x="4512" y="2328"/>
              <a:ext cx="1056" cy="248"/>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4512" y="2050"/>
              <a:ext cx="458" cy="22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الجمعة</a:t>
              </a:r>
              <a:endParaRPr kumimoji="0" lang="en-US" sz="2400" b="0" i="0" u="none" strike="noStrike" kern="1200" cap="none" spc="0" normalizeH="0" baseline="0" noProof="0" dirty="0">
                <a:ln>
                  <a:noFill/>
                </a:ln>
                <a:solidFill>
                  <a:srgbClr val="FF505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067"/>
          <p:cNvGrpSpPr>
            <a:grpSpLocks/>
          </p:cNvGrpSpPr>
          <p:nvPr/>
        </p:nvGrpSpPr>
        <p:grpSpPr bwMode="auto">
          <a:xfrm>
            <a:off x="457201" y="3925890"/>
            <a:ext cx="2133600" cy="711200"/>
            <a:chOff x="288" y="2406"/>
            <a:chExt cx="1200" cy="448"/>
          </a:xfrm>
        </p:grpSpPr>
        <p:sp>
          <p:nvSpPr>
            <p:cNvPr id="441389" name="AutoShape 11"/>
            <p:cNvSpPr>
              <a:spLocks noChangeArrowheads="1"/>
            </p:cNvSpPr>
            <p:nvPr/>
          </p:nvSpPr>
          <p:spPr bwMode="auto">
            <a:xfrm>
              <a:off x="288" y="2532"/>
              <a:ext cx="1200" cy="322"/>
            </a:xfrm>
            <a:prstGeom prst="roundRect">
              <a:avLst>
                <a:gd name="adj" fmla="val 16667"/>
              </a:avLst>
            </a:prstGeom>
            <a:noFill/>
            <a:ln w="76200">
              <a:solidFill>
                <a:srgbClr val="00007F"/>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12"/>
            <p:cNvSpPr txBox="1">
              <a:spLocks noChangeArrowheads="1"/>
            </p:cNvSpPr>
            <p:nvPr/>
          </p:nvSpPr>
          <p:spPr bwMode="auto">
            <a:xfrm>
              <a:off x="293" y="2406"/>
              <a:ext cx="1051" cy="291"/>
            </a:xfrm>
            <a:prstGeom prst="rect">
              <a:avLst/>
            </a:prstGeom>
            <a:noFill/>
            <a:ln w="9525">
              <a:solidFill>
                <a:srgbClr val="00007F"/>
              </a:solidFill>
              <a:miter lim="800000"/>
              <a:headEnd/>
              <a:tailEnd/>
            </a:ln>
            <a:effectLst>
              <a:outerShdw dist="35921"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الخميس</a:t>
              </a:r>
              <a:endParaRPr kumimoji="0" lang="en-US" sz="2400" b="0" i="0" u="none" strike="noStrike" kern="1200" cap="none" spc="0" normalizeH="0" baseline="0" noProof="0" dirty="0">
                <a:ln>
                  <a:noFill/>
                </a:ln>
                <a:solidFill>
                  <a:srgbClr val="00007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1064"/>
          <p:cNvGrpSpPr>
            <a:grpSpLocks/>
          </p:cNvGrpSpPr>
          <p:nvPr/>
        </p:nvGrpSpPr>
        <p:grpSpPr bwMode="auto">
          <a:xfrm>
            <a:off x="457200" y="6086277"/>
            <a:ext cx="3962400" cy="550633"/>
            <a:chOff x="384" y="3725"/>
            <a:chExt cx="2352" cy="475"/>
          </a:xfrm>
        </p:grpSpPr>
        <p:sp>
          <p:nvSpPr>
            <p:cNvPr id="441387" name="AutoShape 11"/>
            <p:cNvSpPr>
              <a:spLocks noChangeArrowheads="1"/>
            </p:cNvSpPr>
            <p:nvPr/>
          </p:nvSpPr>
          <p:spPr bwMode="auto">
            <a:xfrm>
              <a:off x="384" y="3759"/>
              <a:ext cx="2352" cy="44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12"/>
            <p:cNvSpPr txBox="1">
              <a:spLocks noChangeArrowheads="1"/>
            </p:cNvSpPr>
            <p:nvPr/>
          </p:nvSpPr>
          <p:spPr bwMode="auto">
            <a:xfrm>
              <a:off x="384" y="3725"/>
              <a:ext cx="624" cy="398"/>
            </a:xfrm>
            <a:prstGeom prst="rect">
              <a:avLst/>
            </a:prstGeom>
            <a:noFill/>
            <a:ln w="9525">
              <a:noFill/>
              <a:miter lim="800000"/>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الأحد</a:t>
              </a:r>
              <a:endParaRPr kumimoji="0" lang="en-US" sz="2400" b="0" i="0" u="none" strike="noStrike" kern="1200" cap="none" spc="0" normalizeH="0" baseline="0" noProof="0" dirty="0">
                <a:ln>
                  <a:noFill/>
                </a:ln>
                <a:solidFill>
                  <a:srgbClr val="00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8" name="Group 23"/>
          <p:cNvGrpSpPr>
            <a:grpSpLocks/>
          </p:cNvGrpSpPr>
          <p:nvPr/>
        </p:nvGrpSpPr>
        <p:grpSpPr bwMode="auto">
          <a:xfrm>
            <a:off x="4800606" y="4159251"/>
            <a:ext cx="1752599" cy="1277938"/>
            <a:chOff x="3216" y="2620"/>
            <a:chExt cx="1104" cy="805"/>
          </a:xfrm>
        </p:grpSpPr>
        <p:sp>
          <p:nvSpPr>
            <p:cNvPr id="441385" name="AutoShape 15"/>
            <p:cNvSpPr>
              <a:spLocks noChangeArrowheads="1"/>
            </p:cNvSpPr>
            <p:nvPr/>
          </p:nvSpPr>
          <p:spPr bwMode="auto">
            <a:xfrm>
              <a:off x="3216" y="3103"/>
              <a:ext cx="1104" cy="322"/>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3250" y="2620"/>
              <a:ext cx="430"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80008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الأحد</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21"/>
          <p:cNvGrpSpPr>
            <a:grpSpLocks/>
          </p:cNvGrpSpPr>
          <p:nvPr/>
        </p:nvGrpSpPr>
        <p:grpSpPr bwMode="auto">
          <a:xfrm>
            <a:off x="2362201" y="76201"/>
            <a:ext cx="2438400" cy="709612"/>
            <a:chOff x="1488" y="96"/>
            <a:chExt cx="1536" cy="447"/>
          </a:xfrm>
        </p:grpSpPr>
        <p:sp>
          <p:nvSpPr>
            <p:cNvPr id="441383" name="AutoShape 19"/>
            <p:cNvSpPr>
              <a:spLocks noChangeArrowheads="1"/>
            </p:cNvSpPr>
            <p:nvPr/>
          </p:nvSpPr>
          <p:spPr bwMode="auto">
            <a:xfrm>
              <a:off x="1488" y="221"/>
              <a:ext cx="1536" cy="322"/>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32" name="Text Box 20"/>
            <p:cNvSpPr txBox="1">
              <a:spLocks noChangeArrowheads="1"/>
            </p:cNvSpPr>
            <p:nvPr/>
          </p:nvSpPr>
          <p:spPr bwMode="auto">
            <a:xfrm>
              <a:off x="1586" y="96"/>
              <a:ext cx="50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الإثنين</a:t>
              </a:r>
              <a:endParaRPr kumimoji="0" lang="en-US" sz="2400" b="0"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27"/>
          <p:cNvGrpSpPr>
            <a:grpSpLocks/>
          </p:cNvGrpSpPr>
          <p:nvPr/>
        </p:nvGrpSpPr>
        <p:grpSpPr bwMode="auto">
          <a:xfrm>
            <a:off x="5334000" y="76207"/>
            <a:ext cx="1905000" cy="1131887"/>
            <a:chOff x="3360" y="96"/>
            <a:chExt cx="1200" cy="713"/>
          </a:xfrm>
        </p:grpSpPr>
        <p:sp>
          <p:nvSpPr>
            <p:cNvPr id="441381" name="AutoShape 25"/>
            <p:cNvSpPr>
              <a:spLocks noChangeArrowheads="1"/>
            </p:cNvSpPr>
            <p:nvPr/>
          </p:nvSpPr>
          <p:spPr bwMode="auto">
            <a:xfrm>
              <a:off x="3360" y="487"/>
              <a:ext cx="1200" cy="322"/>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38" name="Text Box 26"/>
            <p:cNvSpPr txBox="1">
              <a:spLocks noChangeArrowheads="1"/>
            </p:cNvSpPr>
            <p:nvPr/>
          </p:nvSpPr>
          <p:spPr bwMode="auto">
            <a:xfrm>
              <a:off x="3360" y="96"/>
              <a:ext cx="532"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8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الثلاثاء</a:t>
              </a:r>
              <a:endParaRPr kumimoji="0" 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grpSp>
      <p:sp>
        <p:nvSpPr>
          <p:cNvPr id="269340" name="Freeform 28"/>
          <p:cNvSpPr>
            <a:spLocks/>
          </p:cNvSpPr>
          <p:nvPr/>
        </p:nvSpPr>
        <p:spPr bwMode="auto">
          <a:xfrm>
            <a:off x="3889375" y="4151359"/>
            <a:ext cx="3425825"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9341" name="Freeform 29"/>
          <p:cNvSpPr>
            <a:spLocks/>
          </p:cNvSpPr>
          <p:nvPr/>
        </p:nvSpPr>
        <p:spPr bwMode="auto">
          <a:xfrm>
            <a:off x="4114801" y="4189459"/>
            <a:ext cx="3200400" cy="460283"/>
          </a:xfrm>
          <a:custGeom>
            <a:avLst/>
            <a:gdLst>
              <a:gd name="T0" fmla="*/ 0 w 2110"/>
              <a:gd name="T1" fmla="*/ 0 h 2534"/>
              <a:gd name="T2" fmla="*/ 2147483647 w 2110"/>
              <a:gd name="T3" fmla="*/ 2147483647 h 2534"/>
              <a:gd name="T4" fmla="*/ 2147483647 w 2110"/>
              <a:gd name="T5" fmla="*/ 2147483647 h 2534"/>
              <a:gd name="T6" fmla="*/ 2147483647 w 2110"/>
              <a:gd name="T7" fmla="*/ 2147483647 h 2534"/>
              <a:gd name="T8" fmla="*/ 2147483647 w 2110"/>
              <a:gd name="T9" fmla="*/ 2147483647 h 2534"/>
              <a:gd name="T10" fmla="*/ 2147483647 w 2110"/>
              <a:gd name="T11" fmla="*/ 2147483647 h 2534"/>
              <a:gd name="T12" fmla="*/ 2147483647 w 2110"/>
              <a:gd name="T13" fmla="*/ 2147483647 h 2534"/>
              <a:gd name="T14" fmla="*/ 2147483647 w 2110"/>
              <a:gd name="T15" fmla="*/ 2147483647 h 2534"/>
              <a:gd name="T16" fmla="*/ 2147483647 w 2110"/>
              <a:gd name="T17" fmla="*/ 2147483647 h 2534"/>
              <a:gd name="T18" fmla="*/ 2147483647 w 2110"/>
              <a:gd name="T19" fmla="*/ 2147483647 h 2534"/>
              <a:gd name="T20" fmla="*/ 2147483647 w 2110"/>
              <a:gd name="T21" fmla="*/ 2147483647 h 2534"/>
              <a:gd name="T22" fmla="*/ 2147483647 w 2110"/>
              <a:gd name="T23" fmla="*/ 2147483647 h 2534"/>
              <a:gd name="T24" fmla="*/ 2147483647 w 2110"/>
              <a:gd name="T25" fmla="*/ 2147483647 h 2534"/>
              <a:gd name="T26" fmla="*/ 2147483647 w 2110"/>
              <a:gd name="T27" fmla="*/ 2147483647 h 2534"/>
              <a:gd name="T28" fmla="*/ 2147483647 w 2110"/>
              <a:gd name="T29" fmla="*/ 2147483647 h 2534"/>
              <a:gd name="T30" fmla="*/ 2147483647 w 2110"/>
              <a:gd name="T31" fmla="*/ 2147483647 h 2534"/>
              <a:gd name="T32" fmla="*/ 2147483647 w 2110"/>
              <a:gd name="T33" fmla="*/ 2147483647 h 2534"/>
              <a:gd name="T34" fmla="*/ 2147483647 w 2110"/>
              <a:gd name="T35" fmla="*/ 2147483647 h 2534"/>
              <a:gd name="T36" fmla="*/ 2147483647 w 2110"/>
              <a:gd name="T37" fmla="*/ 2147483647 h 2534"/>
              <a:gd name="T38" fmla="*/ 2147483647 w 2110"/>
              <a:gd name="T39" fmla="*/ 2147483647 h 2534"/>
              <a:gd name="T40" fmla="*/ 2147483647 w 2110"/>
              <a:gd name="T41" fmla="*/ 2147483647 h 2534"/>
              <a:gd name="T42" fmla="*/ 2147483647 w 2110"/>
              <a:gd name="T43" fmla="*/ 2147483647 h 2534"/>
              <a:gd name="T44" fmla="*/ 2147483647 w 2110"/>
              <a:gd name="T45" fmla="*/ 2147483647 h 2534"/>
              <a:gd name="T46" fmla="*/ 2147483647 w 2110"/>
              <a:gd name="T47" fmla="*/ 2147483647 h 2534"/>
              <a:gd name="T48" fmla="*/ 2147483647 w 2110"/>
              <a:gd name="T49" fmla="*/ 2147483647 h 2534"/>
              <a:gd name="T50" fmla="*/ 2147483647 w 2110"/>
              <a:gd name="T51" fmla="*/ 2147483647 h 2534"/>
              <a:gd name="T52" fmla="*/ 2147483647 w 2110"/>
              <a:gd name="T53" fmla="*/ 2147483647 h 2534"/>
              <a:gd name="T54" fmla="*/ 2147483647 w 2110"/>
              <a:gd name="T55" fmla="*/ 2147483647 h 2534"/>
              <a:gd name="T56" fmla="*/ 2147483647 w 2110"/>
              <a:gd name="T57" fmla="*/ 2147483647 h 2534"/>
              <a:gd name="T58" fmla="*/ 2147483647 w 2110"/>
              <a:gd name="T59" fmla="*/ 2147483647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99" name="Freeform 1055"/>
          <p:cNvSpPr>
            <a:spLocks/>
          </p:cNvSpPr>
          <p:nvPr/>
        </p:nvSpPr>
        <p:spPr bwMode="auto">
          <a:xfrm>
            <a:off x="2036763" y="4280741"/>
            <a:ext cx="184660" cy="460283"/>
          </a:xfrm>
          <a:custGeom>
            <a:avLst/>
            <a:gdLst>
              <a:gd name="T0" fmla="*/ 2147483647 w 3336"/>
              <a:gd name="T1" fmla="*/ 2147483647 h 2061"/>
              <a:gd name="T2" fmla="*/ 2147483647 w 3336"/>
              <a:gd name="T3" fmla="*/ 2147483647 h 2061"/>
              <a:gd name="T4" fmla="*/ 2147483647 w 3336"/>
              <a:gd name="T5" fmla="*/ 2147483647 h 2061"/>
              <a:gd name="T6" fmla="*/ 2147483647 w 3336"/>
              <a:gd name="T7" fmla="*/ 2147483647 h 2061"/>
              <a:gd name="T8" fmla="*/ 2147483647 w 3336"/>
              <a:gd name="T9" fmla="*/ 2147483647 h 2061"/>
              <a:gd name="T10" fmla="*/ 2147483647 w 3336"/>
              <a:gd name="T11" fmla="*/ 2147483647 h 2061"/>
              <a:gd name="T12" fmla="*/ 2147483647 w 3336"/>
              <a:gd name="T13" fmla="*/ 2147483647 h 2061"/>
              <a:gd name="T14" fmla="*/ 2147483647 w 3336"/>
              <a:gd name="T15" fmla="*/ 2147483647 h 2061"/>
              <a:gd name="T16" fmla="*/ 2147483647 w 3336"/>
              <a:gd name="T17" fmla="*/ 2147483647 h 2061"/>
              <a:gd name="T18" fmla="*/ 2147483647 w 3336"/>
              <a:gd name="T19" fmla="*/ 2147483647 h 2061"/>
              <a:gd name="T20" fmla="*/ 2147483647 w 3336"/>
              <a:gd name="T21" fmla="*/ 2147483647 h 2061"/>
              <a:gd name="T22" fmla="*/ 2147483647 w 3336"/>
              <a:gd name="T23" fmla="*/ 2147483647 h 2061"/>
              <a:gd name="T24" fmla="*/ 2147483647 w 3336"/>
              <a:gd name="T25" fmla="*/ 2147483647 h 2061"/>
              <a:gd name="T26" fmla="*/ 2147483647 w 3336"/>
              <a:gd name="T27" fmla="*/ 2147483647 h 2061"/>
              <a:gd name="T28" fmla="*/ 2147483647 w 3336"/>
              <a:gd name="T29" fmla="*/ 2147483647 h 2061"/>
              <a:gd name="T30" fmla="*/ 2147483647 w 3336"/>
              <a:gd name="T31" fmla="*/ 2147483647 h 2061"/>
              <a:gd name="T32" fmla="*/ 2147483647 w 3336"/>
              <a:gd name="T33" fmla="*/ 2147483647 h 2061"/>
              <a:gd name="T34" fmla="*/ 2147483647 w 3336"/>
              <a:gd name="T35" fmla="*/ 2147483647 h 2061"/>
              <a:gd name="T36" fmla="*/ 2147483647 w 3336"/>
              <a:gd name="T37" fmla="*/ 2147483647 h 2061"/>
              <a:gd name="T38" fmla="*/ 2147483647 w 3336"/>
              <a:gd name="T39" fmla="*/ 2147483647 h 2061"/>
              <a:gd name="T40" fmla="*/ 2147483647 w 3336"/>
              <a:gd name="T41" fmla="*/ 2147483647 h 2061"/>
              <a:gd name="T42" fmla="*/ 2147483647 w 3336"/>
              <a:gd name="T43" fmla="*/ 2147483647 h 2061"/>
              <a:gd name="T44" fmla="*/ 2147483647 w 3336"/>
              <a:gd name="T45" fmla="*/ 2147483647 h 2061"/>
              <a:gd name="T46" fmla="*/ 2147483647 w 3336"/>
              <a:gd name="T47" fmla="*/ 2147483647 h 2061"/>
              <a:gd name="T48" fmla="*/ 2147483647 w 3336"/>
              <a:gd name="T49" fmla="*/ 2147483647 h 2061"/>
              <a:gd name="T50" fmla="*/ 2147483647 w 3336"/>
              <a:gd name="T51" fmla="*/ 2147483647 h 2061"/>
              <a:gd name="T52" fmla="*/ 2147483647 w 3336"/>
              <a:gd name="T53" fmla="*/ 2147483647 h 2061"/>
              <a:gd name="T54" fmla="*/ 2147483647 w 3336"/>
              <a:gd name="T55" fmla="*/ 2147483647 h 2061"/>
              <a:gd name="T56" fmla="*/ 2147483647 w 3336"/>
              <a:gd name="T57" fmla="*/ 2147483647 h 2061"/>
              <a:gd name="T58" fmla="*/ 2147483647 w 3336"/>
              <a:gd name="T59" fmla="*/ 2147483647 h 2061"/>
              <a:gd name="T60" fmla="*/ 2147483647 w 3336"/>
              <a:gd name="T61" fmla="*/ 2147483647 h 2061"/>
              <a:gd name="T62" fmla="*/ 2147483647 w 3336"/>
              <a:gd name="T63" fmla="*/ 2147483647 h 2061"/>
              <a:gd name="T64" fmla="*/ 2147483647 w 3336"/>
              <a:gd name="T65" fmla="*/ 2147483647 h 2061"/>
              <a:gd name="T66" fmla="*/ 2147483647 w 3336"/>
              <a:gd name="T67" fmla="*/ 2147483647 h 2061"/>
              <a:gd name="T68" fmla="*/ 2147483647 w 3336"/>
              <a:gd name="T69" fmla="*/ 2147483647 h 2061"/>
              <a:gd name="T70" fmla="*/ 2147483647 w 3336"/>
              <a:gd name="T71" fmla="*/ 2147483647 h 2061"/>
              <a:gd name="T72" fmla="*/ 2147483647 w 3336"/>
              <a:gd name="T73" fmla="*/ 2147483647 h 2061"/>
              <a:gd name="T74" fmla="*/ 2147483647 w 3336"/>
              <a:gd name="T75" fmla="*/ 2147483647 h 2061"/>
              <a:gd name="T76" fmla="*/ 2147483647 w 3336"/>
              <a:gd name="T77" fmla="*/ 2147483647 h 2061"/>
              <a:gd name="T78" fmla="*/ 2147483647 w 3336"/>
              <a:gd name="T79" fmla="*/ 2147483647 h 2061"/>
              <a:gd name="T80" fmla="*/ 2147483647 w 3336"/>
              <a:gd name="T81" fmla="*/ 2147483647 h 2061"/>
              <a:gd name="T82" fmla="*/ 2147483647 w 3336"/>
              <a:gd name="T83" fmla="*/ 2147483647 h 2061"/>
              <a:gd name="T84" fmla="*/ 2147483647 w 3336"/>
              <a:gd name="T85" fmla="*/ 2147483647 h 2061"/>
              <a:gd name="T86" fmla="*/ 2147483647 w 3336"/>
              <a:gd name="T87" fmla="*/ 2147483647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4000" name="Freeform 1056"/>
          <p:cNvSpPr>
            <a:spLocks/>
          </p:cNvSpPr>
          <p:nvPr/>
        </p:nvSpPr>
        <p:spPr bwMode="auto">
          <a:xfrm>
            <a:off x="2322514" y="2979784"/>
            <a:ext cx="184660" cy="460283"/>
          </a:xfrm>
          <a:custGeom>
            <a:avLst/>
            <a:gdLst>
              <a:gd name="T0" fmla="*/ 0 w 1770"/>
              <a:gd name="T1" fmla="*/ 2147483647 h 1022"/>
              <a:gd name="T2" fmla="*/ 2147483647 w 1770"/>
              <a:gd name="T3" fmla="*/ 2147483647 h 1022"/>
              <a:gd name="T4" fmla="*/ 2147483647 w 1770"/>
              <a:gd name="T5" fmla="*/ 2147483647 h 1022"/>
              <a:gd name="T6" fmla="*/ 2147483647 w 1770"/>
              <a:gd name="T7" fmla="*/ 2147483647 h 1022"/>
              <a:gd name="T8" fmla="*/ 2147483647 w 1770"/>
              <a:gd name="T9" fmla="*/ 2147483647 h 1022"/>
              <a:gd name="T10" fmla="*/ 2147483647 w 1770"/>
              <a:gd name="T11" fmla="*/ 2147483647 h 1022"/>
              <a:gd name="T12" fmla="*/ 2147483647 w 1770"/>
              <a:gd name="T13" fmla="*/ 2147483647 h 1022"/>
              <a:gd name="T14" fmla="*/ 2147483647 w 1770"/>
              <a:gd name="T15" fmla="*/ 2147483647 h 1022"/>
              <a:gd name="T16" fmla="*/ 2147483647 w 1770"/>
              <a:gd name="T17" fmla="*/ 2147483647 h 1022"/>
              <a:gd name="T18" fmla="*/ 2147483647 w 1770"/>
              <a:gd name="T19" fmla="*/ 2147483647 h 1022"/>
              <a:gd name="T20" fmla="*/ 2147483647 w 1770"/>
              <a:gd name="T21" fmla="*/ 2147483647 h 1022"/>
              <a:gd name="T22" fmla="*/ 2147483647 w 1770"/>
              <a:gd name="T23" fmla="*/ 2147483647 h 1022"/>
              <a:gd name="T24" fmla="*/ 2147483647 w 1770"/>
              <a:gd name="T25" fmla="*/ 2147483647 h 1022"/>
              <a:gd name="T26" fmla="*/ 2147483647 w 1770"/>
              <a:gd name="T27" fmla="*/ 2147483647 h 1022"/>
              <a:gd name="T28" fmla="*/ 2147483647 w 1770"/>
              <a:gd name="T29" fmla="*/ 2147483647 h 1022"/>
              <a:gd name="T30" fmla="*/ 2147483647 w 1770"/>
              <a:gd name="T31" fmla="*/ 2147483647 h 1022"/>
              <a:gd name="T32" fmla="*/ 2147483647 w 1770"/>
              <a:gd name="T33" fmla="*/ 2147483647 h 1022"/>
              <a:gd name="T34" fmla="*/ 2147483647 w 1770"/>
              <a:gd name="T35" fmla="*/ 2147483647 h 1022"/>
              <a:gd name="T36" fmla="*/ 2147483647 w 1770"/>
              <a:gd name="T37" fmla="*/ 2147483647 h 1022"/>
              <a:gd name="T38" fmla="*/ 2147483647 w 1770"/>
              <a:gd name="T39" fmla="*/ 2147483647 h 1022"/>
              <a:gd name="T40" fmla="*/ 2147483647 w 1770"/>
              <a:gd name="T41" fmla="*/ 2147483647 h 1022"/>
              <a:gd name="T42" fmla="*/ 2147483647 w 1770"/>
              <a:gd name="T43" fmla="*/ 2147483647 h 1022"/>
              <a:gd name="T44" fmla="*/ 2147483647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3" name="Group 1065"/>
          <p:cNvGrpSpPr>
            <a:grpSpLocks/>
          </p:cNvGrpSpPr>
          <p:nvPr/>
        </p:nvGrpSpPr>
        <p:grpSpPr bwMode="auto">
          <a:xfrm>
            <a:off x="457200" y="5526082"/>
            <a:ext cx="3962400" cy="531296"/>
            <a:chOff x="384" y="3264"/>
            <a:chExt cx="2352" cy="472"/>
          </a:xfrm>
        </p:grpSpPr>
        <p:sp>
          <p:nvSpPr>
            <p:cNvPr id="9" name="Text Box 12"/>
            <p:cNvSpPr txBox="1">
              <a:spLocks noChangeArrowheads="1"/>
            </p:cNvSpPr>
            <p:nvPr/>
          </p:nvSpPr>
          <p:spPr bwMode="auto">
            <a:xfrm>
              <a:off x="384" y="3264"/>
              <a:ext cx="1051" cy="410"/>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السبت</a:t>
              </a:r>
              <a:endParaRPr kumimoji="0" lang="en-US" sz="2400" b="0" i="0" u="none" strike="noStrike" kern="1200" cap="none" spc="0" normalizeH="0" baseline="0" noProof="0" dirty="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 name="AutoShape 11"/>
            <p:cNvSpPr>
              <a:spLocks noChangeArrowheads="1"/>
            </p:cNvSpPr>
            <p:nvPr/>
          </p:nvSpPr>
          <p:spPr bwMode="auto">
            <a:xfrm>
              <a:off x="384" y="3282"/>
              <a:ext cx="2352" cy="454"/>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633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066"/>
          <p:cNvGrpSpPr>
            <a:grpSpLocks/>
          </p:cNvGrpSpPr>
          <p:nvPr/>
        </p:nvGrpSpPr>
        <p:grpSpPr bwMode="auto">
          <a:xfrm>
            <a:off x="457200" y="4954150"/>
            <a:ext cx="3962400" cy="529098"/>
            <a:chOff x="288" y="2977"/>
            <a:chExt cx="2352" cy="472"/>
          </a:xfrm>
        </p:grpSpPr>
        <p:sp>
          <p:nvSpPr>
            <p:cNvPr id="38" name="Text Box 12"/>
            <p:cNvSpPr txBox="1">
              <a:spLocks noChangeArrowheads="1"/>
            </p:cNvSpPr>
            <p:nvPr/>
          </p:nvSpPr>
          <p:spPr bwMode="auto">
            <a:xfrm>
              <a:off x="288" y="2977"/>
              <a:ext cx="1051" cy="412"/>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الجمعة</a:t>
              </a:r>
              <a:endParaRPr kumimoji="0" lang="en-US" sz="2400" b="1" i="0" u="none" strike="noStrike" kern="1200" cap="none" spc="0" normalizeH="0" baseline="0" noProof="0" dirty="0">
                <a:ln>
                  <a:noFill/>
                </a:ln>
                <a:solidFill>
                  <a:srgbClr val="000079"/>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41378" name="AutoShape 11"/>
            <p:cNvSpPr>
              <a:spLocks noChangeArrowheads="1"/>
            </p:cNvSpPr>
            <p:nvPr/>
          </p:nvSpPr>
          <p:spPr bwMode="auto">
            <a:xfrm>
              <a:off x="288" y="2993"/>
              <a:ext cx="2352" cy="456"/>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8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1074"/>
          <p:cNvGrpSpPr>
            <a:grpSpLocks/>
          </p:cNvGrpSpPr>
          <p:nvPr/>
        </p:nvGrpSpPr>
        <p:grpSpPr bwMode="auto">
          <a:xfrm>
            <a:off x="7162800" y="5057773"/>
            <a:ext cx="1676400" cy="676274"/>
            <a:chOff x="4512" y="3148"/>
            <a:chExt cx="1056" cy="426"/>
          </a:xfrm>
        </p:grpSpPr>
        <p:sp>
          <p:nvSpPr>
            <p:cNvPr id="269323" name="AutoShape 11"/>
            <p:cNvSpPr>
              <a:spLocks noChangeArrowheads="1"/>
            </p:cNvSpPr>
            <p:nvPr/>
          </p:nvSpPr>
          <p:spPr bwMode="auto">
            <a:xfrm>
              <a:off x="4512" y="3252"/>
              <a:ext cx="1056" cy="322"/>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4560" y="3148"/>
              <a:ext cx="486" cy="291"/>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السبت</a:t>
              </a:r>
              <a:endParaRPr kumimoji="0" lang="en-US" sz="2400" b="0" i="0" u="none" strike="noStrike" kern="1200" cap="none" spc="0" normalizeH="0" baseline="0" noProof="0" dirty="0">
                <a:ln>
                  <a:noFill/>
                </a:ln>
                <a:solidFill>
                  <a:srgbClr val="0099CC"/>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84014" name="Freeform 1070"/>
          <p:cNvSpPr>
            <a:spLocks/>
          </p:cNvSpPr>
          <p:nvPr/>
        </p:nvSpPr>
        <p:spPr bwMode="auto">
          <a:xfrm>
            <a:off x="1628776" y="3168696"/>
            <a:ext cx="184660" cy="460283"/>
          </a:xfrm>
          <a:custGeom>
            <a:avLst/>
            <a:gdLst>
              <a:gd name="T0" fmla="*/ 2147483647 w 2271"/>
              <a:gd name="T1" fmla="*/ 0 h 1002"/>
              <a:gd name="T2" fmla="*/ 2147483647 w 2271"/>
              <a:gd name="T3" fmla="*/ 2147483647 h 1002"/>
              <a:gd name="T4" fmla="*/ 2147483647 w 2271"/>
              <a:gd name="T5" fmla="*/ 2147483647 h 1002"/>
              <a:gd name="T6" fmla="*/ 2147483647 w 2271"/>
              <a:gd name="T7" fmla="*/ 2147483647 h 1002"/>
              <a:gd name="T8" fmla="*/ 2147483647 w 2271"/>
              <a:gd name="T9" fmla="*/ 2147483647 h 1002"/>
              <a:gd name="T10" fmla="*/ 2147483647 w 2271"/>
              <a:gd name="T11" fmla="*/ 2147483647 h 1002"/>
              <a:gd name="T12" fmla="*/ 2147483647 w 2271"/>
              <a:gd name="T13" fmla="*/ 2147483647 h 1002"/>
              <a:gd name="T14" fmla="*/ 2147483647 w 2271"/>
              <a:gd name="T15" fmla="*/ 2147483647 h 1002"/>
              <a:gd name="T16" fmla="*/ 2147483647 w 2271"/>
              <a:gd name="T17" fmla="*/ 2147483647 h 1002"/>
              <a:gd name="T18" fmla="*/ 2147483647 w 2271"/>
              <a:gd name="T19" fmla="*/ 2147483647 h 1002"/>
              <a:gd name="T20" fmla="*/ 2147483647 w 2271"/>
              <a:gd name="T21" fmla="*/ 2147483647 h 1002"/>
              <a:gd name="T22" fmla="*/ 2147483647 w 2271"/>
              <a:gd name="T23" fmla="*/ 2147483647 h 1002"/>
              <a:gd name="T24" fmla="*/ 2147483647 w 2271"/>
              <a:gd name="T25" fmla="*/ 2147483647 h 1002"/>
              <a:gd name="T26" fmla="*/ 2147483647 w 2271"/>
              <a:gd name="T27" fmla="*/ 2147483647 h 1002"/>
              <a:gd name="T28" fmla="*/ 2147483647 w 2271"/>
              <a:gd name="T29" fmla="*/ 2147483647 h 1002"/>
              <a:gd name="T30" fmla="*/ 2147483647 w 2271"/>
              <a:gd name="T31" fmla="*/ 2147483647 h 1002"/>
              <a:gd name="T32" fmla="*/ 2147483647 w 2271"/>
              <a:gd name="T33" fmla="*/ 2147483647 h 1002"/>
              <a:gd name="T34" fmla="*/ 0 w 2271"/>
              <a:gd name="T35" fmla="*/ 2147483647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4015" name="Freeform 1071"/>
          <p:cNvSpPr>
            <a:spLocks/>
          </p:cNvSpPr>
          <p:nvPr/>
        </p:nvSpPr>
        <p:spPr bwMode="auto">
          <a:xfrm>
            <a:off x="1706563" y="2578941"/>
            <a:ext cx="184660" cy="460283"/>
          </a:xfrm>
          <a:custGeom>
            <a:avLst/>
            <a:gdLst>
              <a:gd name="T0" fmla="*/ 0 w 1139"/>
              <a:gd name="T1" fmla="*/ 2147483647 h 1131"/>
              <a:gd name="T2" fmla="*/ 2147483647 w 1139"/>
              <a:gd name="T3" fmla="*/ 2147483647 h 1131"/>
              <a:gd name="T4" fmla="*/ 2147483647 w 1139"/>
              <a:gd name="T5" fmla="*/ 2147483647 h 1131"/>
              <a:gd name="T6" fmla="*/ 2147483647 w 1139"/>
              <a:gd name="T7" fmla="*/ 2147483647 h 1131"/>
              <a:gd name="T8" fmla="*/ 2147483647 w 1139"/>
              <a:gd name="T9" fmla="*/ 2147483647 h 1131"/>
              <a:gd name="T10" fmla="*/ 2147483647 w 1139"/>
              <a:gd name="T11" fmla="*/ 2147483647 h 1131"/>
              <a:gd name="T12" fmla="*/ 2147483647 w 1139"/>
              <a:gd name="T13" fmla="*/ 2147483647 h 1131"/>
              <a:gd name="T14" fmla="*/ 2147483647 w 1139"/>
              <a:gd name="T15" fmla="*/ 2147483647 h 1131"/>
              <a:gd name="T16" fmla="*/ 2147483647 w 1139"/>
              <a:gd name="T17" fmla="*/ 2147483647 h 1131"/>
              <a:gd name="T18" fmla="*/ 2147483647 w 1139"/>
              <a:gd name="T19" fmla="*/ 2147483647 h 1131"/>
              <a:gd name="T20" fmla="*/ 2147483647 w 1139"/>
              <a:gd name="T21" fmla="*/ 2147483647 h 1131"/>
              <a:gd name="T22" fmla="*/ 2147483647 w 1139"/>
              <a:gd name="T23" fmla="*/ 2147483647 h 1131"/>
              <a:gd name="T24" fmla="*/ 2147483647 w 1139"/>
              <a:gd name="T25" fmla="*/ 2147483647 h 1131"/>
              <a:gd name="T26" fmla="*/ 2147483647 w 1139"/>
              <a:gd name="T27" fmla="*/ 2147483647 h 1131"/>
              <a:gd name="T28" fmla="*/ 2147483647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4016" name="Freeform 1072"/>
          <p:cNvSpPr>
            <a:spLocks/>
          </p:cNvSpPr>
          <p:nvPr/>
        </p:nvSpPr>
        <p:spPr bwMode="auto">
          <a:xfrm>
            <a:off x="2847975" y="1595484"/>
            <a:ext cx="184660" cy="460283"/>
          </a:xfrm>
          <a:custGeom>
            <a:avLst/>
            <a:gdLst>
              <a:gd name="T0" fmla="*/ 2147483647 w 396"/>
              <a:gd name="T1" fmla="*/ 2147483647 h 78"/>
              <a:gd name="T2" fmla="*/ 2147483647 w 396"/>
              <a:gd name="T3" fmla="*/ 2147483647 h 78"/>
              <a:gd name="T4" fmla="*/ 2147483647 w 396"/>
              <a:gd name="T5" fmla="*/ 2147483647 h 78"/>
              <a:gd name="T6" fmla="*/ 2147483647 w 396"/>
              <a:gd name="T7" fmla="*/ 2147483647 h 78"/>
              <a:gd name="T8" fmla="*/ 2147483647 w 396"/>
              <a:gd name="T9" fmla="*/ 2147483647 h 78"/>
              <a:gd name="T10" fmla="*/ 0 w 396"/>
              <a:gd name="T11" fmla="*/ 2147483647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4017" name="Freeform 1073"/>
          <p:cNvSpPr>
            <a:spLocks/>
          </p:cNvSpPr>
          <p:nvPr/>
        </p:nvSpPr>
        <p:spPr bwMode="auto">
          <a:xfrm>
            <a:off x="2090738" y="2001884"/>
            <a:ext cx="184660" cy="460283"/>
          </a:xfrm>
          <a:custGeom>
            <a:avLst/>
            <a:gdLst>
              <a:gd name="T0" fmla="*/ 2147483647 w 340"/>
              <a:gd name="T1" fmla="*/ 0 h 630"/>
              <a:gd name="T2" fmla="*/ 2147483647 w 340"/>
              <a:gd name="T3" fmla="*/ 2147483647 h 630"/>
              <a:gd name="T4" fmla="*/ 2147483647 w 340"/>
              <a:gd name="T5" fmla="*/ 2147483647 h 630"/>
              <a:gd name="T6" fmla="*/ 2147483647 w 340"/>
              <a:gd name="T7" fmla="*/ 2147483647 h 630"/>
              <a:gd name="T8" fmla="*/ 0 w 340"/>
              <a:gd name="T9" fmla="*/ 2147483647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wrap="none" lIns="91408" tIns="45704" rIns="91408" bIns="45704"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 name="Group 1075"/>
          <p:cNvGrpSpPr>
            <a:grpSpLocks/>
          </p:cNvGrpSpPr>
          <p:nvPr/>
        </p:nvGrpSpPr>
        <p:grpSpPr bwMode="auto">
          <a:xfrm>
            <a:off x="7421570" y="120656"/>
            <a:ext cx="1722437" cy="854075"/>
            <a:chOff x="4776" y="124"/>
            <a:chExt cx="1085" cy="538"/>
          </a:xfrm>
        </p:grpSpPr>
        <p:sp>
          <p:nvSpPr>
            <p:cNvPr id="441373" name="AutoShape 11"/>
            <p:cNvSpPr>
              <a:spLocks noChangeArrowheads="1"/>
            </p:cNvSpPr>
            <p:nvPr/>
          </p:nvSpPr>
          <p:spPr bwMode="auto">
            <a:xfrm>
              <a:off x="4807" y="340"/>
              <a:ext cx="1054" cy="322"/>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 xmlns:a14="http://schemas.microsoft.com/office/drawing/2010/main">
                  <a:solidFill>
                    <a:srgbClr val="FFFFFF"/>
                  </a:solidFill>
                </a14:hiddenFill>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6D6D6D"/>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12"/>
            <p:cNvSpPr txBox="1">
              <a:spLocks noChangeArrowheads="1"/>
            </p:cNvSpPr>
            <p:nvPr/>
          </p:nvSpPr>
          <p:spPr bwMode="auto">
            <a:xfrm>
              <a:off x="4776" y="124"/>
              <a:ext cx="701" cy="291"/>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الأربعاء</a:t>
              </a:r>
              <a:endParaRPr kumimoji="0" lang="en-US" sz="2400" b="0" i="0" u="none" strike="noStrike" kern="1200" cap="none" spc="0" normalizeH="0" baseline="0" noProof="0" dirty="0">
                <a:ln>
                  <a:noFill/>
                </a:ln>
                <a:solidFill>
                  <a:srgbClr val="6D6D6D"/>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441371" name="Text Box 30"/>
          <p:cNvSpPr txBox="1">
            <a:spLocks noChangeArrowheads="1"/>
          </p:cNvSpPr>
          <p:nvPr/>
        </p:nvSpPr>
        <p:spPr bwMode="auto">
          <a:xfrm>
            <a:off x="8458200" y="7"/>
            <a:ext cx="685800" cy="396875"/>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9" name="Picture 8" descr="j023794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03800" y="2781300"/>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592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nodeType="clickEffect">
                                  <p:stCondLst>
                                    <p:cond delay="0"/>
                                  </p:stCondLst>
                                  <p:childTnLst>
                                    <p:animEffect transition="out" filter="checkerboard(across)">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69318"/>
                                        </p:tgtEl>
                                        <p:attrNameLst>
                                          <p:attrName>style.visibility</p:attrName>
                                        </p:attrNameLst>
                                      </p:cBhvr>
                                      <p:to>
                                        <p:strVal val="visible"/>
                                      </p:to>
                                    </p:set>
                                    <p:animEffect transition="in" filter="wipe(down)">
                                      <p:cBhvr>
                                        <p:cTn id="36" dur="500"/>
                                        <p:tgtEl>
                                          <p:spTgt spid="26931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xit" presetSubtype="10" fill="hold" grpId="1" nodeType="clickEffect">
                                  <p:stCondLst>
                                    <p:cond delay="0"/>
                                  </p:stCondLst>
                                  <p:childTnLst>
                                    <p:animEffect transition="out" filter="blinds(horizontal)">
                                      <p:cBhvr>
                                        <p:cTn id="40" dur="500"/>
                                        <p:tgtEl>
                                          <p:spTgt spid="269318"/>
                                        </p:tgtEl>
                                      </p:cBhvr>
                                    </p:animEffect>
                                    <p:set>
                                      <p:cBhvr>
                                        <p:cTn id="41" dur="1" fill="hold">
                                          <p:stCondLst>
                                            <p:cond delay="499"/>
                                          </p:stCondLst>
                                        </p:cTn>
                                        <p:tgtEl>
                                          <p:spTgt spid="269318"/>
                                        </p:tgtEl>
                                        <p:attrNameLst>
                                          <p:attrName>style.visibility</p:attrName>
                                        </p:attrNameLst>
                                      </p:cBhvr>
                                      <p:to>
                                        <p:strVal val="hidden"/>
                                      </p:to>
                                    </p:se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69319"/>
                                        </p:tgtEl>
                                        <p:attrNameLst>
                                          <p:attrName>style.visibility</p:attrName>
                                        </p:attrNameLst>
                                      </p:cBhvr>
                                      <p:to>
                                        <p:strVal val="visible"/>
                                      </p:to>
                                    </p:set>
                                    <p:animEffect transition="in" filter="wipe(up)">
                                      <p:cBhvr>
                                        <p:cTn id="45" dur="500"/>
                                        <p:tgtEl>
                                          <p:spTgt spid="26931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grpId="1" nodeType="clickEffect">
                                  <p:stCondLst>
                                    <p:cond delay="0"/>
                                  </p:stCondLst>
                                  <p:childTnLst>
                                    <p:animEffect transition="out" filter="blinds(horizontal)">
                                      <p:cBhvr>
                                        <p:cTn id="49" dur="500"/>
                                        <p:tgtEl>
                                          <p:spTgt spid="269319"/>
                                        </p:tgtEl>
                                      </p:cBhvr>
                                    </p:animEffect>
                                    <p:set>
                                      <p:cBhvr>
                                        <p:cTn id="50" dur="1" fill="hold">
                                          <p:stCondLst>
                                            <p:cond delay="499"/>
                                          </p:stCondLst>
                                        </p:cTn>
                                        <p:tgtEl>
                                          <p:spTgt spid="2693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269320"/>
                                        </p:tgtEl>
                                        <p:attrNameLst>
                                          <p:attrName>style.visibility</p:attrName>
                                        </p:attrNameLst>
                                      </p:cBhvr>
                                      <p:to>
                                        <p:strVal val="visible"/>
                                      </p:to>
                                    </p:set>
                                    <p:animEffect transition="in" filter="wipe(down)">
                                      <p:cBhvr>
                                        <p:cTn id="58" dur="500"/>
                                        <p:tgtEl>
                                          <p:spTgt spid="269320"/>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3" presetClass="exit" presetSubtype="10" fill="hold" grpId="1" nodeType="clickEffect">
                                  <p:stCondLst>
                                    <p:cond delay="0"/>
                                  </p:stCondLst>
                                  <p:childTnLst>
                                    <p:animEffect transition="out" filter="blinds(horizontal)">
                                      <p:cBhvr>
                                        <p:cTn id="62" dur="500"/>
                                        <p:tgtEl>
                                          <p:spTgt spid="269320"/>
                                        </p:tgtEl>
                                      </p:cBhvr>
                                    </p:animEffect>
                                    <p:set>
                                      <p:cBhvr>
                                        <p:cTn id="63" dur="1" fill="hold">
                                          <p:stCondLst>
                                            <p:cond delay="499"/>
                                          </p:stCondLst>
                                        </p:cTn>
                                        <p:tgtEl>
                                          <p:spTgt spid="269320"/>
                                        </p:tgtEl>
                                        <p:attrNameLst>
                                          <p:attrName>style.visibility</p:attrName>
                                        </p:attrNameLst>
                                      </p:cBhvr>
                                      <p:to>
                                        <p:strVal val="hidden"/>
                                      </p:to>
                                    </p:set>
                                  </p:childTnLst>
                                </p:cTn>
                              </p:par>
                            </p:childTnLst>
                          </p:cTn>
                        </p:par>
                        <p:par>
                          <p:cTn id="64" fill="hold" nodeType="afterGroup">
                            <p:stCondLst>
                              <p:cond delay="500"/>
                            </p:stCondLst>
                            <p:childTnLst>
                              <p:par>
                                <p:cTn id="65" presetID="22" presetClass="entr" presetSubtype="1" fill="hold" grpId="0" nodeType="afterEffect">
                                  <p:stCondLst>
                                    <p:cond delay="0"/>
                                  </p:stCondLst>
                                  <p:childTnLst>
                                    <p:set>
                                      <p:cBhvr>
                                        <p:cTn id="66" dur="1" fill="hold">
                                          <p:stCondLst>
                                            <p:cond delay="0"/>
                                          </p:stCondLst>
                                        </p:cTn>
                                        <p:tgtEl>
                                          <p:spTgt spid="269340"/>
                                        </p:tgtEl>
                                        <p:attrNameLst>
                                          <p:attrName>style.visibility</p:attrName>
                                        </p:attrNameLst>
                                      </p:cBhvr>
                                      <p:to>
                                        <p:strVal val="visible"/>
                                      </p:to>
                                    </p:set>
                                    <p:animEffect transition="in" filter="wipe(up)">
                                      <p:cBhvr>
                                        <p:cTn id="67" dur="500"/>
                                        <p:tgtEl>
                                          <p:spTgt spid="2693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xit" presetSubtype="10" fill="hold" grpId="1" nodeType="clickEffect">
                                  <p:stCondLst>
                                    <p:cond delay="0"/>
                                  </p:stCondLst>
                                  <p:childTnLst>
                                    <p:animEffect transition="out" filter="blinds(horizontal)">
                                      <p:cBhvr>
                                        <p:cTn id="71" dur="500"/>
                                        <p:tgtEl>
                                          <p:spTgt spid="269340"/>
                                        </p:tgtEl>
                                      </p:cBhvr>
                                    </p:animEffect>
                                    <p:set>
                                      <p:cBhvr>
                                        <p:cTn id="72" dur="1" fill="hold">
                                          <p:stCondLst>
                                            <p:cond delay="499"/>
                                          </p:stCondLst>
                                        </p:cTn>
                                        <p:tgtEl>
                                          <p:spTgt spid="269340"/>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childTnLst>
                          </p:cTn>
                        </p:par>
                        <p:par>
                          <p:cTn id="77" fill="hold" nodeType="afterGroup">
                            <p:stCondLst>
                              <p:cond delay="0"/>
                            </p:stCondLst>
                            <p:childTnLst>
                              <p:par>
                                <p:cTn id="78" presetID="22" presetClass="entr" presetSubtype="4" fill="hold" grpId="0" nodeType="afterEffect">
                                  <p:stCondLst>
                                    <p:cond delay="0"/>
                                  </p:stCondLst>
                                  <p:childTnLst>
                                    <p:set>
                                      <p:cBhvr>
                                        <p:cTn id="79" dur="1" fill="hold">
                                          <p:stCondLst>
                                            <p:cond delay="0"/>
                                          </p:stCondLst>
                                        </p:cTn>
                                        <p:tgtEl>
                                          <p:spTgt spid="269341"/>
                                        </p:tgtEl>
                                        <p:attrNameLst>
                                          <p:attrName>style.visibility</p:attrName>
                                        </p:attrNameLst>
                                      </p:cBhvr>
                                      <p:to>
                                        <p:strVal val="visible"/>
                                      </p:to>
                                    </p:set>
                                    <p:animEffect transition="in" filter="wipe(down)">
                                      <p:cBhvr>
                                        <p:cTn id="80" dur="500"/>
                                        <p:tgtEl>
                                          <p:spTgt spid="26934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xit" presetSubtype="10" fill="hold" grpId="1" nodeType="clickEffect">
                                  <p:stCondLst>
                                    <p:cond delay="0"/>
                                  </p:stCondLst>
                                  <p:childTnLst>
                                    <p:animEffect transition="out" filter="blinds(horizontal)">
                                      <p:cBhvr>
                                        <p:cTn id="84" dur="500"/>
                                        <p:tgtEl>
                                          <p:spTgt spid="269341"/>
                                        </p:tgtEl>
                                      </p:cBhvr>
                                    </p:animEffect>
                                    <p:set>
                                      <p:cBhvr>
                                        <p:cTn id="85" dur="1" fill="hold">
                                          <p:stCondLst>
                                            <p:cond delay="499"/>
                                          </p:stCondLst>
                                        </p:cTn>
                                        <p:tgtEl>
                                          <p:spTgt spid="269341"/>
                                        </p:tgtEl>
                                        <p:attrNameLst>
                                          <p:attrName>style.visibility</p:attrName>
                                        </p:attrNameLst>
                                      </p:cBhvr>
                                      <p:to>
                                        <p:strVal val="hidden"/>
                                      </p:to>
                                    </p:set>
                                  </p:childTnLst>
                                </p:cTn>
                              </p:par>
                            </p:childTnLst>
                          </p:cTn>
                        </p:par>
                        <p:par>
                          <p:cTn id="86" fill="hold" nodeType="afterGroup">
                            <p:stCondLst>
                              <p:cond delay="500"/>
                            </p:stCondLst>
                            <p:childTnLst>
                              <p:par>
                                <p:cTn id="87" presetID="22" presetClass="entr" presetSubtype="1" fill="hold" grpId="0" nodeType="afterEffect">
                                  <p:stCondLst>
                                    <p:cond delay="0"/>
                                  </p:stCondLst>
                                  <p:childTnLst>
                                    <p:set>
                                      <p:cBhvr>
                                        <p:cTn id="88" dur="1" fill="hold">
                                          <p:stCondLst>
                                            <p:cond delay="0"/>
                                          </p:stCondLst>
                                        </p:cTn>
                                        <p:tgtEl>
                                          <p:spTgt spid="269321"/>
                                        </p:tgtEl>
                                        <p:attrNameLst>
                                          <p:attrName>style.visibility</p:attrName>
                                        </p:attrNameLst>
                                      </p:cBhvr>
                                      <p:to>
                                        <p:strVal val="visible"/>
                                      </p:to>
                                    </p:set>
                                    <p:animEffect transition="in" filter="wipe(up)">
                                      <p:cBhvr>
                                        <p:cTn id="89" dur="500"/>
                                        <p:tgtEl>
                                          <p:spTgt spid="269321"/>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3" presetClass="exit" presetSubtype="10" fill="hold" grpId="1" nodeType="clickEffect">
                                  <p:stCondLst>
                                    <p:cond delay="0"/>
                                  </p:stCondLst>
                                  <p:childTnLst>
                                    <p:animEffect transition="out" filter="blinds(horizontal)">
                                      <p:cBhvr>
                                        <p:cTn id="93" dur="500"/>
                                        <p:tgtEl>
                                          <p:spTgt spid="269321"/>
                                        </p:tgtEl>
                                      </p:cBhvr>
                                    </p:animEffect>
                                    <p:set>
                                      <p:cBhvr>
                                        <p:cTn id="94" dur="1" fill="hold">
                                          <p:stCondLst>
                                            <p:cond delay="499"/>
                                          </p:stCondLst>
                                        </p:cTn>
                                        <p:tgtEl>
                                          <p:spTgt spid="269321"/>
                                        </p:tgtEl>
                                        <p:attrNameLst>
                                          <p:attrName>style.visibility</p:attrName>
                                        </p:attrNameLst>
                                      </p:cBhvr>
                                      <p:to>
                                        <p:strVal val="hidden"/>
                                      </p:to>
                                    </p:set>
                                  </p:childTnLst>
                                </p:cTn>
                              </p:par>
                            </p:childTnLst>
                          </p:cTn>
                        </p:par>
                        <p:par>
                          <p:cTn id="95" fill="hold" nodeType="afterGroup">
                            <p:stCondLst>
                              <p:cond delay="500"/>
                            </p:stCondLst>
                            <p:childTnLst>
                              <p:par>
                                <p:cTn id="96" presetID="22" presetClass="entr" presetSubtype="1" fill="hold" grpId="0" nodeType="afterEffect">
                                  <p:stCondLst>
                                    <p:cond delay="0"/>
                                  </p:stCondLst>
                                  <p:childTnLst>
                                    <p:set>
                                      <p:cBhvr>
                                        <p:cTn id="97" dur="1" fill="hold">
                                          <p:stCondLst>
                                            <p:cond delay="0"/>
                                          </p:stCondLst>
                                        </p:cTn>
                                        <p:tgtEl>
                                          <p:spTgt spid="269322"/>
                                        </p:tgtEl>
                                        <p:attrNameLst>
                                          <p:attrName>style.visibility</p:attrName>
                                        </p:attrNameLst>
                                      </p:cBhvr>
                                      <p:to>
                                        <p:strVal val="visible"/>
                                      </p:to>
                                    </p:set>
                                    <p:animEffect transition="in" filter="wipe(up)">
                                      <p:cBhvr>
                                        <p:cTn id="98" dur="500"/>
                                        <p:tgtEl>
                                          <p:spTgt spid="269322"/>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269322"/>
                                        </p:tgtEl>
                                      </p:cBhvr>
                                    </p:animEffect>
                                    <p:set>
                                      <p:cBhvr>
                                        <p:cTn id="103" dur="1" fill="hold">
                                          <p:stCondLst>
                                            <p:cond delay="499"/>
                                          </p:stCondLst>
                                        </p:cTn>
                                        <p:tgtEl>
                                          <p:spTgt spid="269322"/>
                                        </p:tgtEl>
                                        <p:attrNameLst>
                                          <p:attrName>style.visibility</p:attrName>
                                        </p:attrNameLst>
                                      </p:cBhvr>
                                      <p:to>
                                        <p:strVal val="hidden"/>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ntr" presetSubtype="0" fill="hold" nodeType="click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 presetClass="entr" presetSubtype="0" fill="hold" nodeType="clickEffect">
                                  <p:stCondLst>
                                    <p:cond delay="0"/>
                                  </p:stCondLst>
                                  <p:childTnLst>
                                    <p:set>
                                      <p:cBhvr>
                                        <p:cTn id="111" dur="1" fill="hold">
                                          <p:stCondLst>
                                            <p:cond delay="0"/>
                                          </p:stCondLst>
                                        </p:cTn>
                                        <p:tgtEl>
                                          <p:spTgt spid="4"/>
                                        </p:tgtEl>
                                        <p:attrNameLst>
                                          <p:attrName>style.visibility</p:attrName>
                                        </p:attrNameLst>
                                      </p:cBhvr>
                                      <p:to>
                                        <p:strVal val="visible"/>
                                      </p:to>
                                    </p:se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83999"/>
                                        </p:tgtEl>
                                        <p:attrNameLst>
                                          <p:attrName>style.visibility</p:attrName>
                                        </p:attrNameLst>
                                      </p:cBhvr>
                                      <p:to>
                                        <p:strVal val="visible"/>
                                      </p:to>
                                    </p:set>
                                    <p:animEffect transition="in" filter="wipe(right)">
                                      <p:cBhvr>
                                        <p:cTn id="116" dur="500"/>
                                        <p:tgtEl>
                                          <p:spTgt spid="83999"/>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84000"/>
                                        </p:tgtEl>
                                        <p:attrNameLst>
                                          <p:attrName>style.visibility</p:attrName>
                                        </p:attrNameLst>
                                      </p:cBhvr>
                                      <p:to>
                                        <p:strVal val="visible"/>
                                      </p:to>
                                    </p:set>
                                    <p:animEffect transition="in" filter="wipe(left)">
                                      <p:cBhvr>
                                        <p:cTn id="121" dur="500"/>
                                        <p:tgtEl>
                                          <p:spTgt spid="84000"/>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nodeType="clickEffect">
                                  <p:stCondLst>
                                    <p:cond delay="0"/>
                                  </p:stCondLst>
                                  <p:childTnLst>
                                    <p:set>
                                      <p:cBhvr>
                                        <p:cTn id="125" dur="1" fill="hold">
                                          <p:stCondLst>
                                            <p:cond delay="0"/>
                                          </p:stCondLst>
                                        </p:cTn>
                                        <p:tgtEl>
                                          <p:spTgt spid="14"/>
                                        </p:tgtEl>
                                        <p:attrNameLst>
                                          <p:attrName>style.visibility</p:attrName>
                                        </p:attrNameLst>
                                      </p:cBhvr>
                                      <p:to>
                                        <p:strVal val="visible"/>
                                      </p:to>
                                    </p:se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2" fill="hold" grpId="0" nodeType="clickEffect">
                                  <p:stCondLst>
                                    <p:cond delay="0"/>
                                  </p:stCondLst>
                                  <p:childTnLst>
                                    <p:set>
                                      <p:cBhvr>
                                        <p:cTn id="129" dur="1" fill="hold">
                                          <p:stCondLst>
                                            <p:cond delay="0"/>
                                          </p:stCondLst>
                                        </p:cTn>
                                        <p:tgtEl>
                                          <p:spTgt spid="84014"/>
                                        </p:tgtEl>
                                        <p:attrNameLst>
                                          <p:attrName>style.visibility</p:attrName>
                                        </p:attrNameLst>
                                      </p:cBhvr>
                                      <p:to>
                                        <p:strVal val="visible"/>
                                      </p:to>
                                    </p:set>
                                    <p:animEffect transition="in" filter="wipe(right)">
                                      <p:cBhvr>
                                        <p:cTn id="130" dur="500"/>
                                        <p:tgtEl>
                                          <p:spTgt spid="84014"/>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2" presetClass="entr" presetSubtype="4" fill="hold" grpId="0" nodeType="clickEffect">
                                  <p:stCondLst>
                                    <p:cond delay="0"/>
                                  </p:stCondLst>
                                  <p:childTnLst>
                                    <p:set>
                                      <p:cBhvr>
                                        <p:cTn id="134" dur="1" fill="hold">
                                          <p:stCondLst>
                                            <p:cond delay="0"/>
                                          </p:stCondLst>
                                        </p:cTn>
                                        <p:tgtEl>
                                          <p:spTgt spid="84015"/>
                                        </p:tgtEl>
                                        <p:attrNameLst>
                                          <p:attrName>style.visibility</p:attrName>
                                        </p:attrNameLst>
                                      </p:cBhvr>
                                      <p:to>
                                        <p:strVal val="visible"/>
                                      </p:to>
                                    </p:set>
                                    <p:animEffect transition="in" filter="wipe(down)">
                                      <p:cBhvr>
                                        <p:cTn id="135" dur="500"/>
                                        <p:tgtEl>
                                          <p:spTgt spid="84015"/>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2" presetClass="entr" presetSubtype="2" fill="hold" grpId="0" nodeType="clickEffect">
                                  <p:stCondLst>
                                    <p:cond delay="0"/>
                                  </p:stCondLst>
                                  <p:childTnLst>
                                    <p:set>
                                      <p:cBhvr>
                                        <p:cTn id="139" dur="1" fill="hold">
                                          <p:stCondLst>
                                            <p:cond delay="0"/>
                                          </p:stCondLst>
                                        </p:cTn>
                                        <p:tgtEl>
                                          <p:spTgt spid="84016"/>
                                        </p:tgtEl>
                                        <p:attrNameLst>
                                          <p:attrName>style.visibility</p:attrName>
                                        </p:attrNameLst>
                                      </p:cBhvr>
                                      <p:to>
                                        <p:strVal val="visible"/>
                                      </p:to>
                                    </p:set>
                                    <p:animEffect transition="in" filter="wipe(right)">
                                      <p:cBhvr>
                                        <p:cTn id="140" dur="500"/>
                                        <p:tgtEl>
                                          <p:spTgt spid="840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 presetClass="entr" presetSubtype="0" fill="hold" nodeType="clickEffect">
                                  <p:stCondLst>
                                    <p:cond delay="0"/>
                                  </p:stCondLst>
                                  <p:childTnLst>
                                    <p:set>
                                      <p:cBhvr>
                                        <p:cTn id="144" dur="1" fill="hold">
                                          <p:stCondLst>
                                            <p:cond delay="0"/>
                                          </p:stCondLst>
                                        </p:cTn>
                                        <p:tgtEl>
                                          <p:spTgt spid="13"/>
                                        </p:tgtEl>
                                        <p:attrNameLst>
                                          <p:attrName>style.visibility</p:attrName>
                                        </p:attrNameLst>
                                      </p:cBhvr>
                                      <p:to>
                                        <p:strVal val="visible"/>
                                      </p:to>
                                    </p:set>
                                  </p:childTnLst>
                                </p:cTn>
                              </p:par>
                            </p:childTnLst>
                          </p:cTn>
                        </p:par>
                      </p:childTnLst>
                    </p:cTn>
                  </p:par>
                  <p:par>
                    <p:cTn id="145" fill="hold" nodeType="clickPar">
                      <p:stCondLst>
                        <p:cond delay="indefinite"/>
                      </p:stCondLst>
                      <p:childTnLst>
                        <p:par>
                          <p:cTn id="146" fill="hold" nodeType="withGroup">
                            <p:stCondLst>
                              <p:cond delay="0"/>
                            </p:stCondLst>
                            <p:childTnLst>
                              <p:par>
                                <p:cTn id="147" presetID="1" presetClass="entr" presetSubtype="0" fill="hold" nodeType="clickEffect">
                                  <p:stCondLst>
                                    <p:cond delay="0"/>
                                  </p:stCondLst>
                                  <p:childTnLst>
                                    <p:set>
                                      <p:cBhvr>
                                        <p:cTn id="148" dur="1" fill="hold">
                                          <p:stCondLst>
                                            <p:cond delay="0"/>
                                          </p:stCondLst>
                                        </p:cTn>
                                        <p:tgtEl>
                                          <p:spTgt spid="5"/>
                                        </p:tgtEl>
                                        <p:attrNameLst>
                                          <p:attrName>style.visibility</p:attrName>
                                        </p:attrNameLst>
                                      </p:cBhvr>
                                      <p:to>
                                        <p:strVal val="visible"/>
                                      </p:to>
                                    </p:se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84017"/>
                                        </p:tgtEl>
                                        <p:attrNameLst>
                                          <p:attrName>style.visibility</p:attrName>
                                        </p:attrNameLst>
                                      </p:cBhvr>
                                      <p:to>
                                        <p:strVal val="visible"/>
                                      </p:to>
                                    </p:set>
                                    <p:animEffect transition="in" filter="wipe(right)">
                                      <p:cBhvr>
                                        <p:cTn id="153"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المحاكمة أمام هيرودس</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23: 6-12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1775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يسعى بيلاطس إلى تجنب إصدار حكم إدانة على المسيح فيرسله إلى هيرودس الذي كان يحكم الجليل لكن هيرودس أيضاً يعلن براءة المسيح من الخيانة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35490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3. المحاكمة أمام بيلاطس</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176</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15-26، مرقس 15: 6-15، لوقا 23: 13-25</a:t>
            </a: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18: 39-19: 1، 4: 16أ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يعلن بيلاطس ثانية أن يسوع بريء من تهمة الخيانة لكنه يقدم لليهود خيار إطلاق يسوع أو باراباس المجرم حراً واستغرب أن اليهود فضلوا إطلاق باراباس، ولذلك قام بجلد يسوع ساعياً إلى إعفاء نفسه من المسؤولية بغسل يديه وسلمه ليصلب خوفاً من انتقام روما واستياء الجموع والدينونة المحتملة من الله لو كان المسيح بالحقيقة هو الله </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810141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24148"/>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4. الإستهزاء</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177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27: 27-30، مرقس 15: 16-19، يوحنا 19: 2-3</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منذ إدانة المسيح لكونه ملكاً فقد قام الجنود الرومان بعمل تتويج وهمي له لكنهم ضربوه باستمرار وبصقوا عليه قبل أن يقتادوه للصلب</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35048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6A2DE27-0E95-443A-AE0F-E639AF1E705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B494C8-2EBB-438C-8527-762320D6D97D}" type="slidenum">
              <a:rPr kumimoji="0" lang="en-US" altLang="en-US" sz="1000" u="none" strike="noStrike" kern="1200" cap="none" spc="0" normalizeH="0" baseline="0" noProof="0" smtClean="0">
                <a:ln>
                  <a:noFill/>
                </a:ln>
                <a:solidFill>
                  <a:srgbClr val="FFFFFF"/>
                </a:solidFill>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000" u="none" strike="noStrike" kern="1200" cap="none" spc="0" normalizeH="0" baseline="0" noProof="0" dirty="0">
              <a:ln>
                <a:noFill/>
              </a:ln>
              <a:solidFill>
                <a:srgbClr val="FFFFFF"/>
              </a:solidFill>
              <a:effectLst/>
              <a:uLnTx/>
              <a:uFillTx/>
              <a:ea typeface="+mn-ea"/>
            </a:endParaRPr>
          </a:p>
        </p:txBody>
      </p:sp>
      <p:sp>
        <p:nvSpPr>
          <p:cNvPr id="90117" name="Rectangle 5">
            <a:extLst>
              <a:ext uri="{FF2B5EF4-FFF2-40B4-BE49-F238E27FC236}">
                <a16:creationId xmlns:a16="http://schemas.microsoft.com/office/drawing/2014/main" id="{249DA512-6A7B-4C01-A8A0-5BECDE25C4C0}"/>
              </a:ext>
            </a:extLst>
          </p:cNvPr>
          <p:cNvSpPr>
            <a:spLocks noGrp="1" noChangeArrowheads="1"/>
          </p:cNvSpPr>
          <p:nvPr>
            <p:ph type="title"/>
          </p:nvPr>
        </p:nvSpPr>
        <p:spPr/>
        <p:txBody>
          <a:bodyPr/>
          <a:lstStyle/>
          <a:p>
            <a:pPr algn="ctr"/>
            <a:r>
              <a:rPr lang="ar-JO" altLang="en-US" dirty="0">
                <a:solidFill>
                  <a:srgbClr val="FFFF00"/>
                </a:solidFill>
                <a:latin typeface="Verdana" panose="020B0604030504040204" pitchFamily="34" charset="0"/>
              </a:rPr>
              <a:t>عذابات يسوع السبعة الأخيرة</a:t>
            </a:r>
            <a:endParaRPr lang="en-US" altLang="en-US" dirty="0">
              <a:solidFill>
                <a:srgbClr val="FFFF00"/>
              </a:solidFill>
              <a:latin typeface="Verdana" panose="020B0604030504040204" pitchFamily="34" charset="0"/>
            </a:endParaRPr>
          </a:p>
        </p:txBody>
      </p:sp>
      <p:sp>
        <p:nvSpPr>
          <p:cNvPr id="90119" name="Rectangle 7">
            <a:extLst>
              <a:ext uri="{FF2B5EF4-FFF2-40B4-BE49-F238E27FC236}">
                <a16:creationId xmlns:a16="http://schemas.microsoft.com/office/drawing/2014/main" id="{BFC6799E-623D-4629-B1F2-EC62F73A55DA}"/>
              </a:ext>
            </a:extLst>
          </p:cNvPr>
          <p:cNvSpPr>
            <a:spLocks noGrp="1" noChangeArrowheads="1"/>
          </p:cNvSpPr>
          <p:nvPr>
            <p:ph type="body" idx="1"/>
          </p:nvPr>
        </p:nvSpPr>
        <p:spPr/>
        <p:txBody>
          <a:bodyPr/>
          <a:lstStyle/>
          <a:p>
            <a:pPr marL="609600" indent="-609600" algn="r">
              <a:buNone/>
            </a:pPr>
            <a:r>
              <a:rPr lang="ar-JO" altLang="en-US" dirty="0"/>
              <a:t>1. ليلة بلا نوم</a:t>
            </a:r>
          </a:p>
          <a:p>
            <a:pPr marL="609600" indent="-609600" algn="r">
              <a:buNone/>
            </a:pPr>
            <a:r>
              <a:rPr lang="ar-JO" altLang="en-US" dirty="0"/>
              <a:t>2. الضربات</a:t>
            </a:r>
          </a:p>
          <a:p>
            <a:pPr marL="609600" indent="-609600" algn="r">
              <a:buNone/>
            </a:pPr>
            <a:r>
              <a:rPr lang="ar-JO" altLang="en-US" dirty="0"/>
              <a:t>3. الجلد</a:t>
            </a:r>
          </a:p>
          <a:p>
            <a:pPr marL="609600" indent="-609600" algn="r">
              <a:buNone/>
            </a:pPr>
            <a:r>
              <a:rPr lang="ar-JO" altLang="en-US" dirty="0"/>
              <a:t>4. إكليل الشوك</a:t>
            </a:r>
          </a:p>
          <a:p>
            <a:pPr marL="609600" indent="-609600" algn="r">
              <a:buNone/>
            </a:pPr>
            <a:r>
              <a:rPr lang="ar-JO" altLang="en-US" dirty="0"/>
              <a:t>5. الصليب الخشبي</a:t>
            </a:r>
          </a:p>
          <a:p>
            <a:pPr marL="609600" indent="-609600" algn="r">
              <a:buNone/>
            </a:pPr>
            <a:r>
              <a:rPr lang="ar-JO" altLang="en-US" dirty="0"/>
              <a:t>6. المسامير</a:t>
            </a:r>
            <a:endParaRPr lang="en-US" altLang="en-US" dirty="0"/>
          </a:p>
          <a:p>
            <a:pPr marL="609600" indent="-609600" algn="r">
              <a:buNone/>
            </a:pPr>
            <a:r>
              <a:rPr lang="ar-JO" altLang="en-US" dirty="0"/>
              <a:t>7. الحربة</a:t>
            </a:r>
            <a:endParaRPr lang="en-US" altLang="en-US" dirty="0"/>
          </a:p>
        </p:txBody>
      </p:sp>
    </p:spTree>
    <p:extLst>
      <p:ext uri="{BB962C8B-B14F-4D97-AF65-F5344CB8AC3E}">
        <p14:creationId xmlns:p14="http://schemas.microsoft.com/office/powerpoint/2010/main" val="37116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0117"/>
                                        </p:tgtEl>
                                        <p:attrNameLst>
                                          <p:attrName>style.visibility</p:attrName>
                                        </p:attrNameLst>
                                      </p:cBhvr>
                                      <p:to>
                                        <p:strVal val="visible"/>
                                      </p:to>
                                    </p:set>
                                    <p:animEffect transition="in" filter="fade">
                                      <p:cBhvr>
                                        <p:cTn id="7" dur="2000"/>
                                        <p:tgtEl>
                                          <p:spTgt spid="901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9">
                                            <p:txEl>
                                              <p:pRg st="0" end="0"/>
                                            </p:txEl>
                                          </p:spTgt>
                                        </p:tgtEl>
                                        <p:attrNameLst>
                                          <p:attrName>style.visibility</p:attrName>
                                        </p:attrNameLst>
                                      </p:cBhvr>
                                      <p:to>
                                        <p:strVal val="visible"/>
                                      </p:to>
                                    </p:set>
                                    <p:animEffect transition="in" filter="fade">
                                      <p:cBhvr>
                                        <p:cTn id="12" dur="2000"/>
                                        <p:tgtEl>
                                          <p:spTgt spid="901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9">
                                            <p:txEl>
                                              <p:pRg st="1" end="1"/>
                                            </p:txEl>
                                          </p:spTgt>
                                        </p:tgtEl>
                                        <p:attrNameLst>
                                          <p:attrName>style.visibility</p:attrName>
                                        </p:attrNameLst>
                                      </p:cBhvr>
                                      <p:to>
                                        <p:strVal val="visible"/>
                                      </p:to>
                                    </p:set>
                                    <p:animEffect transition="in" filter="fade">
                                      <p:cBhvr>
                                        <p:cTn id="17" dur="2000"/>
                                        <p:tgtEl>
                                          <p:spTgt spid="901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9">
                                            <p:txEl>
                                              <p:pRg st="2" end="2"/>
                                            </p:txEl>
                                          </p:spTgt>
                                        </p:tgtEl>
                                        <p:attrNameLst>
                                          <p:attrName>style.visibility</p:attrName>
                                        </p:attrNameLst>
                                      </p:cBhvr>
                                      <p:to>
                                        <p:strVal val="visible"/>
                                      </p:to>
                                    </p:set>
                                    <p:animEffect transition="in" filter="fade">
                                      <p:cBhvr>
                                        <p:cTn id="22" dur="2000"/>
                                        <p:tgtEl>
                                          <p:spTgt spid="901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9">
                                            <p:txEl>
                                              <p:pRg st="3" end="3"/>
                                            </p:txEl>
                                          </p:spTgt>
                                        </p:tgtEl>
                                        <p:attrNameLst>
                                          <p:attrName>style.visibility</p:attrName>
                                        </p:attrNameLst>
                                      </p:cBhvr>
                                      <p:to>
                                        <p:strVal val="visible"/>
                                      </p:to>
                                    </p:set>
                                    <p:animEffect transition="in" filter="fade">
                                      <p:cBhvr>
                                        <p:cTn id="27" dur="2000"/>
                                        <p:tgtEl>
                                          <p:spTgt spid="9011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0119">
                                            <p:txEl>
                                              <p:pRg st="4" end="4"/>
                                            </p:txEl>
                                          </p:spTgt>
                                        </p:tgtEl>
                                        <p:attrNameLst>
                                          <p:attrName>style.visibility</p:attrName>
                                        </p:attrNameLst>
                                      </p:cBhvr>
                                      <p:to>
                                        <p:strVal val="visible"/>
                                      </p:to>
                                    </p:set>
                                    <p:animEffect transition="in" filter="fade">
                                      <p:cBhvr>
                                        <p:cTn id="32" dur="2000"/>
                                        <p:tgtEl>
                                          <p:spTgt spid="9011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119">
                                            <p:txEl>
                                              <p:pRg st="5" end="5"/>
                                            </p:txEl>
                                          </p:spTgt>
                                        </p:tgtEl>
                                        <p:attrNameLst>
                                          <p:attrName>style.visibility</p:attrName>
                                        </p:attrNameLst>
                                      </p:cBhvr>
                                      <p:to>
                                        <p:strVal val="visible"/>
                                      </p:to>
                                    </p:set>
                                    <p:animEffect transition="in" filter="fade">
                                      <p:cBhvr>
                                        <p:cTn id="37" dur="2000"/>
                                        <p:tgtEl>
                                          <p:spTgt spid="9011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0119">
                                            <p:txEl>
                                              <p:pRg st="6" end="6"/>
                                            </p:txEl>
                                          </p:spTgt>
                                        </p:tgtEl>
                                        <p:attrNameLst>
                                          <p:attrName>style.visibility</p:attrName>
                                        </p:attrNameLst>
                                      </p:cBhvr>
                                      <p:to>
                                        <p:strVal val="visible"/>
                                      </p:to>
                                    </p:set>
                                    <p:animEffect transition="in" filter="fade">
                                      <p:cBhvr>
                                        <p:cTn id="42" dur="2000"/>
                                        <p:tgtEl>
                                          <p:spTgt spid="901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p:bldP spid="9011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200BF818-2DB6-4B8E-AA48-F3E403D284D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923C06-70FA-4FCF-85E7-E443C40123D6}"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05476" name="Rectangle 4">
            <a:extLst>
              <a:ext uri="{FF2B5EF4-FFF2-40B4-BE49-F238E27FC236}">
                <a16:creationId xmlns:a16="http://schemas.microsoft.com/office/drawing/2014/main" id="{3EF816C2-24DB-4418-AC00-59107D2FC56B}"/>
              </a:ext>
            </a:extLst>
          </p:cNvPr>
          <p:cNvSpPr>
            <a:spLocks noGrp="1" noChangeArrowheads="1"/>
          </p:cNvSpPr>
          <p:nvPr>
            <p:ph type="title"/>
          </p:nvPr>
        </p:nvSpPr>
        <p:spPr/>
        <p:txBody>
          <a:bodyPr/>
          <a:lstStyle/>
          <a:p>
            <a:r>
              <a:rPr lang="ar-JO" altLang="en-US" dirty="0">
                <a:solidFill>
                  <a:schemeClr val="bg1"/>
                </a:solidFill>
                <a:latin typeface="Verdana" panose="020B0604030504040204" pitchFamily="34" charset="0"/>
              </a:rPr>
              <a:t>ليلة بلا نوم</a:t>
            </a:r>
            <a:endParaRPr lang="en-US" altLang="en-US" dirty="0">
              <a:solidFill>
                <a:schemeClr val="bg1"/>
              </a:solidFill>
              <a:latin typeface="Verdana" panose="020B0604030504040204" pitchFamily="34" charset="0"/>
            </a:endParaRPr>
          </a:p>
        </p:txBody>
      </p:sp>
      <p:pic>
        <p:nvPicPr>
          <p:cNvPr id="105478" name="Picture 6" descr="The Passion 1 312_00011">
            <a:extLst>
              <a:ext uri="{FF2B5EF4-FFF2-40B4-BE49-F238E27FC236}">
                <a16:creationId xmlns:a16="http://schemas.microsoft.com/office/drawing/2014/main" id="{0FCAA3C0-7391-41A9-BDEC-90094611C9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447800"/>
            <a:ext cx="49530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25770"/>
      </p:ext>
    </p:extLst>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59C5BF-2216-441D-89CF-3B115D4E32E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6DBCFB9-5D6A-48C8-9B98-AD34F5A83EDE}"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pic>
        <p:nvPicPr>
          <p:cNvPr id="249860" name="Picture 4" descr="23">
            <a:extLst>
              <a:ext uri="{FF2B5EF4-FFF2-40B4-BE49-F238E27FC236}">
                <a16:creationId xmlns:a16="http://schemas.microsoft.com/office/drawing/2014/main" id="{04D06B91-3E01-47EA-AD8F-DFF79D3F34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6400"/>
            <a:ext cx="91440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49861" name="Rectangle 5">
            <a:extLst>
              <a:ext uri="{FF2B5EF4-FFF2-40B4-BE49-F238E27FC236}">
                <a16:creationId xmlns:a16="http://schemas.microsoft.com/office/drawing/2014/main" id="{092E9533-CF8E-4BB4-AD97-23136ECB5E3D}"/>
              </a:ext>
            </a:extLst>
          </p:cNvPr>
          <p:cNvSpPr>
            <a:spLocks noGrp="1" noChangeArrowheads="1"/>
          </p:cNvSpPr>
          <p:nvPr>
            <p:ph type="title"/>
          </p:nvPr>
        </p:nvSpPr>
        <p:spPr>
          <a:xfrm>
            <a:off x="0" y="0"/>
            <a:ext cx="9144000" cy="1676400"/>
          </a:xfrm>
        </p:spPr>
        <p:txBody>
          <a:bodyPr/>
          <a:lstStyle/>
          <a:p>
            <a:r>
              <a:rPr lang="ar-JO" altLang="en-US" dirty="0">
                <a:solidFill>
                  <a:schemeClr val="tx1"/>
                </a:solidFill>
                <a:effectLst/>
              </a:rPr>
              <a:t>ضرب يسوع من قبل الحراس</a:t>
            </a:r>
            <a:endParaRPr lang="en-US" altLang="en-US" dirty="0">
              <a:solidFill>
                <a:schemeClr val="tx1"/>
              </a:solidFill>
              <a:effectLst/>
            </a:endParaRPr>
          </a:p>
        </p:txBody>
      </p:sp>
    </p:spTree>
    <p:extLst>
      <p:ext uri="{BB962C8B-B14F-4D97-AF65-F5344CB8AC3E}">
        <p14:creationId xmlns:p14="http://schemas.microsoft.com/office/powerpoint/2010/main" val="3883553827"/>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solidFill>
          <a:srgbClr val="FFCC00"/>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34275E-4ED6-41EB-886B-B614B15A1202}"/>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93E59C-C9D9-49D1-9F02-F68488D66523}" type="slidenum">
              <a:rPr kumimoji="0" lang="en-US" altLang="en-US" sz="1000" u="none" strike="noStrike" kern="1200" cap="none" spc="0" normalizeH="0" baseline="0" noProof="0" smtClean="0">
                <a:ln>
                  <a:noFill/>
                </a:ln>
                <a:solidFill>
                  <a:srgbClr val="FFFFFF"/>
                </a:solidFill>
                <a:effectLst>
                  <a:outerShdw blurRad="38100" dist="38100" dir="2700000" algn="tl">
                    <a:srgbClr val="010199"/>
                  </a:outerShdw>
                </a:effectLst>
                <a:uLnTx/>
                <a:uFillTx/>
                <a:ea typeface="+mn-ea"/>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000" u="none" strike="noStrike" kern="1200" cap="none" spc="0" normalizeH="0" baseline="0" noProof="0" dirty="0">
              <a:ln>
                <a:noFill/>
              </a:ln>
              <a:solidFill>
                <a:srgbClr val="FFFFFF"/>
              </a:solidFill>
              <a:effectLst>
                <a:outerShdw blurRad="38100" dist="38100" dir="2700000" algn="tl">
                  <a:srgbClr val="010199"/>
                </a:outerShdw>
              </a:effectLst>
              <a:uLnTx/>
              <a:uFillTx/>
              <a:ea typeface="+mn-ea"/>
            </a:endParaRPr>
          </a:p>
        </p:txBody>
      </p:sp>
      <p:sp>
        <p:nvSpPr>
          <p:cNvPr id="107524" name="Rectangle 4">
            <a:extLst>
              <a:ext uri="{FF2B5EF4-FFF2-40B4-BE49-F238E27FC236}">
                <a16:creationId xmlns:a16="http://schemas.microsoft.com/office/drawing/2014/main" id="{269B9DCE-D28F-4C6A-86A2-D5CBEB26C875}"/>
              </a:ext>
            </a:extLst>
          </p:cNvPr>
          <p:cNvSpPr>
            <a:spLocks noGrp="1" noChangeArrowheads="1"/>
          </p:cNvSpPr>
          <p:nvPr>
            <p:ph type="title"/>
          </p:nvPr>
        </p:nvSpPr>
        <p:spPr/>
        <p:txBody>
          <a:bodyPr/>
          <a:lstStyle/>
          <a:p>
            <a:r>
              <a:rPr lang="ar-JO" altLang="en-US" dirty="0">
                <a:solidFill>
                  <a:schemeClr val="bg1"/>
                </a:solidFill>
                <a:latin typeface="Verdana" panose="020B0604030504040204" pitchFamily="34" charset="0"/>
              </a:rPr>
              <a:t>الجلد</a:t>
            </a:r>
            <a:endParaRPr lang="en-US" altLang="en-US" dirty="0">
              <a:solidFill>
                <a:schemeClr val="bg1"/>
              </a:solidFill>
              <a:latin typeface="Verdana" panose="020B0604030504040204" pitchFamily="34" charset="0"/>
            </a:endParaRPr>
          </a:p>
        </p:txBody>
      </p:sp>
      <p:pic>
        <p:nvPicPr>
          <p:cNvPr id="107525" name="Picture 5" descr="20">
            <a:extLst>
              <a:ext uri="{FF2B5EF4-FFF2-40B4-BE49-F238E27FC236}">
                <a16:creationId xmlns:a16="http://schemas.microsoft.com/office/drawing/2014/main" id="{E2175157-EF3A-4DB2-B085-A96ED8337B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200" y="1371600"/>
            <a:ext cx="71882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7256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7524"/>
                                        </p:tgtEl>
                                        <p:attrNameLst>
                                          <p:attrName>style.visibility</p:attrName>
                                        </p:attrNameLst>
                                      </p:cBhvr>
                                      <p:to>
                                        <p:strVal val="visible"/>
                                      </p:to>
                                    </p:set>
                                    <p:animEffect transition="in" filter="randombar(horizontal)">
                                      <p:cBhvr>
                                        <p:cTn id="7" dur="600">
                                          <p:stCondLst>
                                            <p:cond delay="0"/>
                                          </p:stCondLst>
                                        </p:cTn>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9BC8E3B6-9D30-4E13-86BA-B6386E83360B}"/>
              </a:ext>
            </a:extLst>
          </p:cNvPr>
          <p:cNvSpPr>
            <a:spLocks noGrp="1" noChangeArrowheads="1"/>
          </p:cNvSpPr>
          <p:nvPr>
            <p:ph type="title"/>
          </p:nvPr>
        </p:nvSpPr>
        <p:spPr>
          <a:xfrm>
            <a:off x="0" y="28575"/>
            <a:ext cx="9144000" cy="962025"/>
          </a:xfrm>
        </p:spPr>
        <p:txBody>
          <a:bodyPr/>
          <a:lstStyle/>
          <a:p>
            <a:r>
              <a:rPr lang="ar-JO" altLang="en-US" dirty="0">
                <a:solidFill>
                  <a:schemeClr val="tx1"/>
                </a:solidFill>
                <a:effectLst>
                  <a:outerShdw blurRad="38100" dist="38100" dir="2700000" algn="tl">
                    <a:srgbClr val="000000"/>
                  </a:outerShdw>
                </a:effectLst>
                <a:latin typeface="Verdana" panose="020B0604030504040204" pitchFamily="34" charset="0"/>
              </a:rPr>
              <a:t>إكليل الشوك</a:t>
            </a:r>
            <a:endParaRPr lang="en-US" altLang="en-US" dirty="0">
              <a:solidFill>
                <a:schemeClr val="tx1"/>
              </a:solidFill>
              <a:effectLst>
                <a:outerShdw blurRad="38100" dist="38100" dir="2700000" algn="tl">
                  <a:srgbClr val="000000"/>
                </a:outerShdw>
              </a:effectLst>
              <a:latin typeface="Verdana" panose="020B0604030504040204" pitchFamily="34" charset="0"/>
            </a:endParaRPr>
          </a:p>
        </p:txBody>
      </p:sp>
      <p:pic>
        <p:nvPicPr>
          <p:cNvPr id="109574" name="Picture 6" descr="mptv1">
            <a:extLst>
              <a:ext uri="{FF2B5EF4-FFF2-40B4-BE49-F238E27FC236}">
                <a16:creationId xmlns:a16="http://schemas.microsoft.com/office/drawing/2014/main" id="{03C34A75-1BA2-4FB6-93B5-C6DEF09B8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9575" name="Picture 7" descr="68">
            <a:extLst>
              <a:ext uri="{FF2B5EF4-FFF2-40B4-BE49-F238E27FC236}">
                <a16:creationId xmlns:a16="http://schemas.microsoft.com/office/drawing/2014/main" id="{FB311C9E-99DA-4AD9-8EFD-A68F8D3A1F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4899" y="990600"/>
            <a:ext cx="4862364"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141967"/>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المصلوب</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3407679" cy="2185062"/>
          </a:xfrm>
          <a:prstGeom prst="rect">
            <a:avLst/>
          </a:prstGeom>
          <a:noFill/>
        </p:spPr>
        <p:txBody>
          <a:bodyPr wrap="square" lIns="91289" tIns="45645" rIns="91289" bIns="45645">
            <a:spAutoFit/>
          </a:bodyPr>
          <a:lstStyle/>
          <a:p>
            <a:pPr marL="0" marR="0" lvl="0" indent="0" algn="r" defTabSz="913365" rtl="0" eaLnBrk="1" fontAlgn="base" latinLnBrk="0" hangingPunct="1">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27: 27-37</a:t>
            </a:r>
          </a:p>
          <a:p>
            <a:pPr marL="0" marR="0" lvl="0" indent="0" algn="r" defTabSz="913365" rtl="0" eaLnBrk="1" fontAlgn="base" latinLnBrk="0" hangingPunct="1">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15: 16-25</a:t>
            </a:r>
          </a:p>
          <a:p>
            <a:pPr marL="0" marR="0" lvl="0" indent="0" algn="r" defTabSz="913365" rtl="0" eaLnBrk="1" fontAlgn="base" latinLnBrk="0" hangingPunct="1">
              <a:lnSpc>
                <a:spcPct val="100000"/>
              </a:lnSpc>
              <a:spcBef>
                <a:spcPct val="0"/>
              </a:spcBef>
              <a:spcAft>
                <a:spcPct val="0"/>
              </a:spcAft>
              <a:buClrTx/>
              <a:buSzTx/>
              <a:buFontTx/>
              <a:buNone/>
              <a:tabLst/>
              <a:defRPr/>
            </a:pPr>
            <a:r>
              <a:rPr lang="ar-JO" sz="34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23: 26-34</a:t>
            </a:r>
          </a:p>
          <a:p>
            <a:pPr marL="0" marR="0" lvl="0" indent="0" algn="r" defTabSz="913365" rtl="0" eaLnBrk="1" fontAlgn="base" latinLnBrk="0" hangingPunct="1">
              <a:lnSpc>
                <a:spcPct val="100000"/>
              </a:lnSpc>
              <a:spcBef>
                <a:spcPct val="0"/>
              </a:spcBef>
              <a:spcAft>
                <a:spcPct val="0"/>
              </a:spcAft>
              <a:buClrTx/>
              <a:buSzTx/>
              <a:buFontTx/>
              <a:buNone/>
              <a:tabLst/>
              <a:defRPr/>
            </a:pPr>
            <a:r>
              <a:rPr kumimoji="0" lang="ar-JO"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19: 16-27</a:t>
            </a:r>
            <a:endParaRPr kumimoji="0" lang="en-US" sz="34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318159" y="4579443"/>
            <a:ext cx="1272612" cy="418772"/>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10" name="Group 9"/>
          <p:cNvGrpSpPr/>
          <p:nvPr/>
        </p:nvGrpSpPr>
        <p:grpSpPr>
          <a:xfrm>
            <a:off x="179512" y="116633"/>
            <a:ext cx="3456896" cy="1551664"/>
            <a:chOff x="5508104" y="620689"/>
            <a:chExt cx="3456896" cy="1551664"/>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ndParaRPr>
              </a:p>
            </p:txBody>
          </p:sp>
        </p:grpSp>
        <p:sp>
          <p:nvSpPr>
            <p:cNvPr id="12" name="TextBox 11"/>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9563752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16993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0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Generic (Standard)">
  <a:themeElements>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32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1_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1_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1_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1_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1_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1_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1_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1_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2392</TotalTime>
  <Words>8188</Words>
  <Application>Microsoft Macintosh PowerPoint</Application>
  <PresentationFormat>On-screen Show (4:3)</PresentationFormat>
  <Paragraphs>1268</Paragraphs>
  <Slides>228</Slides>
  <Notes>142</Notes>
  <HiddenSlides>0</HiddenSlides>
  <MMClips>1</MMClips>
  <ScaleCrop>false</ScaleCrop>
  <HeadingPairs>
    <vt:vector size="6" baseType="variant">
      <vt:variant>
        <vt:lpstr>Fonts Used</vt:lpstr>
      </vt:variant>
      <vt:variant>
        <vt:i4>23</vt:i4>
      </vt:variant>
      <vt:variant>
        <vt:lpstr>Theme</vt:lpstr>
      </vt:variant>
      <vt:variant>
        <vt:i4>56</vt:i4>
      </vt:variant>
      <vt:variant>
        <vt:lpstr>Slide Titles</vt:lpstr>
      </vt:variant>
      <vt:variant>
        <vt:i4>228</vt:i4>
      </vt:variant>
    </vt:vector>
  </HeadingPairs>
  <TitlesOfParts>
    <vt:vector size="307" baseType="lpstr">
      <vt:lpstr>MS Gothic</vt:lpstr>
      <vt:lpstr>ＭＳ Ｐゴシック</vt:lpstr>
      <vt:lpstr>Osaka</vt:lpstr>
      <vt:lpstr>Times</vt:lpstr>
      <vt:lpstr>ヒラギノ角ゴ Pro W3</vt:lpstr>
      <vt:lpstr>Arial</vt:lpstr>
      <vt:lpstr>Arial Black</vt:lpstr>
      <vt:lpstr>Arial Narrow</vt:lpstr>
      <vt:lpstr>Avenir Black</vt:lpstr>
      <vt:lpstr>Calibri</vt:lpstr>
      <vt:lpstr>Calibri Light</vt:lpstr>
      <vt:lpstr>Comic Sans MS</vt:lpstr>
      <vt:lpstr>Garamond</vt:lpstr>
      <vt:lpstr>Geneva</vt:lpstr>
      <vt:lpstr>Helvetica</vt:lpstr>
      <vt:lpstr>Helvetica Neue</vt:lpstr>
      <vt:lpstr>Lucida Grande</vt:lpstr>
      <vt:lpstr>Monotype Corsiva</vt:lpstr>
      <vt:lpstr>Monotype Sorts</vt:lpstr>
      <vt:lpstr>Tahoma</vt:lpstr>
      <vt:lpstr>Times New Roman</vt:lpstr>
      <vt:lpstr>Verdana</vt:lpstr>
      <vt:lpstr>Wingdings</vt:lpstr>
      <vt:lpstr>Office Theme</vt:lpstr>
      <vt:lpstr>1_Office Theme</vt:lpstr>
      <vt:lpstr>3_Orbit</vt:lpstr>
      <vt:lpstr>Orbit</vt:lpstr>
      <vt:lpstr>1_Orbit</vt:lpstr>
      <vt:lpstr>Stream</vt:lpstr>
      <vt:lpstr>Default Design</vt:lpstr>
      <vt:lpstr>Shimmer</vt:lpstr>
      <vt:lpstr>Refined</vt:lpstr>
      <vt:lpstr>17_Default Design</vt:lpstr>
      <vt:lpstr>11_Office Theme</vt:lpstr>
      <vt:lpstr>12_Office Theme</vt:lpstr>
      <vt:lpstr>8_Blank Presentation</vt:lpstr>
      <vt:lpstr>3_Blank Presentation</vt:lpstr>
      <vt:lpstr>Soaring</vt:lpstr>
      <vt:lpstr>Beam</vt:lpstr>
      <vt:lpstr>Globe</vt:lpstr>
      <vt:lpstr>1_Refined</vt:lpstr>
      <vt:lpstr>7_Office Theme</vt:lpstr>
      <vt:lpstr>4_Office Theme</vt:lpstr>
      <vt:lpstr>3_Slit</vt:lpstr>
      <vt:lpstr>2_Office Theme</vt:lpstr>
      <vt:lpstr>2_Slit</vt:lpstr>
      <vt:lpstr>1_Default Design</vt:lpstr>
      <vt:lpstr>4_Slit</vt:lpstr>
      <vt:lpstr>5_Slit</vt:lpstr>
      <vt:lpstr>6_Slit</vt:lpstr>
      <vt:lpstr>Slit</vt:lpstr>
      <vt:lpstr>7_Slit</vt:lpstr>
      <vt:lpstr>2_Blank Presentation</vt:lpstr>
      <vt:lpstr>1_Beam</vt:lpstr>
      <vt:lpstr>Post Modern</vt:lpstr>
      <vt:lpstr>8_Slit</vt:lpstr>
      <vt:lpstr>9_Slit</vt:lpstr>
      <vt:lpstr>10_Slit</vt:lpstr>
      <vt:lpstr>11_Slit</vt:lpstr>
      <vt:lpstr>1_Ribbons</vt:lpstr>
      <vt:lpstr>Fireball</vt:lpstr>
      <vt:lpstr>4_Fireball</vt:lpstr>
      <vt:lpstr>4_Orbit</vt:lpstr>
      <vt:lpstr>Generic (Standard)</vt:lpstr>
      <vt:lpstr>10_Office Theme</vt:lpstr>
      <vt:lpstr>3_Office Theme</vt:lpstr>
      <vt:lpstr>5_Office Theme</vt:lpstr>
      <vt:lpstr>50_Blank Presentation</vt:lpstr>
      <vt:lpstr>49_Blank Presentation</vt:lpstr>
      <vt:lpstr>6_Office Theme</vt:lpstr>
      <vt:lpstr>19_Office Theme</vt:lpstr>
      <vt:lpstr>Portfolio</vt:lpstr>
      <vt:lpstr>2_Default Design</vt:lpstr>
      <vt:lpstr>3_Fireball</vt:lpstr>
      <vt:lpstr>2_Fireball</vt:lpstr>
      <vt:lpstr>1_Blank Presentation</vt:lpstr>
      <vt:lpstr>1_Portfolio</vt:lpstr>
      <vt:lpstr>1_Blends</vt:lpstr>
      <vt:lpstr>1_Slit</vt:lpstr>
      <vt:lpstr>PowerPoint Presentation</vt:lpstr>
      <vt:lpstr>ملخص كتاب بنتيكوست</vt:lpstr>
      <vt:lpstr>زيادة الاستقطاب</vt:lpstr>
      <vt:lpstr>فترات عظيمة في حياة المسيح</vt:lpstr>
      <vt:lpstr>المسيح المتألم</vt:lpstr>
      <vt:lpstr>المحتويات</vt:lpstr>
      <vt:lpstr>الأهداف</vt:lpstr>
      <vt:lpstr>تحركات أسبوع الآلام</vt:lpstr>
      <vt:lpstr>أسبوع الآلام</vt:lpstr>
      <vt:lpstr>أيام يسوع السبعة الأخيرة</vt:lpstr>
      <vt:lpstr>الأحد</vt:lpstr>
      <vt:lpstr>الإثنين</vt:lpstr>
      <vt:lpstr>الثلاثاء والأربعاء</vt:lpstr>
      <vt:lpstr>الخميس</vt:lpstr>
      <vt:lpstr>الجمعة</vt:lpstr>
      <vt:lpstr>أسبوع يسوع الأخير</vt:lpstr>
      <vt:lpstr>ساعات يسوع الأخيرة</vt:lpstr>
      <vt:lpstr>ساعات يسوع الأخيرة</vt:lpstr>
      <vt:lpstr>الصلب</vt:lpstr>
      <vt:lpstr>لماذا اختار يسوع أن يموت؟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 سيطر يسوع على اعتقاله  (يوحنا 18: 1-11)</vt:lpstr>
      <vt:lpstr>PowerPoint Presentation</vt:lpstr>
      <vt:lpstr> أثبتت محاكمات يسوع  غير القانونية برائته  (18: 12-19: 16أ)</vt:lpstr>
      <vt:lpstr>محاكمات يسوع الستة الأخيرة</vt:lpstr>
      <vt:lpstr>محاكمات يسوع غير العادلة</vt:lpstr>
      <vt:lpstr>لماذا بقي يسوع صامتاً؟</vt:lpstr>
      <vt:lpstr>PowerPoint Presentation</vt:lpstr>
      <vt:lpstr>المحاكمات اليهودية : حنان</vt:lpstr>
      <vt:lpstr>PowerPoint Presentation</vt:lpstr>
      <vt:lpstr>قيافا والمحاكمة غير القانونية</vt:lpstr>
      <vt:lpstr>PowerPoint Presentation</vt:lpstr>
      <vt:lpstr>دعوة بطرس</vt:lpstr>
      <vt:lpstr>إنكارات بطرس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Pictures courtesy of Big Book Media © All Rights Reserved.</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محاكمات اليهود ليسوع</vt:lpstr>
      <vt:lpstr>محاكمات الرومان ليسوع</vt:lpstr>
      <vt:lpstr>PowerPoint Presentation</vt:lpstr>
      <vt:lpstr>المحاكمات الرومانية</vt:lpstr>
      <vt:lpstr>ثلاث محاكمات رومانية ساخرة</vt:lpstr>
      <vt:lpstr>PowerPoint Presentation</vt:lpstr>
      <vt:lpstr>PowerPoint Presentation</vt:lpstr>
      <vt:lpstr>PowerPoint Presentation</vt:lpstr>
      <vt:lpstr>PowerPoint Presentation</vt:lpstr>
      <vt:lpstr>عذابات يسوع السبعة الأخيرة</vt:lpstr>
      <vt:lpstr>ليلة بلا نوم</vt:lpstr>
      <vt:lpstr>ضرب يسوع من قبل الحراس</vt:lpstr>
      <vt:lpstr>الجلد</vt:lpstr>
      <vt:lpstr>إكليل الشوك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اليوم : موت يسوع دفع ثمن خطايانا  (19: 16ب-42)</vt:lpstr>
      <vt:lpstr>تحركين</vt:lpstr>
      <vt:lpstr>1. تمم المسيح المكتوب من خلال موته غير الأناني (19: 16ب-37)</vt:lpstr>
      <vt:lpstr>حمل صليبه الخاص</vt:lpstr>
      <vt:lpstr>صليب خشبي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مسمر</vt:lpstr>
      <vt:lpstr>مطعون</vt:lpstr>
      <vt:lpstr>لماذا اختار أن يتألم؟</vt:lpstr>
      <vt:lpstr>1. تمم المسيح المكتوب من خلال موته غير الأناني (19: 16ب-37)</vt:lpstr>
      <vt:lpstr>مصلوب عارياً</vt:lpstr>
      <vt:lpstr>تحركات يسوع الأخيرة</vt:lpstr>
      <vt:lpstr>اللافتة</vt:lpstr>
      <vt:lpstr>Gordon's Calvary</vt:lpstr>
      <vt:lpstr>Gordon's Calvary</vt:lpstr>
      <vt:lpstr>1. تمم المسيح المكتوب من خلال موته غير الأناني (19: 16ب-37)</vt:lpstr>
      <vt:lpstr>5 أشياء للإقتسام</vt:lpstr>
      <vt:lpstr>يقتسمون ثيابي بينهم  وعلى لباسي يقترعون (مز 22: 18) </vt:lpstr>
      <vt:lpstr>PowerPoint Presentation</vt:lpstr>
      <vt:lpstr>كلمات يسوع السبعة الأخيرة</vt:lpstr>
      <vt:lpstr>1. تمم المسيح المكتوب من خلال موته غير الأناني (19: 16ب-37)</vt:lpstr>
      <vt:lpstr>الإعتناء بأمه مريم</vt:lpstr>
      <vt:lpstr>PowerPoint Presentation</vt:lpstr>
      <vt:lpstr>1. تمم المسيح المكتوب من خلال موته غير الأناني (19: 16ب-37)</vt:lpstr>
      <vt:lpstr>أنا عطشان (19: 28، مز 22: 15، 69: 21)</vt:lpstr>
      <vt:lpstr>كلمات يسوع السبعة الأخيرة</vt:lpstr>
      <vt:lpstr>أهمية كلمات يسوع</vt:lpstr>
      <vt:lpstr>لماذا يجب أن يعاني يسوع ويموت؟</vt:lpstr>
      <vt:lpstr>المفارقة بين السلطة والعبودية في مرقس</vt:lpstr>
      <vt:lpstr>فيلبي 2: 5-11</vt:lpstr>
      <vt:lpstr>1. تمم المسيح المكتوب من خلال موته غير الأناني (19: 16ب-37)</vt:lpstr>
      <vt:lpstr>دين الخطية الثقيل</vt:lpstr>
      <vt:lpstr>The Debt of Sin</vt:lpstr>
      <vt:lpstr>قد أكمل</vt:lpstr>
      <vt:lpstr>1. تمم المسيح المكتوب من خلال موته غير الأناني (19: 16ب-37)</vt:lpstr>
      <vt:lpstr>لماذا كسر الساقين؟</vt:lpstr>
      <vt:lpstr>كانت حملان الفصح  لا تشوبها شائبة</vt:lpstr>
      <vt:lpstr>تم تخصيص حملان الفصح كاملة  دون كسر أي أرجل</vt:lpstr>
      <vt:lpstr>لا تزال حملان الفصح مخصصة بالكامل  دون كسر أي أرجل</vt:lpstr>
      <vt:lpstr>مزمور 34: 20</vt:lpstr>
      <vt:lpstr>زكريا 12: 10</vt:lpstr>
      <vt:lpstr>دم وماء</vt:lpstr>
      <vt:lpstr>والذي عاين شهد وشهادته حق  وهو يعلم أنه يقول الحق لتؤمنوا أنتم (19: 35)</vt:lpstr>
      <vt:lpstr>Slides on  53إشعياء </vt:lpstr>
      <vt:lpstr>العبد المتألم</vt:lpstr>
      <vt:lpstr>العبد المتألم</vt:lpstr>
      <vt:lpstr>العبد المتألم</vt:lpstr>
      <vt:lpstr>"الأصحاح المحرّم" في الكتاب المقدس العبري</vt:lpstr>
      <vt:lpstr>PowerPoint Presentation</vt:lpstr>
      <vt:lpstr>PowerPoint Presentation</vt:lpstr>
      <vt:lpstr>PowerPoint Presentation</vt:lpstr>
      <vt:lpstr>توبة إسرائيل</vt:lpstr>
      <vt:lpstr> هوذا يأتي مع السحاب  وستنظره كل عين  والذين طعنوه   وينوح عليه جميع قبائل الأرض نعم .... آمين</vt:lpstr>
      <vt:lpstr>PowerPoint Presentation</vt:lpstr>
      <vt:lpstr>حجاب الهيكل</vt:lpstr>
      <vt:lpstr>شق حجاب الهيكل (متى 27: 51)</vt:lpstr>
      <vt:lpstr>PowerPoint Presentation</vt:lpstr>
      <vt:lpstr>1. تمم المسيح المكتوب من خلال موته غير الأناني (19: 16ب-37)</vt:lpstr>
      <vt:lpstr>2. دفن المسيح أثبت أنه كان ميتاً بالفعل (19: 38-42)</vt:lpstr>
      <vt:lpstr>يوسف الرامي</vt:lpstr>
      <vt:lpstr>33 كيلو من الطيب</vt:lpstr>
      <vt:lpstr>إغلاق القبر</vt:lpstr>
      <vt:lpstr>لماذا كان دفن القبر حيوياً؟</vt:lpstr>
      <vt:lpstr>وادي هنوم</vt:lpstr>
      <vt:lpstr>يوسف ونيقوديموس</vt:lpstr>
      <vt:lpstr>مات بالفعل</vt:lpstr>
      <vt:lpstr>مات عنك</vt:lpstr>
      <vt:lpstr>الفكرة الرئيسية</vt:lpstr>
      <vt:lpstr>1. تمم المسيح المكتوب من خلال موته غير الأناني (19: 16ب-37)</vt:lpstr>
      <vt:lpstr>2. دفن المسيح أثبت أنه مات حقاً  (19: 38-42)</vt:lpstr>
      <vt:lpstr>To End All Wars</vt:lpstr>
      <vt:lpstr>إنهاء كل الحروب</vt:lpstr>
      <vt:lpstr>الجلجثة في كنيسة القيامة</vt:lpstr>
      <vt:lpstr>Golgotha, in The Church of the Holy Sepulcher</vt:lpstr>
      <vt:lpstr>Golgotha, in The Church of the Holy Sepulcher</vt:lpstr>
      <vt:lpstr>من  صلب  يسوع؟</vt:lpstr>
      <vt:lpstr>قد أكمل</vt:lpstr>
      <vt:lpstr>Cross Too Heavy?</vt:lpstr>
      <vt:lpstr>PowerPoint Presentation</vt:lpstr>
      <vt:lpstr>ختم القبر</vt:lpstr>
      <vt:lpstr>التسلسل الزمني للمسيح </vt:lpstr>
      <vt:lpstr>ومع ذلك يجب علينا أيضًا النظر في هذا العمل النهائي</vt:lpstr>
      <vt:lpstr>تحديد تاريخ ميلاد المسيح</vt:lpstr>
      <vt:lpstr>تاريخ بداية خدمة المسيح</vt:lpstr>
      <vt:lpstr>مدة خدمة المسيح</vt:lpstr>
      <vt:lpstr>التسلسل الزمني ليسوع و الأعمال</vt:lpstr>
      <vt:lpstr>عمر يسوع عندما بدأ خدمته</vt:lpstr>
      <vt:lpstr>عطلة نهاية أسبوع نبويَّة</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50</cp:revision>
  <dcterms:created xsi:type="dcterms:W3CDTF">2018-02-05T03:13:19Z</dcterms:created>
  <dcterms:modified xsi:type="dcterms:W3CDTF">2024-04-26T18:01:04Z</dcterms:modified>
</cp:coreProperties>
</file>