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2.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3.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4.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5.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6.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7.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8.xml" ContentType="application/vnd.openxmlformats-officedocument.theme+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0.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2.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3.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4.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5.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7.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8.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39.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40.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theme/theme41.xml" ContentType="application/vnd.openxmlformats-officedocument.theme+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42.xml" ContentType="application/vnd.openxmlformats-officedocument.theme+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43.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4.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theme/theme45.xml" ContentType="application/vnd.openxmlformats-officedocument.theme+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46.xml" ContentType="application/vnd.openxmlformats-officedocument.theme+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theme/theme47.xml" ContentType="application/vnd.openxmlformats-officedocument.theme+xml"/>
  <Override PartName="/ppt/slideLayouts/slideLayout509.xml" ContentType="application/vnd.openxmlformats-officedocument.presentationml.slideLayout+xml"/>
  <Override PartName="/ppt/theme/theme48.xml" ContentType="application/vnd.openxmlformats-officedocument.theme+xml"/>
  <Override PartName="/ppt/slideLayouts/slideLayout510.xml" ContentType="application/vnd.openxmlformats-officedocument.presentationml.slideLayout+xml"/>
  <Override PartName="/ppt/theme/theme49.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50.xml" ContentType="application/vnd.openxmlformats-officedocument.theme+xml"/>
  <Override PartName="/ppt/slideLayouts/slideLayout523.xml" ContentType="application/vnd.openxmlformats-officedocument.presentationml.slideLayout+xml"/>
  <Override PartName="/ppt/theme/theme51.xml" ContentType="application/vnd.openxmlformats-officedocument.theme+xml"/>
  <Override PartName="/ppt/slideLayouts/slideLayout524.xml" ContentType="application/vnd.openxmlformats-officedocument.presentationml.slideLayout+xml"/>
  <Override PartName="/ppt/theme/theme52.xml" ContentType="application/vnd.openxmlformats-officedocument.theme+xml"/>
  <Override PartName="/ppt/slideLayouts/slideLayout525.xml" ContentType="application/vnd.openxmlformats-officedocument.presentationml.slideLayout+xml"/>
  <Override PartName="/ppt/theme/theme53.xml" ContentType="application/vnd.openxmlformats-officedocument.theme+xml"/>
  <Override PartName="/ppt/slideLayouts/slideLayout526.xml" ContentType="application/vnd.openxmlformats-officedocument.presentationml.slideLayout+xml"/>
  <Override PartName="/ppt/theme/theme54.xml" ContentType="application/vnd.openxmlformats-officedocument.theme+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theme/theme55.xml" ContentType="application/vnd.openxmlformats-officedocument.theme+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theme/theme56.xml" ContentType="application/vnd.openxmlformats-officedocument.theme+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theme/theme57.xml" ContentType="application/vnd.openxmlformats-officedocument.theme+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8.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59.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60.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theme/theme61.xml" ContentType="application/vnd.openxmlformats-officedocument.theme+xml"/>
  <Override PartName="/ppt/theme/theme6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heme/themeOverride1.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heme/themeOverride2.xml" ContentType="application/vnd.openxmlformats-officedocument.themeOverr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theme/themeOverride3.xml" ContentType="application/vnd.openxmlformats-officedocument.themeOverr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80" r:id="rId11"/>
    <p:sldMasterId id="2147483792" r:id="rId12"/>
    <p:sldMasterId id="2147483804" r:id="rId13"/>
    <p:sldMasterId id="2147483816" r:id="rId14"/>
    <p:sldMasterId id="2147483842" r:id="rId15"/>
    <p:sldMasterId id="2147483854" r:id="rId16"/>
    <p:sldMasterId id="2147483866" r:id="rId17"/>
    <p:sldMasterId id="2147483878" r:id="rId18"/>
    <p:sldMasterId id="2147483890" r:id="rId19"/>
    <p:sldMasterId id="2147483902" r:id="rId20"/>
    <p:sldMasterId id="2147483914" r:id="rId21"/>
    <p:sldMasterId id="2147483926" r:id="rId22"/>
    <p:sldMasterId id="2147483950" r:id="rId23"/>
    <p:sldMasterId id="2147483962" r:id="rId24"/>
    <p:sldMasterId id="2147483974" r:id="rId25"/>
    <p:sldMasterId id="2147483986" r:id="rId26"/>
    <p:sldMasterId id="2147483998" r:id="rId27"/>
    <p:sldMasterId id="2147484010" r:id="rId28"/>
    <p:sldMasterId id="2147484022" r:id="rId29"/>
    <p:sldMasterId id="2147484024" r:id="rId30"/>
    <p:sldMasterId id="2147484036" r:id="rId31"/>
    <p:sldMasterId id="2147484048" r:id="rId32"/>
    <p:sldMasterId id="2147484060" r:id="rId33"/>
    <p:sldMasterId id="2147484072" r:id="rId34"/>
    <p:sldMasterId id="2147484084" r:id="rId35"/>
    <p:sldMasterId id="2147484096" r:id="rId36"/>
    <p:sldMasterId id="2147484109" r:id="rId37"/>
    <p:sldMasterId id="2147484122" r:id="rId38"/>
    <p:sldMasterId id="2147484135" r:id="rId39"/>
    <p:sldMasterId id="2147484147" r:id="rId40"/>
    <p:sldMasterId id="2147484161" r:id="rId41"/>
    <p:sldMasterId id="2147484164" r:id="rId42"/>
    <p:sldMasterId id="2147484176" r:id="rId43"/>
    <p:sldMasterId id="2147484188" r:id="rId44"/>
    <p:sldMasterId id="2147484202" r:id="rId45"/>
    <p:sldMasterId id="2147484216" r:id="rId46"/>
    <p:sldMasterId id="2147484228" r:id="rId47"/>
    <p:sldMasterId id="2147484240" r:id="rId48"/>
    <p:sldMasterId id="2147484242" r:id="rId49"/>
    <p:sldMasterId id="2147484244" r:id="rId50"/>
    <p:sldMasterId id="2147484257" r:id="rId51"/>
    <p:sldMasterId id="2147484259" r:id="rId52"/>
    <p:sldMasterId id="2147484261" r:id="rId53"/>
    <p:sldMasterId id="2147484263" r:id="rId54"/>
    <p:sldMasterId id="2147484265" r:id="rId55"/>
    <p:sldMasterId id="2147484277" r:id="rId56"/>
    <p:sldMasterId id="2147484289" r:id="rId57"/>
    <p:sldMasterId id="2147484301" r:id="rId58"/>
    <p:sldMasterId id="2147484315" r:id="rId59"/>
    <p:sldMasterId id="2147484327" r:id="rId60"/>
    <p:sldMasterId id="2147484351" r:id="rId61"/>
  </p:sldMasterIdLst>
  <p:notesMasterIdLst>
    <p:notesMasterId r:id="rId310"/>
  </p:notesMasterIdLst>
  <p:sldIdLst>
    <p:sldId id="256" r:id="rId62"/>
    <p:sldId id="5338" r:id="rId63"/>
    <p:sldId id="5347" r:id="rId64"/>
    <p:sldId id="5339" r:id="rId65"/>
    <p:sldId id="281" r:id="rId66"/>
    <p:sldId id="282" r:id="rId67"/>
    <p:sldId id="283" r:id="rId68"/>
    <p:sldId id="284" r:id="rId69"/>
    <p:sldId id="5294" r:id="rId70"/>
    <p:sldId id="285" r:id="rId71"/>
    <p:sldId id="286" r:id="rId72"/>
    <p:sldId id="287" r:id="rId73"/>
    <p:sldId id="288" r:id="rId74"/>
    <p:sldId id="289" r:id="rId75"/>
    <p:sldId id="290" r:id="rId76"/>
    <p:sldId id="291" r:id="rId77"/>
    <p:sldId id="292" r:id="rId78"/>
    <p:sldId id="293" r:id="rId79"/>
    <p:sldId id="294" r:id="rId80"/>
    <p:sldId id="295" r:id="rId81"/>
    <p:sldId id="257" r:id="rId82"/>
    <p:sldId id="311" r:id="rId83"/>
    <p:sldId id="312" r:id="rId84"/>
    <p:sldId id="313" r:id="rId85"/>
    <p:sldId id="314" r:id="rId86"/>
    <p:sldId id="315" r:id="rId87"/>
    <p:sldId id="316" r:id="rId88"/>
    <p:sldId id="317" r:id="rId89"/>
    <p:sldId id="318" r:id="rId90"/>
    <p:sldId id="319" r:id="rId91"/>
    <p:sldId id="320" r:id="rId92"/>
    <p:sldId id="321" r:id="rId93"/>
    <p:sldId id="322" r:id="rId94"/>
    <p:sldId id="323" r:id="rId95"/>
    <p:sldId id="324" r:id="rId96"/>
    <p:sldId id="325" r:id="rId97"/>
    <p:sldId id="326" r:id="rId98"/>
    <p:sldId id="327" r:id="rId99"/>
    <p:sldId id="328" r:id="rId100"/>
    <p:sldId id="329" r:id="rId101"/>
    <p:sldId id="330" r:id="rId102"/>
    <p:sldId id="331" r:id="rId103"/>
    <p:sldId id="332" r:id="rId104"/>
    <p:sldId id="333" r:id="rId105"/>
    <p:sldId id="5720" r:id="rId106"/>
    <p:sldId id="5721" r:id="rId107"/>
    <p:sldId id="340" r:id="rId108"/>
    <p:sldId id="5722" r:id="rId109"/>
    <p:sldId id="388" r:id="rId110"/>
    <p:sldId id="258" r:id="rId111"/>
    <p:sldId id="389" r:id="rId112"/>
    <p:sldId id="278" r:id="rId113"/>
    <p:sldId id="5700" r:id="rId114"/>
    <p:sldId id="5701" r:id="rId115"/>
    <p:sldId id="279" r:id="rId116"/>
    <p:sldId id="280" r:id="rId117"/>
    <p:sldId id="264" r:id="rId118"/>
    <p:sldId id="390" r:id="rId119"/>
    <p:sldId id="265" r:id="rId120"/>
    <p:sldId id="391" r:id="rId121"/>
    <p:sldId id="266" r:id="rId122"/>
    <p:sldId id="392" r:id="rId123"/>
    <p:sldId id="393" r:id="rId124"/>
    <p:sldId id="394" r:id="rId125"/>
    <p:sldId id="5702" r:id="rId126"/>
    <p:sldId id="5703" r:id="rId127"/>
    <p:sldId id="5704" r:id="rId128"/>
    <p:sldId id="5705" r:id="rId129"/>
    <p:sldId id="5706" r:id="rId130"/>
    <p:sldId id="5707" r:id="rId131"/>
    <p:sldId id="5708" r:id="rId132"/>
    <p:sldId id="5709" r:id="rId133"/>
    <p:sldId id="5710" r:id="rId134"/>
    <p:sldId id="5711" r:id="rId135"/>
    <p:sldId id="405" r:id="rId136"/>
    <p:sldId id="406" r:id="rId137"/>
    <p:sldId id="267" r:id="rId138"/>
    <p:sldId id="334" r:id="rId139"/>
    <p:sldId id="5712" r:id="rId140"/>
    <p:sldId id="5713" r:id="rId141"/>
    <p:sldId id="5714" r:id="rId142"/>
    <p:sldId id="5715" r:id="rId143"/>
    <p:sldId id="5716" r:id="rId144"/>
    <p:sldId id="5717" r:id="rId145"/>
    <p:sldId id="5718" r:id="rId146"/>
    <p:sldId id="5719" r:id="rId147"/>
    <p:sldId id="343" r:id="rId148"/>
    <p:sldId id="344" r:id="rId149"/>
    <p:sldId id="268" r:id="rId150"/>
    <p:sldId id="4231" r:id="rId151"/>
    <p:sldId id="4232" r:id="rId152"/>
    <p:sldId id="259" r:id="rId153"/>
    <p:sldId id="407" r:id="rId154"/>
    <p:sldId id="408" r:id="rId155"/>
    <p:sldId id="269" r:id="rId156"/>
    <p:sldId id="270" r:id="rId157"/>
    <p:sldId id="271" r:id="rId158"/>
    <p:sldId id="272" r:id="rId159"/>
    <p:sldId id="296" r:id="rId160"/>
    <p:sldId id="297" r:id="rId161"/>
    <p:sldId id="298" r:id="rId162"/>
    <p:sldId id="299" r:id="rId163"/>
    <p:sldId id="300" r:id="rId164"/>
    <p:sldId id="345" r:id="rId165"/>
    <p:sldId id="346" r:id="rId166"/>
    <p:sldId id="347" r:id="rId167"/>
    <p:sldId id="348" r:id="rId168"/>
    <p:sldId id="349" r:id="rId169"/>
    <p:sldId id="350" r:id="rId170"/>
    <p:sldId id="351" r:id="rId171"/>
    <p:sldId id="362" r:id="rId172"/>
    <p:sldId id="363" r:id="rId173"/>
    <p:sldId id="260" r:id="rId174"/>
    <p:sldId id="409" r:id="rId175"/>
    <p:sldId id="410" r:id="rId176"/>
    <p:sldId id="411" r:id="rId177"/>
    <p:sldId id="412" r:id="rId178"/>
    <p:sldId id="5348" r:id="rId179"/>
    <p:sldId id="352" r:id="rId180"/>
    <p:sldId id="353" r:id="rId181"/>
    <p:sldId id="354" r:id="rId182"/>
    <p:sldId id="355" r:id="rId183"/>
    <p:sldId id="356" r:id="rId184"/>
    <p:sldId id="357" r:id="rId185"/>
    <p:sldId id="358" r:id="rId186"/>
    <p:sldId id="359" r:id="rId187"/>
    <p:sldId id="361" r:id="rId188"/>
    <p:sldId id="261" r:id="rId189"/>
    <p:sldId id="364" r:id="rId190"/>
    <p:sldId id="5729" r:id="rId191"/>
    <p:sldId id="5730" r:id="rId192"/>
    <p:sldId id="5731" r:id="rId193"/>
    <p:sldId id="5732" r:id="rId194"/>
    <p:sldId id="5733" r:id="rId195"/>
    <p:sldId id="5734" r:id="rId196"/>
    <p:sldId id="5735" r:id="rId197"/>
    <p:sldId id="5736" r:id="rId198"/>
    <p:sldId id="5751" r:id="rId199"/>
    <p:sldId id="5737" r:id="rId200"/>
    <p:sldId id="5738" r:id="rId201"/>
    <p:sldId id="5739" r:id="rId202"/>
    <p:sldId id="5740" r:id="rId203"/>
    <p:sldId id="5741" r:id="rId204"/>
    <p:sldId id="5742" r:id="rId205"/>
    <p:sldId id="5743" r:id="rId206"/>
    <p:sldId id="5744" r:id="rId207"/>
    <p:sldId id="5745" r:id="rId208"/>
    <p:sldId id="5746" r:id="rId209"/>
    <p:sldId id="383" r:id="rId210"/>
    <p:sldId id="384" r:id="rId211"/>
    <p:sldId id="302" r:id="rId212"/>
    <p:sldId id="303" r:id="rId213"/>
    <p:sldId id="304" r:id="rId214"/>
    <p:sldId id="461" r:id="rId215"/>
    <p:sldId id="414" r:id="rId216"/>
    <p:sldId id="415" r:id="rId217"/>
    <p:sldId id="416" r:id="rId218"/>
    <p:sldId id="5723" r:id="rId219"/>
    <p:sldId id="5724" r:id="rId220"/>
    <p:sldId id="5725" r:id="rId221"/>
    <p:sldId id="360" r:id="rId222"/>
    <p:sldId id="342" r:id="rId223"/>
    <p:sldId id="5726" r:id="rId224"/>
    <p:sldId id="339" r:id="rId225"/>
    <p:sldId id="418" r:id="rId226"/>
    <p:sldId id="5727" r:id="rId227"/>
    <p:sldId id="337" r:id="rId228"/>
    <p:sldId id="338" r:id="rId229"/>
    <p:sldId id="335" r:id="rId230"/>
    <p:sldId id="336" r:id="rId231"/>
    <p:sldId id="5728" r:id="rId232"/>
    <p:sldId id="462" r:id="rId233"/>
    <p:sldId id="420" r:id="rId234"/>
    <p:sldId id="421" r:id="rId235"/>
    <p:sldId id="273" r:id="rId236"/>
    <p:sldId id="305" r:id="rId237"/>
    <p:sldId id="463" r:id="rId238"/>
    <p:sldId id="423" r:id="rId239"/>
    <p:sldId id="5623" r:id="rId240"/>
    <p:sldId id="274" r:id="rId241"/>
    <p:sldId id="5750" r:id="rId242"/>
    <p:sldId id="464" r:id="rId243"/>
    <p:sldId id="425" r:id="rId244"/>
    <p:sldId id="306" r:id="rId245"/>
    <p:sldId id="307" r:id="rId246"/>
    <p:sldId id="308" r:id="rId247"/>
    <p:sldId id="460" r:id="rId248"/>
    <p:sldId id="310" r:id="rId249"/>
    <p:sldId id="465" r:id="rId250"/>
    <p:sldId id="427" r:id="rId251"/>
    <p:sldId id="428" r:id="rId252"/>
    <p:sldId id="429" r:id="rId253"/>
    <p:sldId id="466" r:id="rId254"/>
    <p:sldId id="431" r:id="rId255"/>
    <p:sldId id="432" r:id="rId256"/>
    <p:sldId id="433" r:id="rId257"/>
    <p:sldId id="434" r:id="rId258"/>
    <p:sldId id="435" r:id="rId259"/>
    <p:sldId id="436" r:id="rId260"/>
    <p:sldId id="437" r:id="rId261"/>
    <p:sldId id="438" r:id="rId262"/>
    <p:sldId id="753" r:id="rId263"/>
    <p:sldId id="3997" r:id="rId264"/>
    <p:sldId id="3995" r:id="rId265"/>
    <p:sldId id="3996" r:id="rId266"/>
    <p:sldId id="3946" r:id="rId267"/>
    <p:sldId id="5518" r:id="rId268"/>
    <p:sldId id="5284" r:id="rId269"/>
    <p:sldId id="5418" r:id="rId270"/>
    <p:sldId id="5467" r:id="rId271"/>
    <p:sldId id="5469" r:id="rId272"/>
    <p:sldId id="275" r:id="rId273"/>
    <p:sldId id="385" r:id="rId274"/>
    <p:sldId id="386" r:id="rId275"/>
    <p:sldId id="262" r:id="rId276"/>
    <p:sldId id="467" r:id="rId277"/>
    <p:sldId id="440" r:id="rId278"/>
    <p:sldId id="441" r:id="rId279"/>
    <p:sldId id="442" r:id="rId280"/>
    <p:sldId id="443" r:id="rId281"/>
    <p:sldId id="444" r:id="rId282"/>
    <p:sldId id="445" r:id="rId283"/>
    <p:sldId id="446" r:id="rId284"/>
    <p:sldId id="447" r:id="rId285"/>
    <p:sldId id="448" r:id="rId286"/>
    <p:sldId id="449" r:id="rId287"/>
    <p:sldId id="468" r:id="rId288"/>
    <p:sldId id="451" r:id="rId289"/>
    <p:sldId id="452" r:id="rId290"/>
    <p:sldId id="453" r:id="rId291"/>
    <p:sldId id="454" r:id="rId292"/>
    <p:sldId id="455" r:id="rId293"/>
    <p:sldId id="456" r:id="rId294"/>
    <p:sldId id="457" r:id="rId295"/>
    <p:sldId id="458" r:id="rId296"/>
    <p:sldId id="459" r:id="rId297"/>
    <p:sldId id="263" r:id="rId298"/>
    <p:sldId id="5417" r:id="rId299"/>
    <p:sldId id="5519" r:id="rId300"/>
    <p:sldId id="594" r:id="rId301"/>
    <p:sldId id="5695" r:id="rId302"/>
    <p:sldId id="5696" r:id="rId303"/>
    <p:sldId id="5697" r:id="rId304"/>
    <p:sldId id="5698" r:id="rId305"/>
    <p:sldId id="5699" r:id="rId306"/>
    <p:sldId id="5749" r:id="rId307"/>
    <p:sldId id="276" r:id="rId308"/>
    <p:sldId id="277" r:id="rId30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16B9165-A5B8-4821-8E06-33910CFFFFBD}">
          <p14:sldIdLst>
            <p14:sldId id="256"/>
            <p14:sldId id="5338"/>
            <p14:sldId id="5347"/>
            <p14:sldId id="5339"/>
            <p14:sldId id="281"/>
            <p14:sldId id="282"/>
            <p14:sldId id="283"/>
            <p14:sldId id="284"/>
            <p14:sldId id="5294"/>
            <p14:sldId id="285"/>
            <p14:sldId id="286"/>
            <p14:sldId id="287"/>
            <p14:sldId id="288"/>
            <p14:sldId id="289"/>
            <p14:sldId id="290"/>
            <p14:sldId id="291"/>
            <p14:sldId id="292"/>
            <p14:sldId id="293"/>
            <p14:sldId id="294"/>
            <p14:sldId id="295"/>
          </p14:sldIdLst>
        </p14:section>
        <p14:section name="A. Arrest" id="{3A673146-3E5E-41C2-BCE7-0C67B5D47ABF}">
          <p14:sldIdLst>
            <p14:sldId id="257"/>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5720"/>
            <p14:sldId id="5721"/>
            <p14:sldId id="340"/>
            <p14:sldId id="5722"/>
            <p14:sldId id="388"/>
          </p14:sldIdLst>
        </p14:section>
        <p14:section name="B. Religious Trial" id="{5EDE2664-1E76-4E88-AEEB-088D2936D591}">
          <p14:sldIdLst>
            <p14:sldId id="258"/>
            <p14:sldId id="389"/>
            <p14:sldId id="278"/>
            <p14:sldId id="5700"/>
            <p14:sldId id="5701"/>
            <p14:sldId id="279"/>
            <p14:sldId id="280"/>
            <p14:sldId id="264"/>
            <p14:sldId id="390"/>
            <p14:sldId id="265"/>
            <p14:sldId id="391"/>
            <p14:sldId id="266"/>
            <p14:sldId id="392"/>
            <p14:sldId id="393"/>
            <p14:sldId id="394"/>
            <p14:sldId id="5702"/>
            <p14:sldId id="5703"/>
            <p14:sldId id="5704"/>
            <p14:sldId id="5705"/>
            <p14:sldId id="5706"/>
            <p14:sldId id="5707"/>
            <p14:sldId id="5708"/>
            <p14:sldId id="5709"/>
            <p14:sldId id="5710"/>
            <p14:sldId id="5711"/>
            <p14:sldId id="405"/>
            <p14:sldId id="406"/>
            <p14:sldId id="267"/>
            <p14:sldId id="334"/>
            <p14:sldId id="5712"/>
            <p14:sldId id="5713"/>
            <p14:sldId id="5714"/>
            <p14:sldId id="5715"/>
            <p14:sldId id="5716"/>
            <p14:sldId id="5717"/>
            <p14:sldId id="5718"/>
            <p14:sldId id="5719"/>
            <p14:sldId id="343"/>
            <p14:sldId id="344"/>
            <p14:sldId id="268"/>
            <p14:sldId id="4231"/>
            <p14:sldId id="4232"/>
          </p14:sldIdLst>
        </p14:section>
        <p14:section name="C. Civil Trial" id="{64ABC824-8B25-4095-8E1B-BCC619EDA03E}">
          <p14:sldIdLst>
            <p14:sldId id="259"/>
            <p14:sldId id="407"/>
            <p14:sldId id="408"/>
            <p14:sldId id="269"/>
            <p14:sldId id="270"/>
            <p14:sldId id="271"/>
            <p14:sldId id="272"/>
            <p14:sldId id="296"/>
            <p14:sldId id="297"/>
            <p14:sldId id="298"/>
            <p14:sldId id="299"/>
            <p14:sldId id="300"/>
            <p14:sldId id="345"/>
            <p14:sldId id="346"/>
            <p14:sldId id="347"/>
            <p14:sldId id="348"/>
            <p14:sldId id="349"/>
            <p14:sldId id="350"/>
            <p14:sldId id="351"/>
            <p14:sldId id="362"/>
            <p14:sldId id="363"/>
          </p14:sldIdLst>
        </p14:section>
        <p14:section name="D. Processio nto Calvary" id="{1BAED85A-54A4-4835-8CF4-8A3BB4839B83}">
          <p14:sldIdLst>
            <p14:sldId id="260"/>
            <p14:sldId id="409"/>
            <p14:sldId id="410"/>
            <p14:sldId id="411"/>
            <p14:sldId id="412"/>
            <p14:sldId id="5348"/>
            <p14:sldId id="352"/>
            <p14:sldId id="353"/>
            <p14:sldId id="354"/>
            <p14:sldId id="355"/>
            <p14:sldId id="356"/>
            <p14:sldId id="357"/>
            <p14:sldId id="358"/>
            <p14:sldId id="359"/>
            <p14:sldId id="361"/>
          </p14:sldIdLst>
        </p14:section>
        <p14:section name="E. Crucifixion" id="{6E3312C7-E04F-458B-86A2-AADA73755390}">
          <p14:sldIdLst>
            <p14:sldId id="261"/>
            <p14:sldId id="364"/>
            <p14:sldId id="5729"/>
            <p14:sldId id="5730"/>
            <p14:sldId id="5731"/>
            <p14:sldId id="5732"/>
            <p14:sldId id="5733"/>
            <p14:sldId id="5734"/>
            <p14:sldId id="5735"/>
            <p14:sldId id="5736"/>
            <p14:sldId id="5751"/>
            <p14:sldId id="5737"/>
            <p14:sldId id="5738"/>
            <p14:sldId id="5739"/>
            <p14:sldId id="5740"/>
            <p14:sldId id="5741"/>
            <p14:sldId id="5742"/>
            <p14:sldId id="5743"/>
            <p14:sldId id="5744"/>
            <p14:sldId id="5745"/>
            <p14:sldId id="5746"/>
            <p14:sldId id="383"/>
            <p14:sldId id="384"/>
            <p14:sldId id="302"/>
            <p14:sldId id="303"/>
            <p14:sldId id="304"/>
            <p14:sldId id="461"/>
            <p14:sldId id="414"/>
            <p14:sldId id="415"/>
            <p14:sldId id="416"/>
            <p14:sldId id="5723"/>
            <p14:sldId id="5724"/>
            <p14:sldId id="5725"/>
            <p14:sldId id="360"/>
            <p14:sldId id="342"/>
            <p14:sldId id="5726"/>
            <p14:sldId id="339"/>
            <p14:sldId id="418"/>
            <p14:sldId id="5727"/>
            <p14:sldId id="337"/>
            <p14:sldId id="338"/>
            <p14:sldId id="335"/>
            <p14:sldId id="336"/>
            <p14:sldId id="5728"/>
            <p14:sldId id="462"/>
            <p14:sldId id="420"/>
            <p14:sldId id="421"/>
            <p14:sldId id="273"/>
            <p14:sldId id="305"/>
            <p14:sldId id="463"/>
            <p14:sldId id="423"/>
            <p14:sldId id="5623"/>
            <p14:sldId id="274"/>
            <p14:sldId id="5750"/>
            <p14:sldId id="464"/>
            <p14:sldId id="425"/>
            <p14:sldId id="306"/>
            <p14:sldId id="307"/>
            <p14:sldId id="308"/>
            <p14:sldId id="460"/>
            <p14:sldId id="310"/>
            <p14:sldId id="465"/>
            <p14:sldId id="427"/>
            <p14:sldId id="428"/>
            <p14:sldId id="429"/>
            <p14:sldId id="466"/>
            <p14:sldId id="431"/>
            <p14:sldId id="432"/>
            <p14:sldId id="433"/>
            <p14:sldId id="434"/>
            <p14:sldId id="435"/>
            <p14:sldId id="436"/>
            <p14:sldId id="437"/>
            <p14:sldId id="438"/>
            <p14:sldId id="753"/>
            <p14:sldId id="3997"/>
            <p14:sldId id="3995"/>
            <p14:sldId id="3996"/>
            <p14:sldId id="3946"/>
            <p14:sldId id="5518"/>
            <p14:sldId id="5284"/>
            <p14:sldId id="5418"/>
            <p14:sldId id="5467"/>
            <p14:sldId id="5469"/>
            <p14:sldId id="275"/>
            <p14:sldId id="385"/>
            <p14:sldId id="386"/>
          </p14:sldIdLst>
        </p14:section>
        <p14:section name="F. Burial of Christ" id="{F828133C-58D8-4B5D-9FD2-AA3C4B5A4801}">
          <p14:sldIdLst>
            <p14:sldId id="262"/>
            <p14:sldId id="467"/>
            <p14:sldId id="440"/>
            <p14:sldId id="441"/>
            <p14:sldId id="442"/>
            <p14:sldId id="443"/>
            <p14:sldId id="444"/>
            <p14:sldId id="445"/>
            <p14:sldId id="446"/>
            <p14:sldId id="447"/>
            <p14:sldId id="448"/>
            <p14:sldId id="449"/>
            <p14:sldId id="468"/>
            <p14:sldId id="451"/>
            <p14:sldId id="452"/>
            <p14:sldId id="453"/>
            <p14:sldId id="454"/>
            <p14:sldId id="455"/>
            <p14:sldId id="456"/>
            <p14:sldId id="457"/>
            <p14:sldId id="458"/>
            <p14:sldId id="459"/>
          </p14:sldIdLst>
        </p14:section>
        <p14:section name="G. Sealing of the Tomb" id="{62955FE3-1FC7-475D-93D3-58900531022B}">
          <p14:sldIdLst>
            <p14:sldId id="263"/>
            <p14:sldId id="5417"/>
            <p14:sldId id="5519"/>
            <p14:sldId id="594"/>
            <p14:sldId id="5695"/>
            <p14:sldId id="5696"/>
            <p14:sldId id="5697"/>
            <p14:sldId id="5698"/>
            <p14:sldId id="5699"/>
            <p14:sldId id="5749"/>
            <p14:sldId id="276"/>
            <p14:sldId id="27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93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77" autoAdjust="0"/>
    <p:restoredTop sz="76363" autoAdjust="0"/>
  </p:normalViewPr>
  <p:slideViewPr>
    <p:cSldViewPr snapToGrid="0">
      <p:cViewPr varScale="1">
        <p:scale>
          <a:sx n="83" d="100"/>
          <a:sy n="83" d="100"/>
        </p:scale>
        <p:origin x="208" y="880"/>
      </p:cViewPr>
      <p:guideLst>
        <p:guide orient="horz" pos="2160"/>
        <p:guide pos="2880"/>
      </p:guideLst>
    </p:cSldViewPr>
  </p:slideViewPr>
  <p:notesTextViewPr>
    <p:cViewPr>
      <p:scale>
        <a:sx n="1" d="1"/>
        <a:sy n="1" d="1"/>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6.xml"/><Relationship Id="rId299" Type="http://schemas.openxmlformats.org/officeDocument/2006/relationships/slide" Target="slides/slide238.xml"/><Relationship Id="rId21" Type="http://schemas.openxmlformats.org/officeDocument/2006/relationships/slideMaster" Target="slideMasters/slideMaster21.xml"/><Relationship Id="rId63" Type="http://schemas.openxmlformats.org/officeDocument/2006/relationships/slide" Target="slides/slide2.xml"/><Relationship Id="rId159" Type="http://schemas.openxmlformats.org/officeDocument/2006/relationships/slide" Target="slides/slide98.xml"/><Relationship Id="rId170" Type="http://schemas.openxmlformats.org/officeDocument/2006/relationships/slide" Target="slides/slide109.xml"/><Relationship Id="rId226" Type="http://schemas.openxmlformats.org/officeDocument/2006/relationships/slide" Target="slides/slide165.xml"/><Relationship Id="rId268" Type="http://schemas.openxmlformats.org/officeDocument/2006/relationships/slide" Target="slides/slide207.xml"/><Relationship Id="rId32" Type="http://schemas.openxmlformats.org/officeDocument/2006/relationships/slideMaster" Target="slideMasters/slideMaster32.xml"/><Relationship Id="rId74" Type="http://schemas.openxmlformats.org/officeDocument/2006/relationships/slide" Target="slides/slide13.xml"/><Relationship Id="rId128" Type="http://schemas.openxmlformats.org/officeDocument/2006/relationships/slide" Target="slides/slide67.xml"/><Relationship Id="rId5" Type="http://schemas.openxmlformats.org/officeDocument/2006/relationships/slideMaster" Target="slideMasters/slideMaster5.xml"/><Relationship Id="rId181" Type="http://schemas.openxmlformats.org/officeDocument/2006/relationships/slide" Target="slides/slide120.xml"/><Relationship Id="rId237" Type="http://schemas.openxmlformats.org/officeDocument/2006/relationships/slide" Target="slides/slide176.xml"/><Relationship Id="rId279" Type="http://schemas.openxmlformats.org/officeDocument/2006/relationships/slide" Target="slides/slide218.xml"/><Relationship Id="rId43" Type="http://schemas.openxmlformats.org/officeDocument/2006/relationships/slideMaster" Target="slideMasters/slideMaster43.xml"/><Relationship Id="rId139" Type="http://schemas.openxmlformats.org/officeDocument/2006/relationships/slide" Target="slides/slide78.xml"/><Relationship Id="rId290" Type="http://schemas.openxmlformats.org/officeDocument/2006/relationships/slide" Target="slides/slide229.xml"/><Relationship Id="rId304" Type="http://schemas.openxmlformats.org/officeDocument/2006/relationships/slide" Target="slides/slide243.xml"/><Relationship Id="rId85" Type="http://schemas.openxmlformats.org/officeDocument/2006/relationships/slide" Target="slides/slide24.xml"/><Relationship Id="rId150" Type="http://schemas.openxmlformats.org/officeDocument/2006/relationships/slide" Target="slides/slide89.xml"/><Relationship Id="rId192" Type="http://schemas.openxmlformats.org/officeDocument/2006/relationships/slide" Target="slides/slide131.xml"/><Relationship Id="rId206" Type="http://schemas.openxmlformats.org/officeDocument/2006/relationships/slide" Target="slides/slide145.xml"/><Relationship Id="rId248" Type="http://schemas.openxmlformats.org/officeDocument/2006/relationships/slide" Target="slides/slide187.xml"/><Relationship Id="rId12" Type="http://schemas.openxmlformats.org/officeDocument/2006/relationships/slideMaster" Target="slideMasters/slideMaster12.xml"/><Relationship Id="rId108" Type="http://schemas.openxmlformats.org/officeDocument/2006/relationships/slide" Target="slides/slide47.xml"/><Relationship Id="rId54" Type="http://schemas.openxmlformats.org/officeDocument/2006/relationships/slideMaster" Target="slideMasters/slideMaster54.xml"/><Relationship Id="rId96" Type="http://schemas.openxmlformats.org/officeDocument/2006/relationships/slide" Target="slides/slide35.xml"/><Relationship Id="rId161" Type="http://schemas.openxmlformats.org/officeDocument/2006/relationships/slide" Target="slides/slide100.xml"/><Relationship Id="rId217" Type="http://schemas.openxmlformats.org/officeDocument/2006/relationships/slide" Target="slides/slide156.xml"/><Relationship Id="rId259" Type="http://schemas.openxmlformats.org/officeDocument/2006/relationships/slide" Target="slides/slide198.xml"/><Relationship Id="rId23" Type="http://schemas.openxmlformats.org/officeDocument/2006/relationships/slideMaster" Target="slideMasters/slideMaster23.xml"/><Relationship Id="rId119" Type="http://schemas.openxmlformats.org/officeDocument/2006/relationships/slide" Target="slides/slide58.xml"/><Relationship Id="rId270" Type="http://schemas.openxmlformats.org/officeDocument/2006/relationships/slide" Target="slides/slide209.xml"/><Relationship Id="rId65" Type="http://schemas.openxmlformats.org/officeDocument/2006/relationships/slide" Target="slides/slide4.xml"/><Relationship Id="rId130" Type="http://schemas.openxmlformats.org/officeDocument/2006/relationships/slide" Target="slides/slide69.xml"/><Relationship Id="rId172" Type="http://schemas.openxmlformats.org/officeDocument/2006/relationships/slide" Target="slides/slide111.xml"/><Relationship Id="rId193" Type="http://schemas.openxmlformats.org/officeDocument/2006/relationships/slide" Target="slides/slide132.xml"/><Relationship Id="rId207" Type="http://schemas.openxmlformats.org/officeDocument/2006/relationships/slide" Target="slides/slide146.xml"/><Relationship Id="rId228" Type="http://schemas.openxmlformats.org/officeDocument/2006/relationships/slide" Target="slides/slide167.xml"/><Relationship Id="rId249" Type="http://schemas.openxmlformats.org/officeDocument/2006/relationships/slide" Target="slides/slide188.xml"/><Relationship Id="rId13" Type="http://schemas.openxmlformats.org/officeDocument/2006/relationships/slideMaster" Target="slideMasters/slideMaster13.xml"/><Relationship Id="rId109" Type="http://schemas.openxmlformats.org/officeDocument/2006/relationships/slide" Target="slides/slide48.xml"/><Relationship Id="rId260" Type="http://schemas.openxmlformats.org/officeDocument/2006/relationships/slide" Target="slides/slide199.xml"/><Relationship Id="rId281" Type="http://schemas.openxmlformats.org/officeDocument/2006/relationships/slide" Target="slides/slide220.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5.xml"/><Relationship Id="rId97" Type="http://schemas.openxmlformats.org/officeDocument/2006/relationships/slide" Target="slides/slide36.xml"/><Relationship Id="rId120" Type="http://schemas.openxmlformats.org/officeDocument/2006/relationships/slide" Target="slides/slide59.xml"/><Relationship Id="rId141" Type="http://schemas.openxmlformats.org/officeDocument/2006/relationships/slide" Target="slides/slide80.xml"/><Relationship Id="rId7" Type="http://schemas.openxmlformats.org/officeDocument/2006/relationships/slideMaster" Target="slideMasters/slideMaster7.xml"/><Relationship Id="rId162" Type="http://schemas.openxmlformats.org/officeDocument/2006/relationships/slide" Target="slides/slide101.xml"/><Relationship Id="rId183" Type="http://schemas.openxmlformats.org/officeDocument/2006/relationships/slide" Target="slides/slide122.xml"/><Relationship Id="rId218" Type="http://schemas.openxmlformats.org/officeDocument/2006/relationships/slide" Target="slides/slide157.xml"/><Relationship Id="rId239" Type="http://schemas.openxmlformats.org/officeDocument/2006/relationships/slide" Target="slides/slide178.xml"/><Relationship Id="rId250" Type="http://schemas.openxmlformats.org/officeDocument/2006/relationships/slide" Target="slides/slide189.xml"/><Relationship Id="rId271" Type="http://schemas.openxmlformats.org/officeDocument/2006/relationships/slide" Target="slides/slide210.xml"/><Relationship Id="rId292" Type="http://schemas.openxmlformats.org/officeDocument/2006/relationships/slide" Target="slides/slide231.xml"/><Relationship Id="rId306" Type="http://schemas.openxmlformats.org/officeDocument/2006/relationships/slide" Target="slides/slide245.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5.xml"/><Relationship Id="rId87" Type="http://schemas.openxmlformats.org/officeDocument/2006/relationships/slide" Target="slides/slide26.xml"/><Relationship Id="rId110" Type="http://schemas.openxmlformats.org/officeDocument/2006/relationships/slide" Target="slides/slide49.xml"/><Relationship Id="rId131" Type="http://schemas.openxmlformats.org/officeDocument/2006/relationships/slide" Target="slides/slide70.xml"/><Relationship Id="rId152" Type="http://schemas.openxmlformats.org/officeDocument/2006/relationships/slide" Target="slides/slide91.xml"/><Relationship Id="rId173" Type="http://schemas.openxmlformats.org/officeDocument/2006/relationships/slide" Target="slides/slide112.xml"/><Relationship Id="rId194" Type="http://schemas.openxmlformats.org/officeDocument/2006/relationships/slide" Target="slides/slide133.xml"/><Relationship Id="rId208" Type="http://schemas.openxmlformats.org/officeDocument/2006/relationships/slide" Target="slides/slide147.xml"/><Relationship Id="rId229" Type="http://schemas.openxmlformats.org/officeDocument/2006/relationships/slide" Target="slides/slide168.xml"/><Relationship Id="rId240" Type="http://schemas.openxmlformats.org/officeDocument/2006/relationships/slide" Target="slides/slide179.xml"/><Relationship Id="rId261" Type="http://schemas.openxmlformats.org/officeDocument/2006/relationships/slide" Target="slides/slide200.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6.xml"/><Relationship Id="rId100" Type="http://schemas.openxmlformats.org/officeDocument/2006/relationships/slide" Target="slides/slide39.xml"/><Relationship Id="rId282" Type="http://schemas.openxmlformats.org/officeDocument/2006/relationships/slide" Target="slides/slide221.xml"/><Relationship Id="rId8" Type="http://schemas.openxmlformats.org/officeDocument/2006/relationships/slideMaster" Target="slideMasters/slideMaster8.xml"/><Relationship Id="rId98" Type="http://schemas.openxmlformats.org/officeDocument/2006/relationships/slide" Target="slides/slide37.xml"/><Relationship Id="rId121" Type="http://schemas.openxmlformats.org/officeDocument/2006/relationships/slide" Target="slides/slide60.xml"/><Relationship Id="rId142" Type="http://schemas.openxmlformats.org/officeDocument/2006/relationships/slide" Target="slides/slide81.xml"/><Relationship Id="rId163" Type="http://schemas.openxmlformats.org/officeDocument/2006/relationships/slide" Target="slides/slide102.xml"/><Relationship Id="rId184" Type="http://schemas.openxmlformats.org/officeDocument/2006/relationships/slide" Target="slides/slide123.xml"/><Relationship Id="rId219" Type="http://schemas.openxmlformats.org/officeDocument/2006/relationships/slide" Target="slides/slide158.xml"/><Relationship Id="rId230" Type="http://schemas.openxmlformats.org/officeDocument/2006/relationships/slide" Target="slides/slide169.xml"/><Relationship Id="rId251" Type="http://schemas.openxmlformats.org/officeDocument/2006/relationships/slide" Target="slides/slide190.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6.xml"/><Relationship Id="rId272" Type="http://schemas.openxmlformats.org/officeDocument/2006/relationships/slide" Target="slides/slide211.xml"/><Relationship Id="rId293" Type="http://schemas.openxmlformats.org/officeDocument/2006/relationships/slide" Target="slides/slide232.xml"/><Relationship Id="rId307" Type="http://schemas.openxmlformats.org/officeDocument/2006/relationships/slide" Target="slides/slide246.xml"/><Relationship Id="rId88" Type="http://schemas.openxmlformats.org/officeDocument/2006/relationships/slide" Target="slides/slide27.xml"/><Relationship Id="rId111" Type="http://schemas.openxmlformats.org/officeDocument/2006/relationships/slide" Target="slides/slide50.xml"/><Relationship Id="rId132" Type="http://schemas.openxmlformats.org/officeDocument/2006/relationships/slide" Target="slides/slide71.xml"/><Relationship Id="rId153" Type="http://schemas.openxmlformats.org/officeDocument/2006/relationships/slide" Target="slides/slide92.xml"/><Relationship Id="rId174" Type="http://schemas.openxmlformats.org/officeDocument/2006/relationships/slide" Target="slides/slide113.xml"/><Relationship Id="rId195" Type="http://schemas.openxmlformats.org/officeDocument/2006/relationships/slide" Target="slides/slide134.xml"/><Relationship Id="rId209" Type="http://schemas.openxmlformats.org/officeDocument/2006/relationships/slide" Target="slides/slide148.xml"/><Relationship Id="rId220" Type="http://schemas.openxmlformats.org/officeDocument/2006/relationships/slide" Target="slides/slide159.xml"/><Relationship Id="rId241" Type="http://schemas.openxmlformats.org/officeDocument/2006/relationships/slide" Target="slides/slide180.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201.xml"/><Relationship Id="rId283" Type="http://schemas.openxmlformats.org/officeDocument/2006/relationships/slide" Target="slides/slide222.xml"/><Relationship Id="rId78" Type="http://schemas.openxmlformats.org/officeDocument/2006/relationships/slide" Target="slides/slide17.xml"/><Relationship Id="rId99" Type="http://schemas.openxmlformats.org/officeDocument/2006/relationships/slide" Target="slides/slide38.xml"/><Relationship Id="rId101" Type="http://schemas.openxmlformats.org/officeDocument/2006/relationships/slide" Target="slides/slide40.xml"/><Relationship Id="rId122" Type="http://schemas.openxmlformats.org/officeDocument/2006/relationships/slide" Target="slides/slide61.xml"/><Relationship Id="rId143" Type="http://schemas.openxmlformats.org/officeDocument/2006/relationships/slide" Target="slides/slide82.xml"/><Relationship Id="rId164" Type="http://schemas.openxmlformats.org/officeDocument/2006/relationships/slide" Target="slides/slide103.xml"/><Relationship Id="rId185" Type="http://schemas.openxmlformats.org/officeDocument/2006/relationships/slide" Target="slides/slide124.xml"/><Relationship Id="rId9" Type="http://schemas.openxmlformats.org/officeDocument/2006/relationships/slideMaster" Target="slideMasters/slideMaster9.xml"/><Relationship Id="rId210" Type="http://schemas.openxmlformats.org/officeDocument/2006/relationships/slide" Target="slides/slide149.xml"/><Relationship Id="rId26" Type="http://schemas.openxmlformats.org/officeDocument/2006/relationships/slideMaster" Target="slideMasters/slideMaster26.xml"/><Relationship Id="rId231" Type="http://schemas.openxmlformats.org/officeDocument/2006/relationships/slide" Target="slides/slide170.xml"/><Relationship Id="rId252" Type="http://schemas.openxmlformats.org/officeDocument/2006/relationships/slide" Target="slides/slide191.xml"/><Relationship Id="rId273" Type="http://schemas.openxmlformats.org/officeDocument/2006/relationships/slide" Target="slides/slide212.xml"/><Relationship Id="rId294" Type="http://schemas.openxmlformats.org/officeDocument/2006/relationships/slide" Target="slides/slide233.xml"/><Relationship Id="rId308" Type="http://schemas.openxmlformats.org/officeDocument/2006/relationships/slide" Target="slides/slide247.xml"/><Relationship Id="rId47" Type="http://schemas.openxmlformats.org/officeDocument/2006/relationships/slideMaster" Target="slideMasters/slideMaster47.xml"/><Relationship Id="rId68" Type="http://schemas.openxmlformats.org/officeDocument/2006/relationships/slide" Target="slides/slide7.xml"/><Relationship Id="rId89" Type="http://schemas.openxmlformats.org/officeDocument/2006/relationships/slide" Target="slides/slide28.xml"/><Relationship Id="rId112" Type="http://schemas.openxmlformats.org/officeDocument/2006/relationships/slide" Target="slides/slide51.xml"/><Relationship Id="rId133" Type="http://schemas.openxmlformats.org/officeDocument/2006/relationships/slide" Target="slides/slide72.xml"/><Relationship Id="rId154" Type="http://schemas.openxmlformats.org/officeDocument/2006/relationships/slide" Target="slides/slide93.xml"/><Relationship Id="rId175" Type="http://schemas.openxmlformats.org/officeDocument/2006/relationships/slide" Target="slides/slide114.xml"/><Relationship Id="rId196" Type="http://schemas.openxmlformats.org/officeDocument/2006/relationships/slide" Target="slides/slide135.xml"/><Relationship Id="rId200" Type="http://schemas.openxmlformats.org/officeDocument/2006/relationships/slide" Target="slides/slide139.xml"/><Relationship Id="rId16" Type="http://schemas.openxmlformats.org/officeDocument/2006/relationships/slideMaster" Target="slideMasters/slideMaster16.xml"/><Relationship Id="rId221" Type="http://schemas.openxmlformats.org/officeDocument/2006/relationships/slide" Target="slides/slide160.xml"/><Relationship Id="rId242" Type="http://schemas.openxmlformats.org/officeDocument/2006/relationships/slide" Target="slides/slide181.xml"/><Relationship Id="rId263" Type="http://schemas.openxmlformats.org/officeDocument/2006/relationships/slide" Target="slides/slide202.xml"/><Relationship Id="rId284" Type="http://schemas.openxmlformats.org/officeDocument/2006/relationships/slide" Target="slides/slide223.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8.xml"/><Relationship Id="rId102" Type="http://schemas.openxmlformats.org/officeDocument/2006/relationships/slide" Target="slides/slide41.xml"/><Relationship Id="rId123" Type="http://schemas.openxmlformats.org/officeDocument/2006/relationships/slide" Target="slides/slide62.xml"/><Relationship Id="rId144" Type="http://schemas.openxmlformats.org/officeDocument/2006/relationships/slide" Target="slides/slide83.xml"/><Relationship Id="rId90" Type="http://schemas.openxmlformats.org/officeDocument/2006/relationships/slide" Target="slides/slide29.xml"/><Relationship Id="rId165" Type="http://schemas.openxmlformats.org/officeDocument/2006/relationships/slide" Target="slides/slide104.xml"/><Relationship Id="rId186" Type="http://schemas.openxmlformats.org/officeDocument/2006/relationships/slide" Target="slides/slide125.xml"/><Relationship Id="rId211" Type="http://schemas.openxmlformats.org/officeDocument/2006/relationships/slide" Target="slides/slide150.xml"/><Relationship Id="rId232" Type="http://schemas.openxmlformats.org/officeDocument/2006/relationships/slide" Target="slides/slide171.xml"/><Relationship Id="rId253" Type="http://schemas.openxmlformats.org/officeDocument/2006/relationships/slide" Target="slides/slide192.xml"/><Relationship Id="rId274" Type="http://schemas.openxmlformats.org/officeDocument/2006/relationships/slide" Target="slides/slide213.xml"/><Relationship Id="rId295" Type="http://schemas.openxmlformats.org/officeDocument/2006/relationships/slide" Target="slides/slide234.xml"/><Relationship Id="rId309" Type="http://schemas.openxmlformats.org/officeDocument/2006/relationships/slide" Target="slides/slide248.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8.xml"/><Relationship Id="rId113" Type="http://schemas.openxmlformats.org/officeDocument/2006/relationships/slide" Target="slides/slide52.xml"/><Relationship Id="rId134" Type="http://schemas.openxmlformats.org/officeDocument/2006/relationships/slide" Target="slides/slide73.xml"/><Relationship Id="rId80" Type="http://schemas.openxmlformats.org/officeDocument/2006/relationships/slide" Target="slides/slide19.xml"/><Relationship Id="rId155" Type="http://schemas.openxmlformats.org/officeDocument/2006/relationships/slide" Target="slides/slide94.xml"/><Relationship Id="rId176" Type="http://schemas.openxmlformats.org/officeDocument/2006/relationships/slide" Target="slides/slide115.xml"/><Relationship Id="rId197" Type="http://schemas.openxmlformats.org/officeDocument/2006/relationships/slide" Target="slides/slide136.xml"/><Relationship Id="rId201" Type="http://schemas.openxmlformats.org/officeDocument/2006/relationships/slide" Target="slides/slide140.xml"/><Relationship Id="rId222" Type="http://schemas.openxmlformats.org/officeDocument/2006/relationships/slide" Target="slides/slide161.xml"/><Relationship Id="rId243" Type="http://schemas.openxmlformats.org/officeDocument/2006/relationships/slide" Target="slides/slide182.xml"/><Relationship Id="rId264" Type="http://schemas.openxmlformats.org/officeDocument/2006/relationships/slide" Target="slides/slide203.xml"/><Relationship Id="rId285" Type="http://schemas.openxmlformats.org/officeDocument/2006/relationships/slide" Target="slides/slide22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2.xml"/><Relationship Id="rId124" Type="http://schemas.openxmlformats.org/officeDocument/2006/relationships/slide" Target="slides/slide63.xml"/><Relationship Id="rId310" Type="http://schemas.openxmlformats.org/officeDocument/2006/relationships/notesMaster" Target="notesMasters/notesMaster1.xml"/><Relationship Id="rId70" Type="http://schemas.openxmlformats.org/officeDocument/2006/relationships/slide" Target="slides/slide9.xml"/><Relationship Id="rId91" Type="http://schemas.openxmlformats.org/officeDocument/2006/relationships/slide" Target="slides/slide30.xml"/><Relationship Id="rId145" Type="http://schemas.openxmlformats.org/officeDocument/2006/relationships/slide" Target="slides/slide84.xml"/><Relationship Id="rId166" Type="http://schemas.openxmlformats.org/officeDocument/2006/relationships/slide" Target="slides/slide105.xml"/><Relationship Id="rId187" Type="http://schemas.openxmlformats.org/officeDocument/2006/relationships/slide" Target="slides/slide126.xml"/><Relationship Id="rId1" Type="http://schemas.openxmlformats.org/officeDocument/2006/relationships/slideMaster" Target="slideMasters/slideMaster1.xml"/><Relationship Id="rId212" Type="http://schemas.openxmlformats.org/officeDocument/2006/relationships/slide" Target="slides/slide151.xml"/><Relationship Id="rId233" Type="http://schemas.openxmlformats.org/officeDocument/2006/relationships/slide" Target="slides/slide172.xml"/><Relationship Id="rId254" Type="http://schemas.openxmlformats.org/officeDocument/2006/relationships/slide" Target="slides/slide19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3.xml"/><Relationship Id="rId275" Type="http://schemas.openxmlformats.org/officeDocument/2006/relationships/slide" Target="slides/slide214.xml"/><Relationship Id="rId296" Type="http://schemas.openxmlformats.org/officeDocument/2006/relationships/slide" Target="slides/slide235.xml"/><Relationship Id="rId300" Type="http://schemas.openxmlformats.org/officeDocument/2006/relationships/slide" Target="slides/slide239.xml"/><Relationship Id="rId60" Type="http://schemas.openxmlformats.org/officeDocument/2006/relationships/slideMaster" Target="slideMasters/slideMaster60.xml"/><Relationship Id="rId81" Type="http://schemas.openxmlformats.org/officeDocument/2006/relationships/slide" Target="slides/slide20.xml"/><Relationship Id="rId135" Type="http://schemas.openxmlformats.org/officeDocument/2006/relationships/slide" Target="slides/slide74.xml"/><Relationship Id="rId156" Type="http://schemas.openxmlformats.org/officeDocument/2006/relationships/slide" Target="slides/slide95.xml"/><Relationship Id="rId177" Type="http://schemas.openxmlformats.org/officeDocument/2006/relationships/slide" Target="slides/slide116.xml"/><Relationship Id="rId198" Type="http://schemas.openxmlformats.org/officeDocument/2006/relationships/slide" Target="slides/slide137.xml"/><Relationship Id="rId202" Type="http://schemas.openxmlformats.org/officeDocument/2006/relationships/slide" Target="slides/slide141.xml"/><Relationship Id="rId223" Type="http://schemas.openxmlformats.org/officeDocument/2006/relationships/slide" Target="slides/slide162.xml"/><Relationship Id="rId244" Type="http://schemas.openxmlformats.org/officeDocument/2006/relationships/slide" Target="slides/slide18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4.xml"/><Relationship Id="rId286" Type="http://schemas.openxmlformats.org/officeDocument/2006/relationships/slide" Target="slides/slide225.xml"/><Relationship Id="rId50" Type="http://schemas.openxmlformats.org/officeDocument/2006/relationships/slideMaster" Target="slideMasters/slideMaster50.xml"/><Relationship Id="rId104" Type="http://schemas.openxmlformats.org/officeDocument/2006/relationships/slide" Target="slides/slide43.xml"/><Relationship Id="rId125" Type="http://schemas.openxmlformats.org/officeDocument/2006/relationships/slide" Target="slides/slide64.xml"/><Relationship Id="rId146" Type="http://schemas.openxmlformats.org/officeDocument/2006/relationships/slide" Target="slides/slide85.xml"/><Relationship Id="rId167" Type="http://schemas.openxmlformats.org/officeDocument/2006/relationships/slide" Target="slides/slide106.xml"/><Relationship Id="rId188" Type="http://schemas.openxmlformats.org/officeDocument/2006/relationships/slide" Target="slides/slide127.xml"/><Relationship Id="rId311" Type="http://schemas.openxmlformats.org/officeDocument/2006/relationships/presProps" Target="presProps.xml"/><Relationship Id="rId71" Type="http://schemas.openxmlformats.org/officeDocument/2006/relationships/slide" Target="slides/slide10.xml"/><Relationship Id="rId92" Type="http://schemas.openxmlformats.org/officeDocument/2006/relationships/slide" Target="slides/slide31.xml"/><Relationship Id="rId213" Type="http://schemas.openxmlformats.org/officeDocument/2006/relationships/slide" Target="slides/slide152.xml"/><Relationship Id="rId234" Type="http://schemas.openxmlformats.org/officeDocument/2006/relationships/slide" Target="slides/slide17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4.xml"/><Relationship Id="rId276" Type="http://schemas.openxmlformats.org/officeDocument/2006/relationships/slide" Target="slides/slide215.xml"/><Relationship Id="rId297" Type="http://schemas.openxmlformats.org/officeDocument/2006/relationships/slide" Target="slides/slide236.xml"/><Relationship Id="rId40" Type="http://schemas.openxmlformats.org/officeDocument/2006/relationships/slideMaster" Target="slideMasters/slideMaster40.xml"/><Relationship Id="rId115" Type="http://schemas.openxmlformats.org/officeDocument/2006/relationships/slide" Target="slides/slide54.xml"/><Relationship Id="rId136" Type="http://schemas.openxmlformats.org/officeDocument/2006/relationships/slide" Target="slides/slide75.xml"/><Relationship Id="rId157" Type="http://schemas.openxmlformats.org/officeDocument/2006/relationships/slide" Target="slides/slide96.xml"/><Relationship Id="rId178" Type="http://schemas.openxmlformats.org/officeDocument/2006/relationships/slide" Target="slides/slide117.xml"/><Relationship Id="rId301" Type="http://schemas.openxmlformats.org/officeDocument/2006/relationships/slide" Target="slides/slide240.xml"/><Relationship Id="rId61" Type="http://schemas.openxmlformats.org/officeDocument/2006/relationships/slideMaster" Target="slideMasters/slideMaster61.xml"/><Relationship Id="rId82" Type="http://schemas.openxmlformats.org/officeDocument/2006/relationships/slide" Target="slides/slide21.xml"/><Relationship Id="rId199" Type="http://schemas.openxmlformats.org/officeDocument/2006/relationships/slide" Target="slides/slide138.xml"/><Relationship Id="rId203" Type="http://schemas.openxmlformats.org/officeDocument/2006/relationships/slide" Target="slides/slide142.xml"/><Relationship Id="rId19" Type="http://schemas.openxmlformats.org/officeDocument/2006/relationships/slideMaster" Target="slideMasters/slideMaster19.xml"/><Relationship Id="rId224" Type="http://schemas.openxmlformats.org/officeDocument/2006/relationships/slide" Target="slides/slide163.xml"/><Relationship Id="rId245" Type="http://schemas.openxmlformats.org/officeDocument/2006/relationships/slide" Target="slides/slide184.xml"/><Relationship Id="rId266" Type="http://schemas.openxmlformats.org/officeDocument/2006/relationships/slide" Target="slides/slide205.xml"/><Relationship Id="rId287" Type="http://schemas.openxmlformats.org/officeDocument/2006/relationships/slide" Target="slides/slide226.xml"/><Relationship Id="rId30" Type="http://schemas.openxmlformats.org/officeDocument/2006/relationships/slideMaster" Target="slideMasters/slideMaster30.xml"/><Relationship Id="rId105" Type="http://schemas.openxmlformats.org/officeDocument/2006/relationships/slide" Target="slides/slide44.xml"/><Relationship Id="rId126" Type="http://schemas.openxmlformats.org/officeDocument/2006/relationships/slide" Target="slides/slide65.xml"/><Relationship Id="rId147" Type="http://schemas.openxmlformats.org/officeDocument/2006/relationships/slide" Target="slides/slide86.xml"/><Relationship Id="rId168" Type="http://schemas.openxmlformats.org/officeDocument/2006/relationships/slide" Target="slides/slide107.xml"/><Relationship Id="rId312" Type="http://schemas.openxmlformats.org/officeDocument/2006/relationships/viewProps" Target="viewProps.xml"/><Relationship Id="rId51" Type="http://schemas.openxmlformats.org/officeDocument/2006/relationships/slideMaster" Target="slideMasters/slideMaster51.xml"/><Relationship Id="rId72" Type="http://schemas.openxmlformats.org/officeDocument/2006/relationships/slide" Target="slides/slide11.xml"/><Relationship Id="rId93" Type="http://schemas.openxmlformats.org/officeDocument/2006/relationships/slide" Target="slides/slide32.xml"/><Relationship Id="rId189" Type="http://schemas.openxmlformats.org/officeDocument/2006/relationships/slide" Target="slides/slide128.xml"/><Relationship Id="rId3" Type="http://schemas.openxmlformats.org/officeDocument/2006/relationships/slideMaster" Target="slideMasters/slideMaster3.xml"/><Relationship Id="rId214" Type="http://schemas.openxmlformats.org/officeDocument/2006/relationships/slide" Target="slides/slide153.xml"/><Relationship Id="rId235" Type="http://schemas.openxmlformats.org/officeDocument/2006/relationships/slide" Target="slides/slide174.xml"/><Relationship Id="rId256" Type="http://schemas.openxmlformats.org/officeDocument/2006/relationships/slide" Target="slides/slide195.xml"/><Relationship Id="rId277" Type="http://schemas.openxmlformats.org/officeDocument/2006/relationships/slide" Target="slides/slide216.xml"/><Relationship Id="rId298" Type="http://schemas.openxmlformats.org/officeDocument/2006/relationships/slide" Target="slides/slide237.xml"/><Relationship Id="rId116" Type="http://schemas.openxmlformats.org/officeDocument/2006/relationships/slide" Target="slides/slide55.xml"/><Relationship Id="rId137" Type="http://schemas.openxmlformats.org/officeDocument/2006/relationships/slide" Target="slides/slide76.xml"/><Relationship Id="rId158" Type="http://schemas.openxmlformats.org/officeDocument/2006/relationships/slide" Target="slides/slide97.xml"/><Relationship Id="rId302" Type="http://schemas.openxmlformats.org/officeDocument/2006/relationships/slide" Target="slides/slide24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xml"/><Relationship Id="rId83" Type="http://schemas.openxmlformats.org/officeDocument/2006/relationships/slide" Target="slides/slide22.xml"/><Relationship Id="rId179" Type="http://schemas.openxmlformats.org/officeDocument/2006/relationships/slide" Target="slides/slide118.xml"/><Relationship Id="rId190" Type="http://schemas.openxmlformats.org/officeDocument/2006/relationships/slide" Target="slides/slide129.xml"/><Relationship Id="rId204" Type="http://schemas.openxmlformats.org/officeDocument/2006/relationships/slide" Target="slides/slide143.xml"/><Relationship Id="rId225" Type="http://schemas.openxmlformats.org/officeDocument/2006/relationships/slide" Target="slides/slide164.xml"/><Relationship Id="rId246" Type="http://schemas.openxmlformats.org/officeDocument/2006/relationships/slide" Target="slides/slide185.xml"/><Relationship Id="rId267" Type="http://schemas.openxmlformats.org/officeDocument/2006/relationships/slide" Target="slides/slide206.xml"/><Relationship Id="rId288" Type="http://schemas.openxmlformats.org/officeDocument/2006/relationships/slide" Target="slides/slide227.xml"/><Relationship Id="rId106" Type="http://schemas.openxmlformats.org/officeDocument/2006/relationships/slide" Target="slides/slide45.xml"/><Relationship Id="rId127" Type="http://schemas.openxmlformats.org/officeDocument/2006/relationships/slide" Target="slides/slide66.xml"/><Relationship Id="rId313"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2.xml"/><Relationship Id="rId94" Type="http://schemas.openxmlformats.org/officeDocument/2006/relationships/slide" Target="slides/slide33.xml"/><Relationship Id="rId148" Type="http://schemas.openxmlformats.org/officeDocument/2006/relationships/slide" Target="slides/slide87.xml"/><Relationship Id="rId169" Type="http://schemas.openxmlformats.org/officeDocument/2006/relationships/slide" Target="slides/slide108.xml"/><Relationship Id="rId4" Type="http://schemas.openxmlformats.org/officeDocument/2006/relationships/slideMaster" Target="slideMasters/slideMaster4.xml"/><Relationship Id="rId180" Type="http://schemas.openxmlformats.org/officeDocument/2006/relationships/slide" Target="slides/slide119.xml"/><Relationship Id="rId215" Type="http://schemas.openxmlformats.org/officeDocument/2006/relationships/slide" Target="slides/slide154.xml"/><Relationship Id="rId236" Type="http://schemas.openxmlformats.org/officeDocument/2006/relationships/slide" Target="slides/slide175.xml"/><Relationship Id="rId257" Type="http://schemas.openxmlformats.org/officeDocument/2006/relationships/slide" Target="slides/slide196.xml"/><Relationship Id="rId278" Type="http://schemas.openxmlformats.org/officeDocument/2006/relationships/slide" Target="slides/slide217.xml"/><Relationship Id="rId303" Type="http://schemas.openxmlformats.org/officeDocument/2006/relationships/slide" Target="slides/slide242.xml"/><Relationship Id="rId42" Type="http://schemas.openxmlformats.org/officeDocument/2006/relationships/slideMaster" Target="slideMasters/slideMaster42.xml"/><Relationship Id="rId84" Type="http://schemas.openxmlformats.org/officeDocument/2006/relationships/slide" Target="slides/slide23.xml"/><Relationship Id="rId138" Type="http://schemas.openxmlformats.org/officeDocument/2006/relationships/slide" Target="slides/slide77.xml"/><Relationship Id="rId191" Type="http://schemas.openxmlformats.org/officeDocument/2006/relationships/slide" Target="slides/slide130.xml"/><Relationship Id="rId205" Type="http://schemas.openxmlformats.org/officeDocument/2006/relationships/slide" Target="slides/slide144.xml"/><Relationship Id="rId247" Type="http://schemas.openxmlformats.org/officeDocument/2006/relationships/slide" Target="slides/slide186.xml"/><Relationship Id="rId107" Type="http://schemas.openxmlformats.org/officeDocument/2006/relationships/slide" Target="slides/slide46.xml"/><Relationship Id="rId289" Type="http://schemas.openxmlformats.org/officeDocument/2006/relationships/slide" Target="slides/slide228.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8.xml"/><Relationship Id="rId314" Type="http://schemas.openxmlformats.org/officeDocument/2006/relationships/tableStyles" Target="tableStyles.xml"/><Relationship Id="rId95" Type="http://schemas.openxmlformats.org/officeDocument/2006/relationships/slide" Target="slides/slide34.xml"/><Relationship Id="rId160" Type="http://schemas.openxmlformats.org/officeDocument/2006/relationships/slide" Target="slides/slide99.xml"/><Relationship Id="rId216" Type="http://schemas.openxmlformats.org/officeDocument/2006/relationships/slide" Target="slides/slide155.xml"/><Relationship Id="rId258" Type="http://schemas.openxmlformats.org/officeDocument/2006/relationships/slide" Target="slides/slide197.xml"/><Relationship Id="rId22" Type="http://schemas.openxmlformats.org/officeDocument/2006/relationships/slideMaster" Target="slideMasters/slideMaster22.xml"/><Relationship Id="rId64" Type="http://schemas.openxmlformats.org/officeDocument/2006/relationships/slide" Target="slides/slide3.xml"/><Relationship Id="rId118" Type="http://schemas.openxmlformats.org/officeDocument/2006/relationships/slide" Target="slides/slide57.xml"/><Relationship Id="rId171" Type="http://schemas.openxmlformats.org/officeDocument/2006/relationships/slide" Target="slides/slide110.xml"/><Relationship Id="rId227" Type="http://schemas.openxmlformats.org/officeDocument/2006/relationships/slide" Target="slides/slide166.xml"/><Relationship Id="rId269" Type="http://schemas.openxmlformats.org/officeDocument/2006/relationships/slide" Target="slides/slide208.xml"/><Relationship Id="rId33" Type="http://schemas.openxmlformats.org/officeDocument/2006/relationships/slideMaster" Target="slideMasters/slideMaster33.xml"/><Relationship Id="rId129" Type="http://schemas.openxmlformats.org/officeDocument/2006/relationships/slide" Target="slides/slide68.xml"/><Relationship Id="rId280" Type="http://schemas.openxmlformats.org/officeDocument/2006/relationships/slide" Target="slides/slide219.xml"/><Relationship Id="rId75" Type="http://schemas.openxmlformats.org/officeDocument/2006/relationships/slide" Target="slides/slide14.xml"/><Relationship Id="rId140" Type="http://schemas.openxmlformats.org/officeDocument/2006/relationships/slide" Target="slides/slide79.xml"/><Relationship Id="rId182" Type="http://schemas.openxmlformats.org/officeDocument/2006/relationships/slide" Target="slides/slide121.xml"/><Relationship Id="rId6" Type="http://schemas.openxmlformats.org/officeDocument/2006/relationships/slideMaster" Target="slideMasters/slideMaster6.xml"/><Relationship Id="rId238" Type="http://schemas.openxmlformats.org/officeDocument/2006/relationships/slide" Target="slides/slide177.xml"/><Relationship Id="rId291" Type="http://schemas.openxmlformats.org/officeDocument/2006/relationships/slide" Target="slides/slide230.xml"/><Relationship Id="rId305" Type="http://schemas.openxmlformats.org/officeDocument/2006/relationships/slide" Target="slides/slide244.xml"/><Relationship Id="rId44" Type="http://schemas.openxmlformats.org/officeDocument/2006/relationships/slideMaster" Target="slideMasters/slideMaster44.xml"/><Relationship Id="rId86" Type="http://schemas.openxmlformats.org/officeDocument/2006/relationships/slide" Target="slides/slide25.xml"/><Relationship Id="rId151" Type="http://schemas.openxmlformats.org/officeDocument/2006/relationships/slide" Target="slides/slide9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81F5AD-3B0F-4EE0-9C80-119C80DD8F0C}" type="datetimeFigureOut">
              <a:rPr lang="en-GB" smtClean="0"/>
              <a:pPr/>
              <a:t>28/04/2025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A3E270-222E-4260-B10C-0499B719B3E2}" type="slidenum">
              <a:rPr lang="en-GB" smtClean="0"/>
              <a:pPr/>
              <a:t>‹#›</a:t>
            </a:fld>
            <a:endParaRPr lang="en-GB"/>
          </a:p>
        </p:txBody>
      </p:sp>
    </p:spTree>
    <p:extLst>
      <p:ext uri="{BB962C8B-B14F-4D97-AF65-F5344CB8AC3E}">
        <p14:creationId xmlns:p14="http://schemas.microsoft.com/office/powerpoint/2010/main" val="1022580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at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6319739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r>
              <a:rPr lang="en-US">
                <a:cs typeface="+mn-cs"/>
              </a:rPr>
              <a:t>Offering wine may seem like an act of compassion, but providing liquid postponed death and prolonged the pain of crucifixion. </a:t>
            </a:r>
          </a:p>
        </p:txBody>
      </p:sp>
    </p:spTree>
    <p:extLst>
      <p:ext uri="{BB962C8B-B14F-4D97-AF65-F5344CB8AC3E}">
        <p14:creationId xmlns:p14="http://schemas.microsoft.com/office/powerpoint/2010/main" val="205533471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09"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Matt. 27:51</a:t>
            </a:r>
            <a:r>
              <a:rPr lang="en-US">
                <a:effectLst/>
                <a:latin typeface="Lucida Grande" panose="020B0600040502020204" pitchFamily="34" charset="0"/>
              </a:rPr>
              <a:t> At that moment, the curtain in the sanctuary of the Temple was torn in two, from top to bottom. The earth shook, rocks split apart, </a:t>
            </a:r>
            <a:r>
              <a:rPr lang="en-US" b="1" baseline="30000">
                <a:solidFill>
                  <a:srgbClr val="006699"/>
                </a:solidFill>
                <a:effectLst/>
                <a:latin typeface="Helvetica Neue" panose="02000503000000020004" pitchFamily="2" charset="0"/>
              </a:rPr>
              <a:t>52</a:t>
            </a:r>
            <a:r>
              <a:rPr lang="en-US">
                <a:effectLst/>
                <a:latin typeface="Lucida Grande" panose="020B0600040502020204" pitchFamily="34" charset="0"/>
              </a:rPr>
              <a:t> and tombs opened. The bodies of many godly men and women who had died were raised from the dead. </a:t>
            </a:r>
            <a:r>
              <a:rPr lang="en-US" b="1" baseline="30000">
                <a:solidFill>
                  <a:srgbClr val="006699"/>
                </a:solidFill>
                <a:effectLst/>
                <a:latin typeface="Helvetica Neue" panose="02000503000000020004" pitchFamily="2" charset="0"/>
              </a:rPr>
              <a:t>53</a:t>
            </a:r>
            <a:r>
              <a:rPr lang="en-US">
                <a:effectLst/>
                <a:latin typeface="Lucida Grande" panose="020B0600040502020204" pitchFamily="34" charset="0"/>
              </a:rPr>
              <a:t> They left the cemetery after Jesus’ resurrection, went into the holy city of Jerusalem, and appeared to many people.</a:t>
            </a:r>
          </a:p>
          <a:p>
            <a:pPr defTabSz="457109">
              <a:defRPr/>
            </a:pPr>
            <a:endParaRPr lang="en-US">
              <a:cs typeface="+mn-cs"/>
            </a:endParaRPr>
          </a:p>
        </p:txBody>
      </p:sp>
    </p:spTree>
    <p:extLst>
      <p:ext uri="{BB962C8B-B14F-4D97-AF65-F5344CB8AC3E}">
        <p14:creationId xmlns:p14="http://schemas.microsoft.com/office/powerpoint/2010/main" val="207108564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r>
              <a:rPr lang="en-US" b="1">
                <a:solidFill>
                  <a:srgbClr val="006699"/>
                </a:solidFill>
                <a:effectLst/>
                <a:latin typeface="Helvetica Neue" panose="02000503000000020004" pitchFamily="2" charset="0"/>
              </a:rPr>
              <a:t>John 19:31</a:t>
            </a:r>
            <a:r>
              <a:rPr lang="en-US">
                <a:effectLst/>
                <a:latin typeface="Lucida Grande" panose="020B0600040502020204" pitchFamily="34" charset="0"/>
              </a:rPr>
              <a:t>    It was the day of preparation, and the Jewish leaders didn’t want the bodies hanging there the next day, which was the Sabbath (and a very special Sabbath, because it was the Passover). So they asked Pilate to hasten their deaths by ordering that their legs be broken. Then their bodies could be taken down. </a:t>
            </a:r>
            <a:r>
              <a:rPr lang="en-US" b="1" baseline="30000">
                <a:solidFill>
                  <a:srgbClr val="006699"/>
                </a:solidFill>
                <a:effectLst/>
                <a:latin typeface="Helvetica Neue" panose="02000503000000020004" pitchFamily="2" charset="0"/>
              </a:rPr>
              <a:t>32</a:t>
            </a:r>
            <a:r>
              <a:rPr lang="en-US">
                <a:effectLst/>
                <a:latin typeface="Lucida Grande" panose="020B0600040502020204" pitchFamily="34" charset="0"/>
              </a:rPr>
              <a:t> So the soldiers came and broke the legs of the two men crucified with Jesus. </a:t>
            </a:r>
            <a:endParaRPr lang="en-US">
              <a:cs typeface="+mn-cs"/>
            </a:endParaRPr>
          </a:p>
        </p:txBody>
      </p:sp>
    </p:spTree>
    <p:extLst>
      <p:ext uri="{BB962C8B-B14F-4D97-AF65-F5344CB8AC3E}">
        <p14:creationId xmlns:p14="http://schemas.microsoft.com/office/powerpoint/2010/main" val="418290765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r>
              <a:rPr lang="en-US" b="1">
                <a:solidFill>
                  <a:srgbClr val="006699"/>
                </a:solidFill>
                <a:effectLst/>
                <a:latin typeface="Helvetica Neue" panose="02000503000000020004" pitchFamily="2" charset="0"/>
              </a:rPr>
              <a:t>John 19:33</a:t>
            </a:r>
            <a:r>
              <a:rPr lang="en-US">
                <a:effectLst/>
                <a:latin typeface="Lucida Grande" panose="020B0600040502020204" pitchFamily="34" charset="0"/>
              </a:rPr>
              <a:t>    But when they came to Jesus, they saw that he was already dead, so they didn’t break his legs. </a:t>
            </a:r>
            <a:endParaRPr lang="en-US">
              <a:cs typeface="+mn-cs"/>
            </a:endParaRPr>
          </a:p>
        </p:txBody>
      </p:sp>
    </p:spTree>
    <p:extLst>
      <p:ext uri="{BB962C8B-B14F-4D97-AF65-F5344CB8AC3E}">
        <p14:creationId xmlns:p14="http://schemas.microsoft.com/office/powerpoint/2010/main" val="205488525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r>
              <a:rPr lang="en-US" b="1">
                <a:solidFill>
                  <a:srgbClr val="006699"/>
                </a:solidFill>
                <a:effectLst/>
                <a:latin typeface="Helvetica Neue" panose="02000503000000020004" pitchFamily="2" charset="0"/>
              </a:rPr>
              <a:t>John 19:38</a:t>
            </a:r>
            <a:r>
              <a:rPr lang="en-US">
                <a:effectLst/>
                <a:latin typeface="Lucida Grande" panose="020B0600040502020204" pitchFamily="34" charset="0"/>
              </a:rPr>
              <a:t>    Afterward, Joseph of Arimathea, who had been a secret disciple of Jesus (because he feared the Jewish leaders), asked Pilate for permission to take down Jesus’ body. When Pilate gave permission, Joseph came and took the body away. </a:t>
            </a:r>
            <a:endParaRPr lang="en-US">
              <a:cs typeface="+mn-cs"/>
            </a:endParaRPr>
          </a:p>
        </p:txBody>
      </p:sp>
    </p:spTree>
    <p:extLst>
      <p:ext uri="{BB962C8B-B14F-4D97-AF65-F5344CB8AC3E}">
        <p14:creationId xmlns:p14="http://schemas.microsoft.com/office/powerpoint/2010/main" val="77963764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09"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19:39-40</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39</a:t>
            </a:r>
            <a:r>
              <a:rPr lang="en-US">
                <a:effectLst/>
                <a:latin typeface="Lucida Grande" panose="020B0600040502020204" pitchFamily="34" charset="0"/>
              </a:rPr>
              <a:t> With him came Nicodemus, the man who had come to Jesus at night. He brought about seventy-five pounds of perfumed ointment made from myrrh and aloes. </a:t>
            </a:r>
            <a:r>
              <a:rPr lang="en-US" b="1" baseline="30000">
                <a:solidFill>
                  <a:srgbClr val="006699"/>
                </a:solidFill>
                <a:effectLst/>
                <a:latin typeface="Helvetica Neue" panose="02000503000000020004" pitchFamily="2" charset="0"/>
              </a:rPr>
              <a:t>40</a:t>
            </a:r>
            <a:r>
              <a:rPr lang="en-US">
                <a:effectLst/>
                <a:latin typeface="Lucida Grande" panose="020B0600040502020204" pitchFamily="34" charset="0"/>
              </a:rPr>
              <a:t> Following Jewish burial custom, they wrapped Jesus’ body with the spices in long sheets of linen cloth.</a:t>
            </a:r>
            <a:endParaRPr lang="en-US">
              <a:cs typeface="+mn-cs"/>
            </a:endParaRPr>
          </a:p>
          <a:p>
            <a:pPr defTabSz="457109">
              <a:defRPr/>
            </a:pPr>
            <a:endParaRPr lang="en-US">
              <a:cs typeface="+mn-cs"/>
            </a:endParaRPr>
          </a:p>
        </p:txBody>
      </p:sp>
    </p:spTree>
    <p:extLst>
      <p:ext uri="{BB962C8B-B14F-4D97-AF65-F5344CB8AC3E}">
        <p14:creationId xmlns:p14="http://schemas.microsoft.com/office/powerpoint/2010/main" val="88677086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09"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19:41</a:t>
            </a:r>
            <a:r>
              <a:rPr lang="en-US">
                <a:effectLst/>
                <a:latin typeface="Lucida Grande" panose="020B0600040502020204" pitchFamily="34" charset="0"/>
              </a:rPr>
              <a:t>    The place of crucifixion was near a garden, where there was a new tomb, never used before. </a:t>
            </a:r>
            <a:r>
              <a:rPr lang="en-US" b="1" baseline="30000">
                <a:solidFill>
                  <a:srgbClr val="006699"/>
                </a:solidFill>
                <a:effectLst/>
                <a:latin typeface="Helvetica Neue" panose="02000503000000020004" pitchFamily="2" charset="0"/>
              </a:rPr>
              <a:t>42</a:t>
            </a:r>
            <a:r>
              <a:rPr lang="en-US">
                <a:effectLst/>
                <a:latin typeface="Lucida Grande" panose="020B0600040502020204" pitchFamily="34" charset="0"/>
              </a:rPr>
              <a:t> And so, because it was the day of preparation for the Jewish Passover and since the tomb was close at hand, they laid Jesus there. </a:t>
            </a:r>
            <a:endParaRPr lang="en-US">
              <a:cs typeface="+mn-cs"/>
            </a:endParaRPr>
          </a:p>
          <a:p>
            <a:pPr defTabSz="457109">
              <a:defRPr/>
            </a:pPr>
            <a:endParaRPr lang="en-US">
              <a:cs typeface="+mn-cs"/>
            </a:endParaRPr>
          </a:p>
        </p:txBody>
      </p:sp>
    </p:spTree>
    <p:extLst>
      <p:ext uri="{BB962C8B-B14F-4D97-AF65-F5344CB8AC3E}">
        <p14:creationId xmlns:p14="http://schemas.microsoft.com/office/powerpoint/2010/main" val="119264347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a:t>
            </a:r>
            <a:r>
              <a:rPr lang="en-US">
                <a:effectLst/>
                <a:latin typeface="Helvetica" pitchFamily="2" charset="0"/>
              </a:rPr>
              <a:t>The cross is now lifted to display its spectacle. The victims hang helplessly, welcoming death to deliver them from this agony. Dr. Pierre Barbet popularized the idea that victims of crucifixion died of asphixiation.</a:t>
            </a:r>
            <a:r>
              <a:rPr lang="en-US" baseline="30000">
                <a:effectLst/>
                <a:latin typeface="Helvetica" pitchFamily="2" charset="0"/>
              </a:rPr>
              <a:t>57</a:t>
            </a:r>
            <a:r>
              <a:rPr lang="en-US">
                <a:effectLst/>
                <a:latin typeface="Helvetica" pitchFamily="2" charset="0"/>
              </a:rPr>
              <a:t> His conclusions were drawn from World War II prisoners in Austro-Germany who were strung up by their hands. From this position, the victim is unable to exhale. Carbon dioxide builds up in the lungs. The blood becomes thick and sluggish. This sends the contorted muscles into severe cramps and intermittent convulsions. Eventually the pericardium fills with serum resulting in intense pressure on the heart and lungs causing deep chest pains for the victim. Finally, when all strength is gone, the victim can’t exhale the carbon dioxide in his lungs and he dies of asphyxiation. Zugibe, however, disagrees. He is also a medical doctor who did experiments of his own. Instead of hanging subjects with their hands straight above their head, he created a device that simulated the position of a crucifixion victim. He found little or no evidence to suggest that a person hung by their arms at a sixty to seventy degree angle would suffer asphixiation.</a:t>
            </a:r>
            <a:r>
              <a:rPr lang="en-US" baseline="30000">
                <a:effectLst/>
                <a:latin typeface="Helvetica" pitchFamily="2" charset="0"/>
              </a:rPr>
              <a:t>58</a:t>
            </a:r>
            <a:r>
              <a:rPr lang="en-US">
                <a:effectLst/>
                <a:latin typeface="Helvetica" pitchFamily="2" charset="0"/>
              </a:rPr>
              <a:t> Rather, he suggests that crucifixion victims died of shock. Jesus, in particular, died of shock resulting from multiple abuses which ultimately led to coronary failure.</a:t>
            </a:r>
            <a:r>
              <a:rPr lang="en-US" baseline="30000">
                <a:effectLst/>
                <a:latin typeface="Helvetica" pitchFamily="2" charset="0"/>
              </a:rPr>
              <a:t>59"</a:t>
            </a:r>
          </a:p>
          <a:p>
            <a:pPr>
              <a:buNone/>
            </a:pPr>
            <a:endParaRPr lang="en-US">
              <a:effectLst/>
              <a:latin typeface="Helvetica" pitchFamily="2" charset="0"/>
            </a:endParaRPr>
          </a:p>
          <a:p>
            <a:pPr>
              <a:buNone/>
            </a:pPr>
            <a:r>
              <a:rPr lang="en-US" baseline="30000">
                <a:effectLst/>
                <a:latin typeface="Calibri" panose="020F0502020204030204" pitchFamily="34" charset="0"/>
              </a:rPr>
              <a:t>57</a:t>
            </a:r>
            <a:r>
              <a:rPr lang="en-US">
                <a:effectLst/>
                <a:latin typeface="Calibri" panose="020F0502020204030204" pitchFamily="34" charset="0"/>
              </a:rPr>
              <a:t> P. Barbet, </a:t>
            </a:r>
            <a:r>
              <a:rPr lang="en-US" i="1">
                <a:effectLst/>
                <a:latin typeface="Calibri" panose="020F0502020204030204" pitchFamily="34" charset="0"/>
              </a:rPr>
              <a:t>A Doctor at Calvary</a:t>
            </a:r>
            <a:r>
              <a:rPr lang="en-US">
                <a:effectLst/>
                <a:latin typeface="Calibri" panose="020F0502020204030204" pitchFamily="34" charset="0"/>
              </a:rPr>
              <a:t> (New York: P.J. Kennedy, 1953).</a:t>
            </a:r>
          </a:p>
          <a:p>
            <a:pPr>
              <a:buNone/>
            </a:pPr>
            <a:r>
              <a:rPr lang="en-US" baseline="30000">
                <a:effectLst/>
                <a:latin typeface="Calibri" panose="020F0502020204030204" pitchFamily="34" charset="0"/>
              </a:rPr>
              <a:t>58</a:t>
            </a:r>
            <a:r>
              <a:rPr lang="en-US">
                <a:effectLst/>
                <a:latin typeface="Calibri" panose="020F0502020204030204" pitchFamily="34" charset="0"/>
              </a:rPr>
              <a:t> F.T. Zugibe, “Two Questions About Crucifixion,” </a:t>
            </a:r>
            <a:r>
              <a:rPr lang="en-US" i="1">
                <a:effectLst/>
                <a:latin typeface="Calibri" panose="020F0502020204030204" pitchFamily="34" charset="0"/>
              </a:rPr>
              <a:t>BR</a:t>
            </a:r>
            <a:r>
              <a:rPr lang="en-US">
                <a:effectLst/>
                <a:latin typeface="Calibri" panose="020F0502020204030204" pitchFamily="34" charset="0"/>
              </a:rPr>
              <a:t> 5 (1989): 34–43. D.J. Halperin, however, based on linguistic evidence, asserts that crucifixion was considered a form of strangulation in Jewish jurisprudence, “Crucifixion, the Nahum Pesher, and the Rabbinic Penalty of Strangulation,” </a:t>
            </a:r>
            <a:r>
              <a:rPr lang="en-US" i="1">
                <a:effectLst/>
                <a:latin typeface="Calibri" panose="020F0502020204030204" pitchFamily="34" charset="0"/>
              </a:rPr>
              <a:t>JJS</a:t>
            </a:r>
            <a:r>
              <a:rPr lang="en-US">
                <a:effectLst/>
                <a:latin typeface="Calibri" panose="020F0502020204030204" pitchFamily="34" charset="0"/>
              </a:rPr>
              <a:t> 32 (1981): 32–46. </a:t>
            </a:r>
            <a:r>
              <a:rPr lang="en-US" b="1">
                <a:effectLst/>
                <a:latin typeface="Calibri" panose="020F0502020204030204" pitchFamily="34" charset="0"/>
              </a:rPr>
              <a:t>IF</a:t>
            </a:r>
            <a:r>
              <a:rPr lang="en-US">
                <a:effectLst/>
                <a:latin typeface="Calibri" panose="020F0502020204030204" pitchFamily="34" charset="0"/>
              </a:rPr>
              <a:t> his analysis is correct, it might demonstrate that crucifixion victims had difficulty breathing even if that was not the primary cause of death.</a:t>
            </a:r>
          </a:p>
          <a:p>
            <a:pPr>
              <a:buNone/>
            </a:pPr>
            <a:r>
              <a:rPr lang="en-US" baseline="30000">
                <a:effectLst/>
                <a:latin typeface="Calibri" panose="020F0502020204030204" pitchFamily="34" charset="0"/>
              </a:rPr>
              <a:t>59</a:t>
            </a:r>
            <a:r>
              <a:rPr lang="en-US">
                <a:effectLst/>
                <a:latin typeface="Calibri" panose="020F0502020204030204" pitchFamily="34" charset="0"/>
              </a:rPr>
              <a:t> G. Bare, “A Doctor Looks at the Crucifixion,” </a:t>
            </a:r>
            <a:r>
              <a:rPr lang="en-US" i="1">
                <a:effectLst/>
                <a:latin typeface="Calibri" panose="020F0502020204030204" pitchFamily="34" charset="0"/>
              </a:rPr>
              <a:t>The Lookout</a:t>
            </a:r>
            <a:r>
              <a:rPr lang="en-US">
                <a:effectLst/>
                <a:latin typeface="Calibri" panose="020F0502020204030204" pitchFamily="34" charset="0"/>
              </a:rPr>
              <a:t> (April 4, 1982): 2–3, 6.</a:t>
            </a: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641.</a:t>
            </a:r>
          </a:p>
          <a:p>
            <a:endParaRPr lang="en-US"/>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pPr/>
              <a:t>151</a:t>
            </a:fld>
            <a:endParaRPr lang="en-GB"/>
          </a:p>
        </p:txBody>
      </p:sp>
    </p:spTree>
    <p:extLst>
      <p:ext uri="{BB962C8B-B14F-4D97-AF65-F5344CB8AC3E}">
        <p14:creationId xmlns:p14="http://schemas.microsoft.com/office/powerpoint/2010/main" val="17609922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fld id="{640850EF-ACA3-E849-8307-E7C93FD3CF8F}" type="slidenum">
              <a:rPr lang="en-US" sz="1200" b="1">
                <a:solidFill>
                  <a:srgbClr val="000000"/>
                </a:solidFill>
                <a:latin typeface="Arial" panose="020B0604020202020204" pitchFamily="34" charset="0"/>
              </a:rPr>
              <a:pPr algn="r" defTabSz="914400" eaLnBrk="1" fontAlgn="base" hangingPunct="1">
                <a:spcBef>
                  <a:spcPct val="0"/>
                </a:spcBef>
                <a:spcAft>
                  <a:spcPct val="0"/>
                </a:spcAft>
                <a:defRPr/>
              </a:pPr>
              <a:t>154</a:t>
            </a:fld>
            <a:endParaRPr lang="en-US" sz="1200" b="1" dirty="0">
              <a:solidFill>
                <a:srgbClr val="000000"/>
              </a:solidFill>
              <a:latin typeface="Arial" panose="020B0604020202020204" pitchFamily="34"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paid for our sin by dying to fulfill prophecy and with utmost care for others</a:t>
            </a:r>
            <a:r>
              <a:rPr lang="en-SG" sz="1200" b="1" kern="1200" dirty="0">
                <a:solidFill>
                  <a:schemeClr val="tx1"/>
                </a:solidFill>
                <a:effectLst/>
                <a:latin typeface="Arial" panose="020B0604020202020204" pitchFamily="34"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644D52-1777-EE48-A94B-D86F609436C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456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We can’t really imagine the shame of crucifixion today as we execute criminals clothed.  But, despite what the movies show, Jesus was totally naked—no loin cloth</a:t>
            </a:r>
            <a:r>
              <a:rPr lang="en-SG" sz="1200" b="1" kern="1200" dirty="0">
                <a:solidFill>
                  <a:schemeClr val="tx1"/>
                </a:solidFill>
                <a:effectLst/>
                <a:latin typeface="Arial" panose="020B0604020202020204" pitchFamily="34"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36835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99089015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54F00A-4B2E-1D47-93E1-B3BB9BC2855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6610"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crucifixion was definitely public—on a main road either at the Garden Tomb or Church of the Holy Sepulcher</a:t>
            </a:r>
            <a:r>
              <a:rPr lang="en-SG" sz="1200" b="1" kern="1200" dirty="0">
                <a:solidFill>
                  <a:schemeClr val="tx1"/>
                </a:solidFill>
                <a:effectLst/>
                <a:latin typeface="Arial" panose="020B0604020202020204" pitchFamily="34"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427020462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7602A6-F543-0B44-A82E-85D82495D39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865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To intensify the shame, a sign above Jesus was in three languages so the many who passed by on this key road just outside the city could read it.  Passover was the biggest holiday of the year, with about 90,000 people in Jerusalem. </a:t>
            </a:r>
          </a:p>
          <a:p>
            <a:pPr eaLnBrk="1" hangingPunct="1">
              <a:defRPr/>
            </a:pPr>
            <a:endParaRPr lang="en-US" sz="1200" kern="1200" dirty="0">
              <a:solidFill>
                <a:schemeClr val="tx1"/>
              </a:solidFill>
              <a:effectLst/>
              <a:latin typeface="Arial" charset="0"/>
              <a:ea typeface="ＭＳ Ｐゴシック" charset="0"/>
              <a:cs typeface="+mn-cs"/>
            </a:endParaRPr>
          </a:p>
          <a:p>
            <a:pPr>
              <a:spcBef>
                <a:spcPts val="675"/>
              </a:spcBef>
              <a:buNone/>
            </a:pPr>
            <a:r>
              <a:rPr lang="en-US" sz="1200" kern="1200" dirty="0">
                <a:solidFill>
                  <a:schemeClr val="tx1"/>
                </a:solidFill>
                <a:effectLst/>
                <a:latin typeface="Arial" charset="0"/>
                <a:ea typeface="ＭＳ Ｐゴシック" charset="0"/>
                <a:cs typeface="+mn-cs"/>
              </a:rPr>
              <a:t>"</a:t>
            </a:r>
            <a:r>
              <a:rPr lang="en-US">
                <a:effectLst/>
                <a:latin typeface="Helvetica" pitchFamily="2" charset="0"/>
              </a:rPr>
              <a:t>This placard accompanies Jesus to Golgotha. It is now affixed to the top of the cross above his head. It is his official sentence and paradoxically a profound statement of truth. According to this accusation, Jesus is guilty as charged. Pilate, while attempting to irk the Jews with this statement, actually answered his own question: “What is truth?”</a:t>
            </a:r>
          </a:p>
          <a:p>
            <a:pPr>
              <a:spcBef>
                <a:spcPts val="675"/>
              </a:spcBef>
              <a:buNone/>
            </a:pPr>
            <a:endParaRPr lang="en-US">
              <a:effectLst/>
              <a:latin typeface="Helvetica" pitchFamily="2" charset="0"/>
            </a:endParaRPr>
          </a:p>
          <a:p>
            <a:pPr>
              <a:buNone/>
            </a:pPr>
            <a:r>
              <a:rPr lang="en-US">
                <a:effectLst/>
                <a:latin typeface="Helvetica" pitchFamily="2" charset="0"/>
              </a:rPr>
              <a:t>While all four Gospels record the sentence in a slightly different way, each of them accurately records the essence of the sentence without recording it verbatim. Part of this variance may be accounted for by the differences in translation. The sentence was written in three languages: Aramaic (the spoken language of Palestine), Greek (the universal language of the day), and Latin (the official language of Rome). How fitting that the savior of the </a:t>
            </a:r>
            <a:r>
              <a:rPr lang="en-US" i="1">
                <a:effectLst/>
                <a:latin typeface="Helvetica" pitchFamily="2" charset="0"/>
              </a:rPr>
              <a:t>world</a:t>
            </a:r>
            <a:r>
              <a:rPr lang="en-US">
                <a:effectLst/>
                <a:latin typeface="Helvetica" pitchFamily="2" charset="0"/>
              </a:rPr>
              <a:t> would be sentenced in such a way that all people of the Roman Empire could have understood.</a:t>
            </a:r>
          </a:p>
          <a:p>
            <a:pPr>
              <a:buNone/>
            </a:pPr>
            <a:endParaRPr lang="en-US">
              <a:effectLst/>
              <a:latin typeface="Helvetica" pitchFamily="2" charset="0"/>
            </a:endParaRPr>
          </a:p>
          <a:p>
            <a:pPr>
              <a:buNone/>
            </a:pPr>
            <a:r>
              <a:rPr lang="en-US">
                <a:effectLst/>
                <a:latin typeface="Helvetica" pitchFamily="2" charset="0"/>
              </a:rPr>
              <a:t>The chief priests are furious with the sign. They demand that Pilate change the wording to read, “This man claimed to be the king of the Jews.” They want no misunderstandings. They don’t want any of the passersby to mistakenly think that the Romans are executing a potential ruler of the Sanhedrin. No, this is a Jewish execution of an “impostor,” not a Roman execution of a rebel. But Pilate has backed down for the last time. The sign stands as written."</a:t>
            </a:r>
            <a:br>
              <a:rPr lang="en-US">
                <a:effectLst/>
                <a:latin typeface="Helvetica" pitchFamily="2" charset="0"/>
              </a:rPr>
            </a:br>
            <a:endParaRPr lang="en-US">
              <a:effectLst/>
              <a:latin typeface="Helvetica" pitchFamily="2" charset="0"/>
            </a:endParaRPr>
          </a:p>
          <a:p>
            <a:r>
              <a:rPr lang="en-US">
                <a:effectLst/>
                <a:latin typeface="Calibri" panose="020F0502020204030204" pitchFamily="34" charset="0"/>
              </a:rPr>
              <a:t>—Mark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642.</a:t>
            </a:r>
          </a:p>
          <a:p>
            <a:pPr eaLnBrk="1" hangingPunct="1">
              <a:defRPr/>
            </a:pPr>
            <a:endParaRPr lang="en-US" dirty="0">
              <a:cs typeface="+mn-cs"/>
            </a:endParaRPr>
          </a:p>
        </p:txBody>
      </p:sp>
    </p:spTree>
    <p:extLst>
      <p:ext uri="{BB962C8B-B14F-4D97-AF65-F5344CB8AC3E}">
        <p14:creationId xmlns:p14="http://schemas.microsoft.com/office/powerpoint/2010/main" val="171349719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2EB708-B633-C843-95D8-EA2EB4EF66B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solidFill>
                  <a:schemeClr val="bg2"/>
                </a:solidFill>
                <a:latin typeface="Arial" charset="0"/>
                <a:ea typeface="ＭＳ Ｐゴシック" charset="0"/>
                <a:cs typeface="ＭＳ Ｐゴシック" charset="0"/>
              </a:rPr>
              <a:t>• The tradition of the early church preserved the site with various monuments until Constantine's mother Helena built the Church of the Holy Sepulcher in AD 320. In honor of Jesus, she had the hill cut away to build the massive structure.</a:t>
            </a:r>
          </a:p>
          <a:p>
            <a:pPr eaLnBrk="1" hangingPunct="1"/>
            <a:r>
              <a:rPr lang="en-US" dirty="0">
                <a:solidFill>
                  <a:schemeClr val="bg2"/>
                </a:solidFill>
                <a:latin typeface="Arial" charset="0"/>
                <a:ea typeface="ＭＳ Ｐゴシック" charset="0"/>
                <a:cs typeface="ＭＳ Ｐゴシック" charset="0"/>
              </a:rPr>
              <a:t>• But Charles Gordon in 1867 found another first-century tomb also outside the city that fit some of the descriptions of the gospel accounts. It is called The Garden Tomb as it preserves much of its original form.</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9DEB72-85E4-5545-8451-A5697C3B305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83AE96-98F4-8D4E-8365-AE661912CB3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A1AD9A-5420-F04B-9C15-DF554624F12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ADCD58-4590-9841-BBCB-EAFB25369C6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3426" name="Rectangle 1026"/>
          <p:cNvSpPr>
            <a:spLocks noGrp="1" noRot="1" noChangeAspect="1" noChangeArrowheads="1" noTextEdit="1"/>
          </p:cNvSpPr>
          <p:nvPr>
            <p:ph type="sldImg"/>
          </p:nvPr>
        </p:nvSpPr>
        <p:spPr>
          <a:ln/>
        </p:spPr>
      </p:sp>
      <p:sp>
        <p:nvSpPr>
          <p:cNvPr id="10342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6F1619-873E-6641-AFC2-78CA8108CF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5474" name="Rectangle 1026"/>
          <p:cNvSpPr>
            <a:spLocks noGrp="1" noRot="1" noChangeAspect="1" noChangeArrowheads="1" noTextEdit="1"/>
          </p:cNvSpPr>
          <p:nvPr>
            <p:ph type="sldImg"/>
          </p:nvPr>
        </p:nvSpPr>
        <p:spPr>
          <a:ln/>
        </p:spPr>
      </p:sp>
      <p:sp>
        <p:nvSpPr>
          <p:cNvPr id="10547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E5BB65-99B3-A448-9F54-68CC749B332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0168DD-6DBB-8843-8DB4-82E4B0AA45D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275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mn-lt"/>
                <a:ea typeface="+mn-ea"/>
                <a:cs typeface="+mn-cs"/>
              </a:rPr>
              <a:t>Gordan's Calvary</a:t>
            </a:r>
            <a:r>
              <a:rPr lang="en-US" sz="1200" kern="1200" dirty="0">
                <a:solidFill>
                  <a:schemeClr val="tx1"/>
                </a:solidFill>
                <a:effectLst/>
                <a:latin typeface="Arial" charset="0"/>
                <a:ea typeface="ＭＳ Ｐゴシック" charset="0"/>
                <a:cs typeface="ＭＳ Ｐゴシック" charset="0"/>
              </a:rPr>
              <a:t> is still next to a popular place—a bus station!</a:t>
            </a:r>
            <a:r>
              <a:rPr lang="en-SG" dirty="0">
                <a:effectLst/>
              </a:rPr>
              <a:t> </a:t>
            </a:r>
            <a:endParaRPr lang="en-US" dirty="0">
              <a:cs typeface="+mn-cs"/>
            </a:endParaRPr>
          </a:p>
        </p:txBody>
      </p:sp>
    </p:spTree>
    <p:extLst>
      <p:ext uri="{BB962C8B-B14F-4D97-AF65-F5344CB8AC3E}">
        <p14:creationId xmlns:p14="http://schemas.microsoft.com/office/powerpoint/2010/main" val="1080086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51551726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6FB5D6-370E-0646-A450-0C133AFEDDD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0D8023-FF3B-D047-BFCD-3C825609F19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charset="0"/>
                <a:ea typeface="ＭＳ Ｐゴシック" charset="0"/>
                <a:cs typeface="ＭＳ Ｐゴシック" charset="0"/>
              </a:rPr>
              <a:t>This is a First Temple (pre-586 BC) tomb with a window to let in light and a trough, though no stone remains. This means that the tomb is six centuries before Christ, while the NT claims that Joseph had recently cut the tomb!</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284774-0389-AF48-9BF3-4EC08F1932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3666" name="Rectangle 1026"/>
          <p:cNvSpPr>
            <a:spLocks noGrp="1" noRot="1" noChangeAspect="1" noChangeArrowheads="1" noTextEdit="1"/>
          </p:cNvSpPr>
          <p:nvPr>
            <p:ph type="sldImg"/>
          </p:nvPr>
        </p:nvSpPr>
        <p:spPr>
          <a:ln/>
        </p:spPr>
      </p:sp>
      <p:sp>
        <p:nvSpPr>
          <p:cNvPr id="11366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852C23-EFEB-C640-8BBC-467FAF07DC9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AC69E0-39EF-154C-984C-76F089F9468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7762" name="Rectangle 1026"/>
          <p:cNvSpPr>
            <a:spLocks noGrp="1" noRot="1" noChangeAspect="1" noChangeArrowheads="1" noTextEdit="1"/>
          </p:cNvSpPr>
          <p:nvPr>
            <p:ph type="sldImg"/>
          </p:nvPr>
        </p:nvSpPr>
        <p:spPr>
          <a:ln/>
        </p:spPr>
      </p:sp>
      <p:sp>
        <p:nvSpPr>
          <p:cNvPr id="11776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algn="l">
              <a:buNone/>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The traditional site of the crucifixion has for centuries been at the Church of the Holy Sepulchre, just east of Temple Mount at what has been thought to be Golgotha.  </a:t>
            </a:r>
          </a:p>
          <a:p>
            <a:pPr marL="0" marR="0" algn="l">
              <a:buNone/>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 </a:t>
            </a:r>
          </a:p>
          <a:p>
            <a:pPr marL="0" marR="0" algn="l">
              <a:buNone/>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However, the Garden Tomb was discovered to the north outside the city wall by the British in 1867 and excavated in 1891.  The British general Charles Gordon (1882) believed this to be the actual tomb of Joseph of Arimathea (John 19:41-42).  Several evidences may support this as the place of both the crucifixion and Christ’s former tomb: </a:t>
            </a:r>
          </a:p>
          <a:p>
            <a:pPr marL="0" marR="0" algn="l">
              <a:buNone/>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 </a:t>
            </a:r>
          </a:p>
          <a:p>
            <a:pPr marL="0" marR="0" algn="l">
              <a:buNone/>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(1) It lies west of a rocky hill which looks like a skull with deep eye sockets (Matt. 27:33; Mark 15:22; Luke 23:33; John 19:17).</a:t>
            </a:r>
          </a:p>
          <a:p>
            <a:pPr marL="0" marR="0" algn="l">
              <a:buNone/>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 </a:t>
            </a:r>
          </a:p>
          <a:p>
            <a:pPr marL="0" marR="0" algn="l">
              <a:buNone/>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(2) It is outside the city (Heb. 13:12).</a:t>
            </a:r>
          </a:p>
          <a:p>
            <a:pPr marL="0" marR="0" algn="l">
              <a:buNone/>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 </a:t>
            </a:r>
          </a:p>
          <a:p>
            <a:pPr marL="0" marR="0" algn="l">
              <a:buNone/>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(3) It is close to the city wall (John 19:20).</a:t>
            </a:r>
          </a:p>
          <a:p>
            <a:pPr marL="0" marR="0" algn="l">
              <a:buNone/>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 </a:t>
            </a:r>
          </a:p>
          <a:p>
            <a:pPr marL="0" marR="0" algn="l">
              <a:buNone/>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(4) It is close to the highway (modern Derek Shekhem, i.e., the Road to the city of Shechem) where passersby could hurl insults (Mark 15:29).  </a:t>
            </a:r>
          </a:p>
          <a:p>
            <a:pPr marL="0" marR="0" algn="l">
              <a:buNone/>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 </a:t>
            </a:r>
          </a:p>
          <a:p>
            <a:pPr marL="0" marR="0" algn="l">
              <a:buNone/>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(5) This was a public execution spot.  The historian Quintillian noted it was by a busy road.  Even now it is a busy spot for the Arabs have built the Jerusalem bus station just to the right of the skull in the rocks.</a:t>
            </a:r>
          </a:p>
          <a:p>
            <a:pPr marL="0" marR="0" algn="l">
              <a:buNone/>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 </a:t>
            </a:r>
          </a:p>
          <a:p>
            <a:pPr marL="0" marR="0" algn="l">
              <a:buNone/>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(6) The place of crucifixion had a garden with a tomb (John 19:41), so the cross and burial site were very close to each other.</a:t>
            </a:r>
          </a:p>
          <a:p>
            <a:pPr marL="0" marR="0" algn="l">
              <a:buNone/>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 </a:t>
            </a:r>
          </a:p>
          <a:p>
            <a:pPr marL="0" marR="0" algn="l">
              <a:buNone/>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(7) The wine press in front of the tomb a few meters is like those of Christ’s time and gives evidence of the place being a vineyard during the first century; while John 19:41 notes that it was only a “garden” (not specifically a vineyard), the correlation here is most unusual.</a:t>
            </a:r>
          </a:p>
          <a:p>
            <a:pPr marL="0" marR="0" algn="l">
              <a:buNone/>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 </a:t>
            </a:r>
          </a:p>
          <a:p>
            <a:pPr marL="0" marR="0" algn="l">
              <a:buNone/>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(8) The tombstone is three times the size of a normal stone—a fact significant to the gospel writer Matthew (“big stone,” Matt. 27:60).  Unfortunately, the stone is gone, perhaps having been chipped apart by worshippers or those who would like to deny the resurrection.</a:t>
            </a:r>
          </a:p>
          <a:p>
            <a:pPr marL="0" marR="0" algn="l">
              <a:buNone/>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 </a:t>
            </a:r>
          </a:p>
          <a:p>
            <a:pPr marL="0" marR="0" algn="l">
              <a:buNone/>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(9) The tomb is obviously that of a wealthy man (Mark 15:43), given its beautiful structure and large size.</a:t>
            </a:r>
          </a:p>
          <a:p>
            <a:pPr marL="0" marR="0" algn="l">
              <a:buNone/>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 </a:t>
            </a:r>
          </a:p>
          <a:p>
            <a:pPr marL="0" marR="0" algn="l">
              <a:buNone/>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(10) This is the only tomb ever discovered in Jerusalem which is not a natural cave, but rather has been hewn out of the rock—an unusual type of grave which brought particular notice by the Gospel writers (Matt. 27:60; Mark 1546; Luke 23:53).</a:t>
            </a:r>
          </a:p>
          <a:p>
            <a:pPr marL="0" marR="0" algn="l">
              <a:buNone/>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 </a:t>
            </a:r>
          </a:p>
          <a:p>
            <a:pPr marL="0" marR="0" algn="l">
              <a:buNone/>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(11) Despite the wealth of the owner, the tomb has but one burial couch, which is consistent with Christ’s “tomb in which no one had ever been laid” (Luke 23:53; John 19:41).</a:t>
            </a:r>
          </a:p>
          <a:p>
            <a:pPr marL="0" marR="0" algn="l">
              <a:buNone/>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 </a:t>
            </a:r>
          </a:p>
          <a:p>
            <a:pPr marL="0" marR="0" algn="l">
              <a:buNone/>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(12) This tomb is still not finished, giving evidence of a hasty burial such as took place with Christ just before the Sabbath (Luke 23:54; John 19:42).</a:t>
            </a:r>
          </a:p>
          <a:p>
            <a:pPr marL="0" marR="0" algn="l">
              <a:buNone/>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 </a:t>
            </a:r>
          </a:p>
          <a:p>
            <a:pPr marL="0" marR="0" algn="l">
              <a:buNone/>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(13) Another unique feature of this tomb is its small window high above the right side, presumably to allow the smell of a decomposing body to escape through the window while mourners can stay inside the tomb at the left.  This window provides enough light to be able to see the burial couch from the outside (John 20:5, 8).  This is the only tomb ever discovered where one has enough light to see the wrapped body without entering.</a:t>
            </a:r>
          </a:p>
          <a:p>
            <a:pPr marL="0" marR="0" algn="l">
              <a:buNone/>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 </a:t>
            </a:r>
          </a:p>
          <a:p>
            <a:pPr marL="0" marR="0" algn="l">
              <a:buNone/>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(14) Upon excavation, the doorway was only 3-4 feet high, causing one to need to stoop down upon entering (cf. John 20:5, “he bent over” NIV).</a:t>
            </a:r>
          </a:p>
          <a:p>
            <a:pPr marL="0" marR="0" algn="l">
              <a:buNone/>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 </a:t>
            </a:r>
          </a:p>
          <a:p>
            <a:pPr marL="0" marR="0" algn="l">
              <a:buNone/>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(15) Evidence exists here for an early church: a hewn area for a beam, an arch over the tomb’s entrance, and an anchor carved on the wall, a baptistery with a trench for running water, and an area for foot washing.</a:t>
            </a:r>
          </a:p>
          <a:p>
            <a:pPr marL="0" marR="0" algn="l">
              <a:buNone/>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 </a:t>
            </a:r>
          </a:p>
          <a:p>
            <a:pPr marL="0" marR="0" algn="l">
              <a:buNone/>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The most notable problem for this being the actual site of Christ’s resurrection is that the tomb style is of the first temple period (pre-586 BC), which is far too early.</a:t>
            </a:r>
          </a:p>
          <a:p>
            <a:pPr marL="0" marR="0" algn="l">
              <a:buNone/>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 </a:t>
            </a:r>
          </a:p>
          <a:p>
            <a:pPr marL="0" marR="0" algn="l">
              <a:buNone/>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Notice that no admission is charged for this site.  Should anyone have to </a:t>
            </a:r>
            <a:r>
              <a:rPr lang="en-US" sz="1200" i="1">
                <a:effectLst/>
                <a:latin typeface="Times"/>
                <a:ea typeface="Times New Roman" panose="02020603050405020304" pitchFamily="18" charset="0"/>
                <a:cs typeface="Times New Roman" panose="02020603050405020304" pitchFamily="18" charset="0"/>
              </a:rPr>
              <a:t>pay</a:t>
            </a:r>
            <a:r>
              <a:rPr lang="en-US" sz="1200">
                <a:effectLst/>
                <a:latin typeface="Times"/>
                <a:ea typeface="Times New Roman" panose="02020603050405020304" pitchFamily="18" charset="0"/>
                <a:cs typeface="Times New Roman" panose="02020603050405020304" pitchFamily="18" charset="0"/>
              </a:rPr>
              <a:t> to witness the resurrection?!  However, a group of British believers maintain the garden beautifully—and they even guide the tour groups themselves to assure that each group will be lead by a believer.  Groups typically take up an offering during their communion service to help with maintaining the place.  If you go, please give generously so that others might see that He is alive!  Give what you consider the resurrection to be worth to you. </a:t>
            </a:r>
          </a:p>
          <a:p>
            <a:pPr marL="0" marR="0" algn="l">
              <a:buNone/>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 </a:t>
            </a:r>
          </a:p>
          <a:p>
            <a:pPr marL="0" marR="0" algn="l">
              <a:buNone/>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Whatever the place or whatever it looked like, let’s all rejoice that “He is not here!  He has risen!” (Luke 24:6a).</a:t>
            </a:r>
          </a:p>
          <a:p>
            <a:pPr marL="0" marR="0" algn="l">
              <a:tabLst>
                <a:tab pos="2768600" algn="l"/>
                <a:tab pos="5143500" algn="r"/>
              </a:tabLst>
            </a:pPr>
            <a:r>
              <a:rPr lang="en-US" sz="1200">
                <a:effectLst/>
                <a:latin typeface="Times"/>
                <a:ea typeface="Times New Roman" panose="02020603050405020304" pitchFamily="18" charset="0"/>
                <a:cs typeface="Times New Roman" panose="02020603050405020304" pitchFamily="18" charset="0"/>
              </a:rPr>
              <a:t> </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EE7CE7-AA36-C344-8392-786D8BF61CD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fld id="{640850EF-ACA3-E849-8307-E7C93FD3CF8F}" type="slidenum">
              <a:rPr lang="en-US" sz="1200" b="1">
                <a:solidFill>
                  <a:srgbClr val="000000"/>
                </a:solidFill>
                <a:latin typeface="Arial" panose="020B0604020202020204" pitchFamily="34" charset="0"/>
              </a:rPr>
              <a:pPr algn="r" defTabSz="914400" eaLnBrk="1" fontAlgn="base" hangingPunct="1">
                <a:spcBef>
                  <a:spcPct val="0"/>
                </a:spcBef>
                <a:spcAft>
                  <a:spcPct val="0"/>
                </a:spcAft>
                <a:defRPr/>
              </a:pPr>
              <a:t>172</a:t>
            </a:fld>
            <a:endParaRPr lang="en-US" sz="1200" b="1" dirty="0">
              <a:solidFill>
                <a:srgbClr val="000000"/>
              </a:solidFill>
              <a:latin typeface="Arial" panose="020B0604020202020204" pitchFamily="34"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paid for our sin by dying to fulfill prophecy and with utmost care for others</a:t>
            </a:r>
            <a:r>
              <a:rPr lang="en-SG" sz="1200" b="1" kern="1200" dirty="0">
                <a:solidFill>
                  <a:schemeClr val="tx1"/>
                </a:solidFill>
                <a:effectLst/>
                <a:latin typeface="Arial" panose="020B0604020202020204" pitchFamily="34"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F6C46D-F701-5143-8B58-972313BD0A7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sz="1200" kern="1200" dirty="0" err="1">
                <a:solidFill>
                  <a:schemeClr val="tx1"/>
                </a:solidFill>
                <a:effectLst/>
                <a:latin typeface="Arial" charset="0"/>
                <a:ea typeface="ＭＳ Ｐゴシック" charset="0"/>
                <a:cs typeface="ＭＳ Ｐゴシック" charset="0"/>
              </a:rPr>
              <a:t>Wiersbe</a:t>
            </a:r>
            <a:r>
              <a:rPr lang="en-US" sz="1200" kern="1200" dirty="0">
                <a:solidFill>
                  <a:schemeClr val="tx1"/>
                </a:solidFill>
                <a:effectLst/>
                <a:latin typeface="Arial" charset="0"/>
                <a:ea typeface="ＭＳ Ｐゴシック" charset="0"/>
                <a:cs typeface="ＭＳ Ｐゴシック" charset="0"/>
              </a:rPr>
              <a:t> notes, “At most Roman executions, a centurion would be assigned with four soldiers to assist him… It was the privilege of the soldiers to share whatever personal belongings the victims had; so they divided up all that Jesus owned—His personal clothing. He would have had a turban, a pair of sandals, an undergarment (the seamless robe), an outer garment, and a girdle. The four men each took a piece of clothing, and then they gambled for the seamless robe.”</a:t>
            </a:r>
            <a:r>
              <a:rPr lang="en-SG" dirty="0">
                <a:effectLst/>
              </a:rPr>
              <a:t> </a:t>
            </a:r>
          </a:p>
          <a:p>
            <a:pPr eaLnBrk="1" hangingPunct="1">
              <a:defRPr/>
            </a:pPr>
            <a:endParaRPr lang="en-SG" dirty="0">
              <a:effectLst/>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Warren W. Wiersbe, </a:t>
            </a:r>
            <a:r>
              <a:rPr lang="en-US" sz="1200" i="1" kern="1200" dirty="0">
                <a:solidFill>
                  <a:schemeClr val="tx1"/>
                </a:solidFill>
                <a:effectLst/>
                <a:latin typeface="Arial" charset="0"/>
                <a:ea typeface="ＭＳ Ｐゴシック" charset="0"/>
                <a:cs typeface="ＭＳ Ｐゴシック" charset="0"/>
              </a:rPr>
              <a:t>The Bible Exposition Commentary</a:t>
            </a:r>
            <a:r>
              <a:rPr lang="en-US" sz="1200" kern="1200" dirty="0">
                <a:solidFill>
                  <a:schemeClr val="tx1"/>
                </a:solidFill>
                <a:effectLst/>
                <a:latin typeface="Arial" charset="0"/>
                <a:ea typeface="ＭＳ Ｐゴシック" charset="0"/>
                <a:cs typeface="ＭＳ Ｐゴシック" charset="0"/>
              </a:rPr>
              <a:t> (Wheaton, Ill.: Victor Books, 1996, c1989), </a:t>
            </a:r>
            <a:r>
              <a:rPr lang="en-US" sz="1200" kern="1200" dirty="0" err="1">
                <a:solidFill>
                  <a:schemeClr val="tx1"/>
                </a:solidFill>
                <a:effectLst/>
                <a:latin typeface="Arial" charset="0"/>
                <a:ea typeface="ＭＳ Ｐゴシック" charset="0"/>
                <a:cs typeface="ＭＳ Ｐゴシック" charset="0"/>
              </a:rPr>
              <a:t>Jn</a:t>
            </a:r>
            <a:r>
              <a:rPr lang="en-US" sz="1200" kern="1200" dirty="0">
                <a:solidFill>
                  <a:schemeClr val="tx1"/>
                </a:solidFill>
                <a:effectLst/>
                <a:latin typeface="Arial" charset="0"/>
                <a:ea typeface="ＭＳ Ｐゴシック" charset="0"/>
                <a:cs typeface="ＭＳ Ｐゴシック" charset="0"/>
              </a:rPr>
              <a:t> 19:17.</a:t>
            </a:r>
            <a:r>
              <a:rPr lang="en-SG" dirty="0">
                <a:effectLst/>
              </a:rPr>
              <a:t> </a:t>
            </a:r>
          </a:p>
          <a:p>
            <a:pPr eaLnBrk="1" hangingPunct="1">
              <a:defRPr/>
            </a:pPr>
            <a:r>
              <a:rPr lang="en-SG" dirty="0">
                <a:effectLst/>
                <a:cs typeface="+mn-cs"/>
              </a:rPr>
              <a:t>————————</a:t>
            </a:r>
          </a:p>
          <a:p>
            <a:pPr>
              <a:buNone/>
            </a:pPr>
            <a:r>
              <a:rPr lang="en-US" dirty="0">
                <a:effectLst/>
                <a:cs typeface="+mn-cs"/>
              </a:rPr>
              <a:t>"</a:t>
            </a:r>
            <a:r>
              <a:rPr lang="en-US">
                <a:effectLst/>
                <a:latin typeface="Helvetica" pitchFamily="2" charset="0"/>
              </a:rPr>
              <a:t>It was common for the executioners to confiscate the clothes of their victims for personal profit. The soldiers apparently divide up Jesus’ sandals, head-gear, sash and cloak between the four of them. But that leaves the valuable seamless tunic. If they cut it up it will depreciate in value. So they decide to gamble for it (one of the favorite pastimes of Roman soldiers). Likely they draw straws or cast dice to determine who will get it. They think this is just sport, part of the mundane duties of peace-keeping forces. But their little game was recorded by God a thousand years earlier in Psalm 22:18. The soldiers imagine they are in charge of this execution. So they sit there and watch Jesus die, making sure that no rebels attempt to rescue him. But this prophecy reminds us that God is really in control. He too sits and watches from the heavens as his own Son dies."</a:t>
            </a:r>
          </a:p>
          <a:p>
            <a:pPr>
              <a:buNone/>
            </a:pPr>
            <a:endParaRPr lang="en-US">
              <a:effectLst/>
              <a:latin typeface="Helvetica" pitchFamily="2" charset="0"/>
            </a:endParaRPr>
          </a:p>
          <a:p>
            <a:r>
              <a:rPr lang="en-US">
                <a:effectLst/>
                <a:latin typeface="Calibri" panose="020F0502020204030204" pitchFamily="34" charset="0"/>
              </a:rPr>
              <a:t>—Mark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643.</a:t>
            </a:r>
          </a:p>
          <a:p>
            <a:pPr eaLnBrk="1" hangingPunct="1">
              <a:defRPr/>
            </a:pPr>
            <a:endParaRPr lang="en-SG" dirty="0">
              <a:effectLst/>
              <a:cs typeface="+mn-cs"/>
            </a:endParaRPr>
          </a:p>
        </p:txBody>
      </p:sp>
    </p:spTree>
    <p:extLst>
      <p:ext uri="{BB962C8B-B14F-4D97-AF65-F5344CB8AC3E}">
        <p14:creationId xmlns:p14="http://schemas.microsoft.com/office/powerpoint/2010/main" val="403513597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C5748F-DCE6-9142-A25E-2CF0ED7605D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88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Psalm 22:18 was fulfilled in, “They divided my garments among themselves and threw dice for my clothing” (19:24 NLT).</a:t>
            </a:r>
            <a:r>
              <a:rPr lang="en-SG" dirty="0">
                <a:effectLst/>
              </a:rPr>
              <a:t> </a:t>
            </a:r>
            <a:endParaRPr lang="en-US" dirty="0">
              <a:cs typeface="+mn-cs"/>
            </a:endParaRPr>
          </a:p>
        </p:txBody>
      </p:sp>
    </p:spTree>
    <p:extLst>
      <p:ext uri="{BB962C8B-B14F-4D97-AF65-F5344CB8AC3E}">
        <p14:creationId xmlns:p14="http://schemas.microsoft.com/office/powerpoint/2010/main" val="322851297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a:t>
            </a:r>
            <a:r>
              <a:rPr lang="en-US">
                <a:effectLst/>
                <a:latin typeface="Helvetica" pitchFamily="2" charset="0"/>
              </a:rPr>
              <a:t>As Jesus takes it all in, he grapples for the breath to speak the first of seven sayings from the cross</a:t>
            </a:r>
            <a:r>
              <a:rPr lang="en-US" baseline="30000">
                <a:effectLst/>
                <a:latin typeface="Helvetica" pitchFamily="2" charset="0"/>
              </a:rPr>
              <a:t>60</a:t>
            </a:r>
            <a:r>
              <a:rPr lang="en-US">
                <a:effectLst/>
                <a:latin typeface="Helvetica" pitchFamily="2" charset="0"/>
              </a:rPr>
              <a:t>: 'Father, forgive them for they do not know what they are doing.” While this can hardly be understood as a king’s pardon, it stresses two critical features of this event. First, those who participated were ignorant of just what they were doing (Acts 3:17; 1 Cor 2:8). To that extent, their judgment will be lighter. Second, the cross is all about forgiveness. It is through this substitutionary sacrifice that our debt is paid. We are free because Jesus took on himself our punishment (Isa 53:5; Jn 3:17; Rom 4:25; 6:23; 1 Cor 15:3; Heb 9:28; 1 Pet 2:24; 1 Jn 2:2). In light of Jesus’ first words from the cross, we find no justification for personal grudges, slander, or gossip in the church. Those with their noses bent out of shape should remember the contorted body of Christ and his initial response to his persecutors."</a:t>
            </a:r>
          </a:p>
          <a:p>
            <a:pPr>
              <a:buNone/>
            </a:pPr>
            <a:endParaRPr lang="en-US">
              <a:effectLst/>
              <a:latin typeface="Helvetica" pitchFamily="2" charset="0"/>
            </a:endParaRPr>
          </a:p>
          <a:p>
            <a:pPr>
              <a:buNone/>
            </a:pPr>
            <a:r>
              <a:rPr lang="en-US" baseline="30000">
                <a:effectLst/>
                <a:latin typeface="Calibri" panose="020F0502020204030204" pitchFamily="34" charset="0"/>
              </a:rPr>
              <a:t>60</a:t>
            </a:r>
            <a:r>
              <a:rPr lang="en-US">
                <a:effectLst/>
                <a:latin typeface="Calibri" panose="020F0502020204030204" pitchFamily="34" charset="0"/>
              </a:rPr>
              <a:t> The seven sayings of the cross are as follows: (1) “Father, forgive them for they do not know what they are doing” (Lk 23:34); (2) “I tell you the truth, today you will be with me in paradise” (Lk 23:43); (3) “Dear woman, here is your son.” “Here is your mother.” (Jn 19:26–27); (4) “My God, My God, why have you forsaken me? (Mt 27:46; Mk 15:34); (5) “I am thirsty” (Jn 19:28); (6) “It is finished” (Jn 19:30); (7) “Father, into your hands I commit my spirit” (Lk 23:46).</a:t>
            </a:r>
          </a:p>
          <a:p>
            <a:pPr>
              <a:buNone/>
            </a:pPr>
            <a:endParaRPr lang="en-US">
              <a:effectLst/>
              <a:latin typeface="Calibri" panose="020F0502020204030204" pitchFamily="34" charset="0"/>
            </a:endParaRPr>
          </a:p>
          <a:p>
            <a:pPr>
              <a:buNone/>
            </a:pPr>
            <a:r>
              <a:rPr lang="en-US">
                <a:effectLst/>
                <a:latin typeface="Calibri" panose="020F0502020204030204" pitchFamily="34" charset="0"/>
              </a:rPr>
              <a:t>—Mark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641–642.</a:t>
            </a:r>
          </a:p>
          <a:p>
            <a:endParaRPr lang="en-US"/>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pPr/>
              <a:t>176</a:t>
            </a:fld>
            <a:endParaRPr lang="en-GB"/>
          </a:p>
        </p:txBody>
      </p:sp>
    </p:spTree>
    <p:extLst>
      <p:ext uri="{BB962C8B-B14F-4D97-AF65-F5344CB8AC3E}">
        <p14:creationId xmlns:p14="http://schemas.microsoft.com/office/powerpoint/2010/main" val="1346735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90002236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fld id="{640850EF-ACA3-E849-8307-E7C93FD3CF8F}" type="slidenum">
              <a:rPr lang="en-US" sz="1200" b="1">
                <a:solidFill>
                  <a:srgbClr val="000000"/>
                </a:solidFill>
                <a:latin typeface="Arial" panose="020B0604020202020204" pitchFamily="34" charset="0"/>
              </a:rPr>
              <a:pPr algn="r" defTabSz="914400" eaLnBrk="1" fontAlgn="base" hangingPunct="1">
                <a:spcBef>
                  <a:spcPct val="0"/>
                </a:spcBef>
                <a:spcAft>
                  <a:spcPct val="0"/>
                </a:spcAft>
                <a:defRPr/>
              </a:pPr>
              <a:t>177</a:t>
            </a:fld>
            <a:endParaRPr lang="en-US" sz="1200" b="1" dirty="0">
              <a:solidFill>
                <a:srgbClr val="000000"/>
              </a:solidFill>
              <a:latin typeface="Arial" panose="020B0604020202020204" pitchFamily="34"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paid for our sin by dying to fulfill prophecy and with utmost care for others</a:t>
            </a:r>
            <a:r>
              <a:rPr lang="en-SG" sz="1200" b="1" kern="1200" dirty="0">
                <a:solidFill>
                  <a:schemeClr val="tx1"/>
                </a:solidFill>
                <a:effectLst/>
                <a:latin typeface="Arial" panose="020B0604020202020204" pitchFamily="34"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B24518-81B3-6842-AC53-F9C81FE402E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299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dirty="0">
                <a:cs typeface="+mn-cs"/>
              </a:rPr>
              <a:t>He cared even after his death through John, to whom he says, “Here is your mother” (19:27).  </a:t>
            </a:r>
          </a:p>
          <a:p>
            <a:pPr eaLnBrk="1" hangingPunct="1">
              <a:defRPr/>
            </a:pPr>
            <a:r>
              <a:rPr lang="en-US" dirty="0">
                <a:cs typeface="+mn-cs"/>
              </a:rPr>
              <a:t>Why John instead of Jesus’ siblings? </a:t>
            </a:r>
          </a:p>
          <a:p>
            <a:pPr eaLnBrk="1" hangingPunct="1">
              <a:defRPr/>
            </a:pPr>
            <a:r>
              <a:rPr lang="en-US" dirty="0">
                <a:cs typeface="+mn-cs"/>
              </a:rPr>
              <a:t>Remember in John 7:5 that his brothers did not even believe in Christ, unlike the beloved disciple John (13:23).  But Jesus, as the Good Shepherd (10:4), cares for his mother like the rest of his sheep.</a:t>
            </a:r>
          </a:p>
          <a:p>
            <a:pPr eaLnBrk="1" hangingPunct="1">
              <a:defRPr/>
            </a:pPr>
            <a:r>
              <a:rPr lang="en-US" dirty="0">
                <a:cs typeface="+mn-cs"/>
              </a:rPr>
              <a:t>_____________</a:t>
            </a:r>
          </a:p>
          <a:p>
            <a:pPr>
              <a:buNone/>
            </a:pPr>
            <a:r>
              <a:rPr lang="en-US" dirty="0">
                <a:cs typeface="+mn-cs"/>
              </a:rPr>
              <a:t>"</a:t>
            </a:r>
            <a:r>
              <a:rPr lang="en-US">
                <a:effectLst/>
                <a:latin typeface="Helvetica" pitchFamily="2" charset="0"/>
              </a:rPr>
              <a:t>In Jesus’ third recorded statement from the cross, he commits his mother into the care of John, his beloved friend. This makes sense when you understand that Jesus’ “family” consists of faithful believers and Jesus’ half-brothers don’t fit that category until after his resurrection. Furthermore, John is likely Jesus’ cousin… Therefore, he is the closest believing relative. John takes her home and gently cares for this dear saint who had a “sword wound” in her soul (Lk 2:35).</a:t>
            </a:r>
            <a:r>
              <a:rPr lang="en-US" baseline="30000">
                <a:effectLst/>
                <a:latin typeface="Helvetica" pitchFamily="2" charset="0"/>
              </a:rPr>
              <a:t>62</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62</a:t>
            </a:r>
            <a:r>
              <a:rPr lang="en-US">
                <a:effectLst/>
                <a:latin typeface="Calibri" panose="020F0502020204030204" pitchFamily="34" charset="0"/>
              </a:rPr>
              <a:t> John 19:27 may indicate that John had some kind of residence in Jerusalem. If so, that may explain how he was family friends with the high priest and had access to his home.</a:t>
            </a:r>
          </a:p>
          <a:p>
            <a:pPr>
              <a:buNone/>
            </a:pPr>
            <a:r>
              <a:rPr lang="en-US" baseline="30000">
                <a:effectLst/>
                <a:latin typeface="Calibri" panose="020F0502020204030204" pitchFamily="34" charset="0"/>
              </a:rPr>
              <a:t>63</a:t>
            </a:r>
            <a:r>
              <a:rPr lang="en-US">
                <a:effectLst/>
                <a:latin typeface="Calibri" panose="020F0502020204030204" pitchFamily="34" charset="0"/>
              </a:rPr>
              <a:t> There was an ancient tradition which states that Clopas (i.e., Alphaeus) was the brother of Joseph (</a:t>
            </a:r>
            <a:r>
              <a:rPr lang="en-US" i="1">
                <a:effectLst/>
                <a:latin typeface="Calibri" panose="020F0502020204030204" pitchFamily="34" charset="0"/>
              </a:rPr>
              <a:t>Hegesippus</a:t>
            </a:r>
            <a:r>
              <a:rPr lang="en-US">
                <a:effectLst/>
                <a:latin typeface="Calibri" panose="020F0502020204030204" pitchFamily="34" charset="0"/>
              </a:rPr>
              <a:t> in </a:t>
            </a:r>
            <a:r>
              <a:rPr lang="en-US" i="1">
                <a:effectLst/>
                <a:latin typeface="Calibri" panose="020F0502020204030204" pitchFamily="34" charset="0"/>
              </a:rPr>
              <a:t>Eusebius,</a:t>
            </a:r>
            <a:r>
              <a:rPr lang="en-US">
                <a:effectLst/>
                <a:latin typeface="Calibri" panose="020F0502020204030204" pitchFamily="34" charset="0"/>
              </a:rPr>
              <a:t> </a:t>
            </a:r>
            <a:r>
              <a:rPr lang="en-US" i="1">
                <a:effectLst/>
                <a:latin typeface="Calibri" panose="020F0502020204030204" pitchFamily="34" charset="0"/>
              </a:rPr>
              <a:t>H.E</a:t>
            </a:r>
            <a:r>
              <a:rPr lang="en-US">
                <a:effectLst/>
                <a:latin typeface="Calibri" panose="020F0502020204030204" pitchFamily="34" charset="0"/>
              </a:rPr>
              <a:t>. 3.11 and 4.22). This would make James the less Jesus’ step-cousin. Edersheim (II:602–3) also suggests that Judas (Thaddeus) and Simon the Zealot were sons of Clopas but not of Mary, based on their position in the list of Apostles (Mt 10:3–4; Acts 1:13, etc.) and on statements of Hegesippus. Hence, they too would be step-cousins of Jesus.</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645–646.</a:t>
            </a:r>
          </a:p>
          <a:p>
            <a:pPr eaLnBrk="1" hangingPunct="1">
              <a:defRPr/>
            </a:pPr>
            <a:endParaRPr lang="en-US" dirty="0">
              <a:cs typeface="+mn-cs"/>
            </a:endParaRPr>
          </a:p>
        </p:txBody>
      </p:sp>
    </p:spTree>
    <p:extLst>
      <p:ext uri="{BB962C8B-B14F-4D97-AF65-F5344CB8AC3E}">
        <p14:creationId xmlns:p14="http://schemas.microsoft.com/office/powerpoint/2010/main" val="365456529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sym typeface="Arial"/>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006699"/>
                </a:solidFill>
                <a:effectLst/>
                <a:latin typeface="Helvetica Neue" panose="02000503000000020004" pitchFamily="2" charset="0"/>
              </a:rPr>
              <a:t>Luke 1:35</a:t>
            </a:r>
            <a:r>
              <a:rPr lang="en-US" b="0" dirty="0">
                <a:effectLst/>
                <a:latin typeface="Lucida Grande" panose="020B0600040502020204" pitchFamily="34" charset="0"/>
              </a:rPr>
              <a:t>    The angel replied [to Mary], “The Holy Spirit will come upon you, and the power of the Most High will overshadow you. So the baby to be born will be holy, and he will be called the Son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Lucida Grande" panose="020B0600040502020204" pitchFamily="34" charset="0"/>
              </a:rPr>
              <a:t>There existed no sexual union between Mary and the Holy Spirit, but instead it was God's power "overshadowing" her. Such was not the case with the four brothers and at least two sisters of Jesus, conceived and born in the natural manner. Yet these siblings evidently did not believe even as adults that their mother Mary was a virgin at the birth of Jesus. John brings out their unbelief in John 7:1-5…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006699"/>
                </a:solidFill>
                <a:effectLst/>
                <a:latin typeface="Helvetica Neue" panose="02000503000000020004" pitchFamily="2" charset="0"/>
              </a:rPr>
              <a:t>John 7:1</a:t>
            </a:r>
            <a:r>
              <a:rPr lang="en-US" b="0" dirty="0">
                <a:effectLst/>
                <a:latin typeface="Lucida Grande" panose="020B0600040502020204" pitchFamily="34" charset="0"/>
              </a:rPr>
              <a:t>    After this, Jesus traveled around Galilee. He wanted to stay out of Judea, where the Jewish leaders were plotting his death. </a:t>
            </a:r>
            <a:r>
              <a:rPr lang="en-US" b="0" baseline="30000" dirty="0">
                <a:solidFill>
                  <a:srgbClr val="006699"/>
                </a:solidFill>
                <a:effectLst/>
                <a:latin typeface="Helvetica Neue" panose="02000503000000020004" pitchFamily="2" charset="0"/>
              </a:rPr>
              <a:t>2</a:t>
            </a:r>
            <a:r>
              <a:rPr lang="en-US" b="0" dirty="0">
                <a:effectLst/>
                <a:latin typeface="Lucida Grande" panose="020B0600040502020204" pitchFamily="34" charset="0"/>
              </a:rPr>
              <a:t> But soon it was time for the Jewish Festival of Shelters, </a:t>
            </a:r>
            <a:r>
              <a:rPr lang="en-US" b="0" baseline="30000" dirty="0">
                <a:solidFill>
                  <a:srgbClr val="006699"/>
                </a:solidFill>
                <a:effectLst/>
                <a:latin typeface="Helvetica Neue" panose="02000503000000020004" pitchFamily="2" charset="0"/>
              </a:rPr>
              <a:t>3</a:t>
            </a:r>
            <a:r>
              <a:rPr lang="en-US" b="0" dirty="0">
                <a:effectLst/>
                <a:latin typeface="Lucida Grande" panose="020B0600040502020204" pitchFamily="34" charset="0"/>
              </a:rPr>
              <a:t> and Jesus’ brothers said to him, “Leave here and go to Judea, where your followers can see your miracles! </a:t>
            </a:r>
            <a:r>
              <a:rPr lang="en-US" b="0" baseline="30000" dirty="0">
                <a:solidFill>
                  <a:srgbClr val="006699"/>
                </a:solidFill>
                <a:effectLst/>
                <a:latin typeface="Helvetica Neue" panose="02000503000000020004" pitchFamily="2" charset="0"/>
              </a:rPr>
              <a:t>4</a:t>
            </a:r>
            <a:r>
              <a:rPr lang="en-US" b="0" dirty="0">
                <a:effectLst/>
                <a:latin typeface="Lucida Grande" panose="020B0600040502020204" pitchFamily="34" charset="0"/>
              </a:rPr>
              <a:t> You can’t become famous if you hide like this! If you can do such wonderful things, show yourself to the world!” </a:t>
            </a:r>
            <a:r>
              <a:rPr lang="en-US" b="0" baseline="30000" dirty="0">
                <a:solidFill>
                  <a:srgbClr val="006699"/>
                </a:solidFill>
                <a:effectLst/>
                <a:latin typeface="Helvetica Neue" panose="02000503000000020004" pitchFamily="2" charset="0"/>
              </a:rPr>
              <a:t>5</a:t>
            </a:r>
            <a:r>
              <a:rPr lang="en-US" b="0" dirty="0">
                <a:effectLst/>
                <a:latin typeface="Lucida Grande" panose="020B0600040502020204" pitchFamily="34" charset="0"/>
              </a:rPr>
              <a:t> For even his brothers didn’t believe in him (NLT).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ffectLst/>
              <a:latin typeface="Lucida Grande" panose="020B0600040502020204" pitchFamily="34"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Lucida Grande" panose="020B0600040502020204" pitchFamily="34" charset="0"/>
                <a:ea typeface="ＭＳ Ｐゴシック" charset="0"/>
                <a:cs typeface="ＭＳ Ｐゴシック" charset="0"/>
              </a:rPr>
              <a:t>But God worked on these brothers. After the resurrection, they believed and were in the Upper Room with the disciples: "</a:t>
            </a:r>
            <a:r>
              <a:rPr lang="en-US" b="0" dirty="0">
                <a:effectLst/>
                <a:latin typeface="Lucida Grande" panose="020B0600040502020204" pitchFamily="34" charset="0"/>
              </a:rPr>
              <a:t>These all with one mind were continually devoting themselves to prayer, along with the women, and Mary the mother of Jesus, and with His brothers" (Acts 1:14 NLT). In fact, both James and Jude went on to each record a General Epistle!</a:t>
            </a:r>
            <a:endParaRPr lang="en-US" b="0" dirty="0">
              <a:latin typeface="Times New Roman" charset="0"/>
              <a:ea typeface="ＭＳ Ｐゴシック" charset="0"/>
              <a:cs typeface="ＭＳ Ｐゴシック" charset="0"/>
            </a:endParaRPr>
          </a:p>
          <a:p>
            <a:r>
              <a:rPr lang="en-US" b="0" dirty="0">
                <a:latin typeface="Times New Roman" charset="0"/>
                <a:ea typeface="ＭＳ Ｐゴシック" charset="0"/>
                <a:cs typeface="ＭＳ Ｐゴシック" charset="0"/>
              </a:rPr>
              <a:t>__________</a:t>
            </a:r>
          </a:p>
          <a:p>
            <a:r>
              <a:rPr lang="en-US" b="0" dirty="0">
                <a:latin typeface="Times New Roman" charset="0"/>
                <a:ea typeface="ＭＳ Ｐゴシック" charset="0"/>
                <a:cs typeface="ＭＳ Ｐゴシック" charset="0"/>
              </a:rPr>
              <a:t>LC-03-Opposition-114</a:t>
            </a:r>
          </a:p>
          <a:p>
            <a:r>
              <a:rPr lang="en-US" b="0" dirty="0">
                <a:latin typeface="Times New Roman" charset="0"/>
                <a:ea typeface="ＭＳ Ｐゴシック" charset="0"/>
                <a:cs typeface="ＭＳ Ｐゴシック" charset="0"/>
              </a:rPr>
              <a:t>LC-09-Rejection-179</a:t>
            </a:r>
          </a:p>
          <a:p>
            <a:r>
              <a:rPr lang="en-US" b="0" dirty="0">
                <a:latin typeface="Times New Roman" charset="0"/>
                <a:ea typeface="ＭＳ Ｐゴシック" charset="0"/>
                <a:cs typeface="ＭＳ Ｐゴシック" charset="0"/>
              </a:rPr>
              <a:t>NS-02-Mark1-9-slide 246</a:t>
            </a:r>
          </a:p>
          <a:p>
            <a:r>
              <a:rPr lang="en-US" b="0" dirty="0">
                <a:latin typeface="Times New Roman" charset="0"/>
                <a:ea typeface="ＭＳ Ｐゴシック" charset="0"/>
                <a:cs typeface="ＭＳ Ｐゴシック" charset="0"/>
              </a:rPr>
              <a:t>NS-04-John1-11—slide 387</a:t>
            </a:r>
          </a:p>
          <a:p>
            <a:r>
              <a:rPr lang="en-US" b="0" dirty="0">
                <a:latin typeface="Times New Roman" charset="0"/>
                <a:ea typeface="ＭＳ Ｐゴシック" charset="0"/>
                <a:cs typeface="ＭＳ Ｐゴシック" charset="0"/>
              </a:rPr>
              <a:t>NS-20-James1-2—slide 61</a:t>
            </a:r>
          </a:p>
          <a:p>
            <a:r>
              <a:rPr lang="en-US" b="0" dirty="0">
                <a:latin typeface="Times New Roman" charset="0"/>
                <a:ea typeface="ＭＳ Ｐゴシック" charset="0"/>
                <a:cs typeface="ＭＳ Ｐゴシック" charset="0"/>
              </a:rPr>
              <a:t>NS-26-Jude-90</a:t>
            </a:r>
          </a:p>
          <a:p>
            <a:endParaRPr lang="en-US" b="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8161732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fld id="{640850EF-ACA3-E849-8307-E7C93FD3CF8F}" type="slidenum">
              <a:rPr lang="en-US" sz="1200" b="1">
                <a:solidFill>
                  <a:srgbClr val="000000"/>
                </a:solidFill>
                <a:latin typeface="Arial" panose="020B0604020202020204" pitchFamily="34" charset="0"/>
              </a:rPr>
              <a:pPr algn="r" defTabSz="914400" eaLnBrk="1" fontAlgn="base" hangingPunct="1">
                <a:spcBef>
                  <a:spcPct val="0"/>
                </a:spcBef>
                <a:spcAft>
                  <a:spcPct val="0"/>
                </a:spcAft>
                <a:defRPr/>
              </a:pPr>
              <a:t>182</a:t>
            </a:fld>
            <a:endParaRPr lang="en-US" sz="1200" b="1" dirty="0">
              <a:solidFill>
                <a:srgbClr val="000000"/>
              </a:solidFill>
              <a:latin typeface="Arial" panose="020B0604020202020204" pitchFamily="34"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paid for our sin by dying to fulfill prophecy and with utmost care for others</a:t>
            </a:r>
            <a:r>
              <a:rPr lang="en-SG" sz="1200" b="1" kern="1200" dirty="0">
                <a:solidFill>
                  <a:schemeClr val="tx1"/>
                </a:solidFill>
                <a:effectLst/>
                <a:latin typeface="Arial" panose="020B0604020202020204" pitchFamily="34"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096E56-F3ED-D84C-87B0-BFE1A965B38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709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latin typeface="Arial" panose="020B0604020202020204" pitchFamily="34" charset="0"/>
                <a:ea typeface="ＭＳ Ｐゴシック" charset="0"/>
                <a:cs typeface="ＭＳ Ｐゴシック" charset="0"/>
              </a:rPr>
              <a:t>Psalm 22:15; 69:21 was fulfilled with Christ declaring, “I am thirsty” (John 19:28).</a:t>
            </a:r>
          </a:p>
          <a:p>
            <a:pPr eaLnBrk="1" hangingPunct="1">
              <a:defRPr/>
            </a:pPr>
            <a:r>
              <a:rPr lang="en-US" sz="1200" b="1" kern="1200" dirty="0">
                <a:solidFill>
                  <a:schemeClr val="tx1"/>
                </a:solidFill>
                <a:latin typeface="Arial" panose="020B0604020202020204" pitchFamily="34" charset="0"/>
                <a:ea typeface="ＭＳ Ｐゴシック" charset="0"/>
                <a:cs typeface="ＭＳ Ｐゴシック" charset="0"/>
              </a:rPr>
              <a:t> “I am thirsty” (19:28) shows irony, for the One who gives living water (4:14; 7:38-39) willingly allowed himself to thirst.  Christ quotes Psalm 69:21 here—a psalm that ends with triumph in his fulfillment of this prophecy.</a:t>
            </a:r>
          </a:p>
          <a:p>
            <a:pPr eaLnBrk="1" hangingPunct="1">
              <a:defRPr/>
            </a:pPr>
            <a:endParaRPr lang="en-US" dirty="0">
              <a:cs typeface="+mn-cs"/>
            </a:endParaRPr>
          </a:p>
        </p:txBody>
      </p:sp>
    </p:spTree>
    <p:extLst>
      <p:ext uri="{BB962C8B-B14F-4D97-AF65-F5344CB8AC3E}">
        <p14:creationId xmlns:p14="http://schemas.microsoft.com/office/powerpoint/2010/main" val="195256808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810E32-50EE-D74A-BD6A-719DBE5C96E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ea typeface="ＭＳ Ｐゴシック" charset="0"/>
                <a:cs typeface="ＭＳ Ｐゴシック" charset="0"/>
              </a:rPr>
              <a:t>LC-09-Rejection of the King-162</a:t>
            </a:r>
          </a:p>
          <a:p>
            <a:r>
              <a:rPr lang="en-US" b="1" dirty="0">
                <a:latin typeface="Arial" panose="020B0604020202020204" pitchFamily="34" charset="0"/>
                <a:ea typeface="ＭＳ Ｐゴシック" charset="0"/>
                <a:cs typeface="ＭＳ Ｐゴシック" charset="0"/>
              </a:rPr>
              <a:t>NS-02-Mark1-8-slide 128</a:t>
            </a:r>
          </a:p>
        </p:txBody>
      </p:sp>
    </p:spTree>
    <p:extLst>
      <p:ext uri="{BB962C8B-B14F-4D97-AF65-F5344CB8AC3E}">
        <p14:creationId xmlns:p14="http://schemas.microsoft.com/office/powerpoint/2010/main" val="390757534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fld id="{640850EF-ACA3-E849-8307-E7C93FD3CF8F}" type="slidenum">
              <a:rPr lang="en-US" sz="1200" b="1">
                <a:solidFill>
                  <a:srgbClr val="000000"/>
                </a:solidFill>
                <a:latin typeface="Arial" panose="020B0604020202020204" pitchFamily="34" charset="0"/>
              </a:rPr>
              <a:pPr algn="r" defTabSz="914400" eaLnBrk="1" fontAlgn="base" hangingPunct="1">
                <a:spcBef>
                  <a:spcPct val="0"/>
                </a:spcBef>
                <a:spcAft>
                  <a:spcPct val="0"/>
                </a:spcAft>
                <a:defRPr/>
              </a:pPr>
              <a:t>189</a:t>
            </a:fld>
            <a:endParaRPr lang="en-US" sz="1200" b="1" dirty="0">
              <a:solidFill>
                <a:srgbClr val="000000"/>
              </a:solidFill>
              <a:latin typeface="Arial" panose="020B0604020202020204" pitchFamily="34"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paid for our sin by dying to fulfill prophecy and with utmost care for others</a:t>
            </a:r>
            <a:r>
              <a:rPr lang="en-SG" sz="1200" b="1" kern="1200" dirty="0">
                <a:solidFill>
                  <a:schemeClr val="tx1"/>
                </a:solidFill>
                <a:effectLst/>
                <a:latin typeface="Arial" panose="020B0604020202020204" pitchFamily="34"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You and I have a tremendous debt to God.  </a:t>
            </a:r>
          </a:p>
          <a:p>
            <a:r>
              <a:rPr lang="en-US" dirty="0"/>
              <a:t>Ray Comfort illustrates it this way: Have you ever broken God’s commandment by lying?  What does that make you?  Yes, a liar!</a:t>
            </a:r>
          </a:p>
          <a:p>
            <a:r>
              <a:rPr lang="en-US" dirty="0"/>
              <a:t>Have you ever prioritized something else ahead of God?  What does that make you?  Yes, an idolater!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52521424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Suppose you only sinned three times a day—a word, action, or thought less than God—that’s 1000 sins a year!  And that’s good year!  How many thousands of your sins separate you from God?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We can plead that God is merciful—and he is—but his mercy is balanced with his justice that requires payment for your sin—not just token payment, but death!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72695304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035269-2B2D-834D-B4AD-E781C4CD605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23234"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When Jesus declared, “It is finished” (19:30), it was a legal term meaning “paid in full.”  Our sin on him recalls the many times in John when Christ claimed that his “hour” had not yet come (2:4; 13:1, etc.).  Now his “hour” had come to pay the redemption for which He had come</a:t>
            </a:r>
            <a:r>
              <a:rPr lang="en-SG" sz="1200" b="1" kern="1200" dirty="0">
                <a:solidFill>
                  <a:schemeClr val="tx1"/>
                </a:solidFill>
                <a:effectLst/>
                <a:latin typeface="Arial" panose="020B0604020202020204" pitchFamily="34"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4069792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52888044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fld id="{640850EF-ACA3-E849-8307-E7C93FD3CF8F}" type="slidenum">
              <a:rPr lang="en-US" sz="1200" b="1">
                <a:solidFill>
                  <a:srgbClr val="000000"/>
                </a:solidFill>
                <a:latin typeface="Arial" panose="020B0604020202020204" pitchFamily="34" charset="0"/>
              </a:rPr>
              <a:pPr algn="r" defTabSz="914400" eaLnBrk="1" fontAlgn="base" hangingPunct="1">
                <a:spcBef>
                  <a:spcPct val="0"/>
                </a:spcBef>
                <a:spcAft>
                  <a:spcPct val="0"/>
                </a:spcAft>
                <a:defRPr/>
              </a:pPr>
              <a:t>193</a:t>
            </a:fld>
            <a:endParaRPr lang="en-US" sz="1200" b="1" dirty="0">
              <a:solidFill>
                <a:srgbClr val="000000"/>
              </a:solidFill>
              <a:latin typeface="Arial" panose="020B0604020202020204" pitchFamily="34"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paid for our sin by dying to fulfill prophecy and with utmost care for others</a:t>
            </a:r>
            <a:r>
              <a:rPr lang="en-SG" sz="1200" b="1" kern="1200" dirty="0">
                <a:solidFill>
                  <a:schemeClr val="tx1"/>
                </a:solidFill>
                <a:effectLst/>
                <a:latin typeface="Arial" panose="020B0604020202020204" pitchFamily="34"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9C08AA-EE72-3742-8F02-8205276BCAC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2733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How would the breaking of a victim’s legs bring death (19:31)?  The way to hasten death was to prevent the crucified man from pushing up to take a breath—so breaking the legs prevented breathing.  The shock and loss of more blood by having the legs broken with a heavy mallet also hastened death</a:t>
            </a:r>
            <a:r>
              <a:rPr lang="en-SG" sz="1200" b="1" kern="1200" dirty="0">
                <a:solidFill>
                  <a:schemeClr val="tx1"/>
                </a:solidFill>
                <a:effectLst/>
                <a:latin typeface="Arial" panose="020B0604020202020204" pitchFamily="34"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227295277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The Passover lamb was to be without a defect—including even after death.  “Not one of his bones will be broken” (John 19:36 NLT) fulfilled two OT texts: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423645220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Exodus 12:46 commanded, “Each Passover lamb must be eaten in one house. Do not carry any of its meat outside, and do not break any of its bones.”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96237540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Ps. 34:20 prophesied, “For the L</a:t>
            </a:r>
            <a:r>
              <a:rPr lang="en-US" sz="1200" b="1" kern="1200" cap="small" dirty="0">
                <a:solidFill>
                  <a:schemeClr val="tx1"/>
                </a:solidFill>
                <a:effectLst/>
                <a:latin typeface="Arial" panose="020B0604020202020204" pitchFamily="34" charset="0"/>
                <a:ea typeface="ＭＳ Ｐゴシック" charset="0"/>
                <a:cs typeface="ＭＳ Ｐゴシック" charset="0"/>
              </a:rPr>
              <a:t>ord</a:t>
            </a:r>
            <a:r>
              <a:rPr lang="en-US" sz="1200" b="1" kern="1200" dirty="0">
                <a:solidFill>
                  <a:schemeClr val="tx1"/>
                </a:solidFill>
                <a:effectLst/>
                <a:latin typeface="Arial" panose="020B0604020202020204" pitchFamily="34" charset="0"/>
                <a:ea typeface="ＭＳ Ｐゴシック" charset="0"/>
                <a:cs typeface="ＭＳ Ｐゴシック" charset="0"/>
              </a:rPr>
              <a:t> protects the bones of the righteous; not one of them is broken!”</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14700364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“They will look on the one they pierced” (Zech. 12:10) was fulfilled in John 19:37 with the soldier thrusting a spear into his side.</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68600711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B91277-A68B-F64F-8FC5-4264C40D55A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344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endParaRPr lang="en-US" dirty="0">
              <a:cs typeface="+mn-cs"/>
            </a:endParaRPr>
          </a:p>
        </p:txBody>
      </p:sp>
    </p:spTree>
    <p:extLst>
      <p:ext uri="{BB962C8B-B14F-4D97-AF65-F5344CB8AC3E}">
        <p14:creationId xmlns:p14="http://schemas.microsoft.com/office/powerpoint/2010/main" val="172794240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1101B0-F35E-804F-833A-D00FBB708E3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3654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To sum up, John’s purpose in verse 35 was so you and I can believe in Jesus.</a:t>
            </a:r>
            <a:r>
              <a:rPr lang="en-SG" dirty="0">
                <a:effectLst/>
              </a:rPr>
              <a:t> </a:t>
            </a:r>
            <a:endParaRPr lang="en-US" dirty="0">
              <a:cs typeface="+mn-cs"/>
            </a:endParaRPr>
          </a:p>
        </p:txBody>
      </p:sp>
    </p:spTree>
    <p:extLst>
      <p:ext uri="{BB962C8B-B14F-4D97-AF65-F5344CB8AC3E}">
        <p14:creationId xmlns:p14="http://schemas.microsoft.com/office/powerpoint/2010/main" val="109457435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9624072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38591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36026556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ar-SA" dirty="0"/>
              <a:t>وَهُوَ مَجْرُوحٌ لأَجْلِ مَعَاصِينَا، مَسْحُوقٌ لأَجْلِ آثَامِنَا. تَأْدِيبُ سَلاَمِنَا عَلَيْهِ، وَبِحُبُرِهِ شُفِينَا.</a:t>
            </a:r>
            <a:endParaRPr lang="en-US" dirty="0"/>
          </a:p>
        </p:txBody>
      </p:sp>
    </p:spTree>
    <p:extLst>
      <p:ext uri="{BB962C8B-B14F-4D97-AF65-F5344CB8AC3E}">
        <p14:creationId xmlns:p14="http://schemas.microsoft.com/office/powerpoint/2010/main" val="338906326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23-Isaiah 53 'The Forbidden Chapter' in the Hebrew Bible.mp4 (https://www.youtube.com/</a:t>
            </a:r>
            <a:r>
              <a:rPr lang="en-US" sz="1200" kern="1200" dirty="0" err="1">
                <a:solidFill>
                  <a:schemeClr val="tx1"/>
                </a:solidFill>
                <a:effectLst/>
                <a:latin typeface="+mn-lt"/>
                <a:ea typeface="+mn-ea"/>
                <a:cs typeface="+mn-cs"/>
              </a:rPr>
              <a:t>watch?v</a:t>
            </a:r>
            <a:r>
              <a:rPr lang="en-US" sz="1200" kern="1200" dirty="0">
                <a:solidFill>
                  <a:schemeClr val="tx1"/>
                </a:solidFill>
                <a:effectLst/>
                <a:latin typeface="+mn-lt"/>
                <a:ea typeface="+mn-ea"/>
                <a:cs typeface="+mn-cs"/>
              </a:rPr>
              <a:t>=cGz9BVJ_k6s)</a:t>
            </a:r>
            <a:r>
              <a:rPr lang="en-SG" dirty="0">
                <a:effectLst/>
              </a:rPr>
              <a:t> </a:t>
            </a:r>
            <a:endParaRPr lang="en-US" dirty="0"/>
          </a:p>
        </p:txBody>
      </p:sp>
    </p:spTree>
    <p:extLst>
      <p:ext uri="{BB962C8B-B14F-4D97-AF65-F5344CB8AC3E}">
        <p14:creationId xmlns:p14="http://schemas.microsoft.com/office/powerpoint/2010/main" val="166460655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 and Jesus are parallel in terms of innocent suffering.</a:t>
            </a:r>
          </a:p>
          <a:p>
            <a:r>
              <a:rPr lang="en-US" dirty="0"/>
              <a:t>_______________</a:t>
            </a:r>
          </a:p>
          <a:p>
            <a:r>
              <a:rPr lang="en-US" dirty="0"/>
              <a:t>OB-28-Healing-50</a:t>
            </a:r>
          </a:p>
          <a:p>
            <a:r>
              <a:rPr lang="en-US" dirty="0"/>
              <a:t>OS-19-Job-34</a:t>
            </a:r>
          </a:p>
          <a:p>
            <a:r>
              <a:rPr lang="en-US" dirty="0"/>
              <a:t>OS-23-Isaiah49-59—slide 54</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975E9D-512B-4F01-A6FA-1DAA8A59E370}"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207</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86489050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0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07520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D33E4873-06FD-9840-A0E4-97E58356DE43}"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208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752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A36EA62F-71CC-0745-94F7-9DE48C56B934}"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208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752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075206" name="Text Box 3"/>
          <p:cNvSpPr>
            <a:spLocks noGrp="1" noChangeArrowheads="1"/>
          </p:cNvSpPr>
          <p:nvPr>
            <p:ph type="body"/>
          </p:nvPr>
        </p:nvSpPr>
        <p:spPr>
          <a:xfrm>
            <a:off x="914400" y="4343400"/>
            <a:ext cx="5029200" cy="4114800"/>
          </a:xfrm>
          <a:solidFill>
            <a:srgbClr val="FFFFFF"/>
          </a:solidFill>
          <a:ln w="9360">
            <a:solidFill>
              <a:srgbClr val="000000"/>
            </a:solidFill>
            <a:miter lim="800000"/>
          </a:ln>
        </p:spPr>
        <p:txBody>
          <a:bodyPr/>
          <a:lstStyle/>
          <a:p>
            <a:pPr>
              <a:spcBef>
                <a:spcPts val="600"/>
              </a:spcBef>
              <a:buClr>
                <a:srgbClr val="030000"/>
              </a:buClr>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dirty="0">
                <a:latin typeface="Calibri" charset="0"/>
                <a:ea typeface="ＭＳ Ｐゴシック" charset="0"/>
                <a:cs typeface="ＭＳ Ｐゴシック" charset="0"/>
              </a:rPr>
              <a:t>Jewish scholars of the intertestamental period could not reconcile Isaiah</a:t>
            </a:r>
            <a:r>
              <a:rPr lang="uk-UA" altLang="ja-JP" sz="1600" dirty="0">
                <a:latin typeface="Calibri" charset="0"/>
                <a:ea typeface="ＭＳ Ｐゴシック" charset="0"/>
                <a:cs typeface="ＭＳ Ｐゴシック" charset="0"/>
              </a:rPr>
              <a:t>'</a:t>
            </a:r>
            <a:r>
              <a:rPr lang="en-GB" altLang="ja-JP" sz="1600" dirty="0">
                <a:latin typeface="Calibri" charset="0"/>
                <a:ea typeface="ＭＳ Ｐゴシック" charset="0"/>
                <a:cs typeface="ＭＳ Ｐゴシック" charset="0"/>
              </a:rPr>
              <a:t>s two seemingly contradictory depictions of the Messiah.  Therefore, some thought there existed two Messiahs—one to rule and one to suffer.  Others said Isaiah 53 depicted not the Messiah but the suffering Jewish people.  </a:t>
            </a:r>
            <a:endParaRPr lang="ar-SA" altLang="ja-JP" sz="1600" dirty="0">
              <a:latin typeface="Calibri" charset="0"/>
              <a:ea typeface="ＭＳ Ｐゴシック" charset="0"/>
              <a:cs typeface="ＭＳ Ｐゴシック" charset="0"/>
            </a:endParaRPr>
          </a:p>
          <a:p>
            <a:pPr>
              <a:spcBef>
                <a:spcPts val="600"/>
              </a:spcBef>
              <a:buClr>
                <a:srgbClr val="030000"/>
              </a:buClr>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SA" altLang="ja-JP" sz="1600" dirty="0">
                <a:latin typeface="Calibri" charset="0"/>
                <a:ea typeface="ＭＳ Ｐゴシック" charset="0"/>
                <a:cs typeface="ＭＳ Ｐゴシック" charset="0"/>
              </a:rPr>
              <a:t>ــــــــ</a:t>
            </a:r>
            <a:endParaRPr lang="en-US" altLang="ja-JP" sz="1600" dirty="0">
              <a:latin typeface="Calibri" charset="0"/>
              <a:ea typeface="ＭＳ Ｐゴシック" charset="0"/>
              <a:cs typeface="ＭＳ Ｐゴシック" charset="0"/>
            </a:endParaRPr>
          </a:p>
          <a:p>
            <a:pPr>
              <a:spcBef>
                <a:spcPts val="600"/>
              </a:spcBef>
              <a:buClr>
                <a:srgbClr val="030000"/>
              </a:buClr>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ja-JP" sz="1600" dirty="0">
                <a:latin typeface="Calibri" charset="0"/>
                <a:ea typeface="ＭＳ Ｐゴシック" charset="0"/>
                <a:cs typeface="ＭＳ Ｐゴシック" charset="0"/>
              </a:rPr>
              <a:t>Arabic Common Slides-278</a:t>
            </a:r>
          </a:p>
          <a:p>
            <a:pPr marL="0" marR="0" lvl="0" indent="0" algn="l" defTabSz="449263" rtl="0" eaLnBrk="0" fontAlgn="base" latinLnBrk="0" hangingPunct="0">
              <a:lnSpc>
                <a:spcPct val="100000"/>
              </a:lnSpc>
              <a:spcBef>
                <a:spcPts val="600"/>
              </a:spcBef>
              <a:spcAft>
                <a:spcPct val="0"/>
              </a:spcAft>
              <a:buClr>
                <a:srgbClr val="03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600" dirty="0">
                <a:latin typeface="Calibri" charset="0"/>
                <a:ea typeface="ＭＳ Ｐゴシック" charset="0"/>
                <a:cs typeface="ＭＳ Ｐゴシック" charset="0"/>
              </a:rPr>
              <a:t>OC-18-Isaiah Authorship-27</a:t>
            </a:r>
            <a:endParaRPr lang="en-US" altLang="ja-JP" sz="1600" dirty="0">
              <a:latin typeface="Calibri" charset="0"/>
              <a:ea typeface="ＭＳ Ｐゴシック" charset="0"/>
              <a:cs typeface="ＭＳ Ｐゴシック" charset="0"/>
            </a:endParaRPr>
          </a:p>
          <a:p>
            <a:pPr>
              <a:spcBef>
                <a:spcPts val="600"/>
              </a:spcBef>
              <a:buClr>
                <a:srgbClr val="030000"/>
              </a:buClr>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ja-JP" sz="1600" dirty="0">
                <a:latin typeface="Calibri" charset="0"/>
                <a:ea typeface="ＭＳ Ｐゴシック" charset="0"/>
                <a:cs typeface="ＭＳ Ｐゴシック" charset="0"/>
              </a:rPr>
              <a:t>OS-23-Isa1-12-slide 313</a:t>
            </a:r>
          </a:p>
          <a:p>
            <a:pPr>
              <a:spcBef>
                <a:spcPts val="600"/>
              </a:spcBef>
              <a:buClr>
                <a:srgbClr val="030000"/>
              </a:buClr>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ja-JP" sz="1600" dirty="0">
                <a:latin typeface="Calibri" charset="0"/>
                <a:ea typeface="ＭＳ Ｐゴシック" charset="0"/>
                <a:cs typeface="ＭＳ Ｐゴシック" charset="0"/>
              </a:rPr>
              <a:t>OS-23-Isa49-59-slide 56</a:t>
            </a:r>
            <a:endParaRPr lang="en-GB" altLang="ja-JP" sz="1600" dirty="0">
              <a:latin typeface="Calibri" charset="0"/>
              <a:ea typeface="ＭＳ Ｐゴシック" charset="0"/>
              <a:cs typeface="ＭＳ Ｐゴシック" charset="0"/>
            </a:endParaRPr>
          </a:p>
          <a:p>
            <a:pPr>
              <a:spcBef>
                <a:spcPts val="600"/>
              </a:spcBef>
              <a:buClr>
                <a:srgbClr val="030000"/>
              </a:buClr>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600" dirty="0">
              <a:latin typeface="Calibri" charset="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a:solidFill>
                  <a:srgbClr val="006699"/>
                </a:solidFill>
                <a:effectLst/>
                <a:latin typeface="Helvetica Neue" panose="02000503000000020004" pitchFamily="2" charset="0"/>
              </a:rPr>
              <a:t>Matt. 27:51</a:t>
            </a:r>
            <a:r>
              <a:rPr lang="en-US">
                <a:effectLst/>
                <a:latin typeface="Lucida Grande" panose="020B0600040502020204" pitchFamily="34" charset="0"/>
              </a:rPr>
              <a:t> At that moment, the curtain in the sanctuary of the Temple was torn in two, from top to bottom. The earth shook, rocks split apart, </a:t>
            </a:r>
            <a:r>
              <a:rPr lang="en-US" b="1" baseline="30000">
                <a:solidFill>
                  <a:srgbClr val="006699"/>
                </a:solidFill>
                <a:effectLst/>
                <a:latin typeface="Helvetica Neue" panose="02000503000000020004" pitchFamily="2" charset="0"/>
              </a:rPr>
              <a:t>52</a:t>
            </a:r>
            <a:r>
              <a:rPr lang="en-US">
                <a:effectLst/>
                <a:latin typeface="Lucida Grande" panose="020B0600040502020204" pitchFamily="34" charset="0"/>
              </a:rPr>
              <a:t> and tombs opened. The bodies of many godly men and women who had died were raised from the dead. </a:t>
            </a:r>
            <a:r>
              <a:rPr lang="en-US" b="1" baseline="30000">
                <a:solidFill>
                  <a:srgbClr val="006699"/>
                </a:solidFill>
                <a:effectLst/>
                <a:latin typeface="Helvetica Neue" panose="02000503000000020004" pitchFamily="2" charset="0"/>
              </a:rPr>
              <a:t>53</a:t>
            </a:r>
            <a:r>
              <a:rPr lang="en-US">
                <a:effectLst/>
                <a:latin typeface="Lucida Grande" panose="020B0600040502020204" pitchFamily="34" charset="0"/>
              </a:rPr>
              <a:t> They left the cemetery after Jesus’ resurrection, went into the holy city of Jerusalem, and appeared to many people.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27:54</a:t>
            </a:r>
            <a:r>
              <a:rPr lang="en-US">
                <a:effectLst/>
                <a:latin typeface="Lucida Grande" panose="020B0600040502020204" pitchFamily="34" charset="0"/>
              </a:rPr>
              <a:t>    The Roman officer and the other soldiers at the crucifixion were terrified by the earthquake and all that had happened. They said, “This man truly was the Son of God!”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27:55</a:t>
            </a:r>
            <a:r>
              <a:rPr lang="en-US">
                <a:effectLst/>
                <a:latin typeface="Lucida Grande" panose="020B0600040502020204" pitchFamily="34" charset="0"/>
              </a:rPr>
              <a:t>    And many women who had come from Galilee with Jesus to care for him were watching from a distance. </a:t>
            </a:r>
            <a:r>
              <a:rPr lang="en-US" b="1" baseline="30000">
                <a:solidFill>
                  <a:srgbClr val="006699"/>
                </a:solidFill>
                <a:effectLst/>
                <a:latin typeface="Helvetica Neue" panose="02000503000000020004" pitchFamily="2" charset="0"/>
              </a:rPr>
              <a:t>56</a:t>
            </a:r>
            <a:r>
              <a:rPr lang="en-US">
                <a:effectLst/>
                <a:latin typeface="Lucida Grande" panose="020B0600040502020204" pitchFamily="34" charset="0"/>
              </a:rPr>
              <a:t> Among them were Mary Magdalene, Mary (the mother of James and Joseph), and the mother of James and John, the sons of Zebedee.</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15:38</a:t>
            </a:r>
            <a:r>
              <a:rPr lang="en-US">
                <a:effectLst/>
                <a:latin typeface="Lucida Grande" panose="020B0600040502020204" pitchFamily="34" charset="0"/>
              </a:rPr>
              <a:t> And the curtain in the sanctuary of the Temple was torn in two, from top to bottom.</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15:39</a:t>
            </a:r>
            <a:r>
              <a:rPr lang="en-US">
                <a:effectLst/>
                <a:latin typeface="Lucida Grande" panose="020B0600040502020204" pitchFamily="34" charset="0"/>
              </a:rPr>
              <a:t>    When the Roman officer who stood facing him saw how he had died, he exclaimed, “This man truly was the Son of God!”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15:40</a:t>
            </a:r>
            <a:r>
              <a:rPr lang="en-US">
                <a:effectLst/>
                <a:latin typeface="Lucida Grande" panose="020B0600040502020204" pitchFamily="34" charset="0"/>
              </a:rPr>
              <a:t>    Some women were there, watching from a distance, including Mary Magdalene, Mary (the mother of James the younger and of Joseph), and Salome. </a:t>
            </a:r>
            <a:r>
              <a:rPr lang="en-US" b="1" baseline="30000">
                <a:solidFill>
                  <a:srgbClr val="006699"/>
                </a:solidFill>
                <a:effectLst/>
                <a:latin typeface="Helvetica Neue" panose="02000503000000020004" pitchFamily="2" charset="0"/>
              </a:rPr>
              <a:t>41</a:t>
            </a:r>
            <a:r>
              <a:rPr lang="en-US">
                <a:effectLst/>
                <a:latin typeface="Lucida Grande" panose="020B0600040502020204" pitchFamily="34" charset="0"/>
              </a:rPr>
              <a:t> They had been followers of Jesus and had cared for him while he was in Galilee. Many other women who had come with him to Jerusalem were also there.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23:45</a:t>
            </a:r>
            <a:r>
              <a:rPr lang="en-US">
                <a:effectLst/>
                <a:latin typeface="Lucida Grande" panose="020B0600040502020204" pitchFamily="34" charset="0"/>
              </a:rPr>
              <a:t> The light from the sun was gone. And suddenly, the curtain in the sanctuary of the Temple was torn down the middle.</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23:47</a:t>
            </a:r>
            <a:r>
              <a:rPr lang="en-US">
                <a:effectLst/>
                <a:latin typeface="Lucida Grande" panose="020B0600040502020204" pitchFamily="34" charset="0"/>
              </a:rPr>
              <a:t>    When the Roman officer overseeing the execution saw what had happened, he worshiped God and said, “Surely this man was innocent.” </a:t>
            </a:r>
            <a:r>
              <a:rPr lang="en-US" b="1" baseline="30000">
                <a:solidFill>
                  <a:srgbClr val="006699"/>
                </a:solidFill>
                <a:effectLst/>
                <a:latin typeface="Helvetica Neue" panose="02000503000000020004" pitchFamily="2" charset="0"/>
              </a:rPr>
              <a:t>48</a:t>
            </a:r>
            <a:r>
              <a:rPr lang="en-US">
                <a:effectLst/>
                <a:latin typeface="Lucida Grande" panose="020B0600040502020204" pitchFamily="34" charset="0"/>
              </a:rPr>
              <a:t> And when all the crowd that came to see the crucifixion saw what had happened, they went home in deep sorrow. </a:t>
            </a:r>
            <a:r>
              <a:rPr lang="en-US" b="1" baseline="30000">
                <a:solidFill>
                  <a:srgbClr val="006699"/>
                </a:solidFill>
                <a:effectLst/>
                <a:latin typeface="Helvetica Neue" panose="02000503000000020004" pitchFamily="2" charset="0"/>
              </a:rPr>
              <a:t>49</a:t>
            </a:r>
            <a:r>
              <a:rPr lang="en-US">
                <a:effectLst/>
                <a:latin typeface="Lucida Grande" panose="020B0600040502020204" pitchFamily="34" charset="0"/>
              </a:rPr>
              <a:t> But Jesus’ friends, including the women who had followed him from Galilee, stood at a distance watching. </a:t>
            </a:r>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pPr/>
              <a:t>212</a:t>
            </a:fld>
            <a:endParaRPr lang="en-GB"/>
          </a:p>
        </p:txBody>
      </p:sp>
    </p:spTree>
    <p:extLst>
      <p:ext uri="{BB962C8B-B14F-4D97-AF65-F5344CB8AC3E}">
        <p14:creationId xmlns:p14="http://schemas.microsoft.com/office/powerpoint/2010/main" val="31515373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veil was an enormous double-knit cloth far higher than anyone could reach to tear it from the top.</a:t>
            </a:r>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pPr/>
              <a:t>213</a:t>
            </a:fld>
            <a:endParaRPr lang="en-GB"/>
          </a:p>
        </p:txBody>
      </p:sp>
    </p:spTree>
    <p:extLst>
      <p:ext uri="{BB962C8B-B14F-4D97-AF65-F5344CB8AC3E}">
        <p14:creationId xmlns:p14="http://schemas.microsoft.com/office/powerpoint/2010/main" val="204897109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Matt. 27:50</a:t>
            </a:r>
            <a:r>
              <a:rPr lang="en-US" dirty="0">
                <a:effectLst/>
                <a:latin typeface="Lucida Grande" panose="020B0600040502020204" pitchFamily="34" charset="0"/>
              </a:rPr>
              <a:t>    Then Jesus shouted again, releasing his spirit. </a:t>
            </a:r>
            <a:r>
              <a:rPr lang="en-US" b="1" baseline="30000" dirty="0">
                <a:solidFill>
                  <a:srgbClr val="006699"/>
                </a:solidFill>
                <a:effectLst/>
                <a:latin typeface="Helvetica Neue" panose="02000503000000020004" pitchFamily="2" charset="0"/>
              </a:rPr>
              <a:t>51</a:t>
            </a:r>
            <a:r>
              <a:rPr lang="en-US" dirty="0">
                <a:effectLst/>
                <a:latin typeface="Lucida Grande" panose="020B0600040502020204" pitchFamily="34" charset="0"/>
              </a:rPr>
              <a:t> At that moment, the curtain in the sanctuary of the Temple was torn in two, from top to bottom. The earth shook, rocks split apart, </a:t>
            </a:r>
            <a:r>
              <a:rPr lang="en-US" b="1" baseline="30000" dirty="0">
                <a:solidFill>
                  <a:srgbClr val="006699"/>
                </a:solidFill>
                <a:effectLst/>
                <a:latin typeface="Helvetica Neue" panose="02000503000000020004" pitchFamily="2" charset="0"/>
              </a:rPr>
              <a:t>52</a:t>
            </a:r>
            <a:r>
              <a:rPr lang="en-US" dirty="0">
                <a:effectLst/>
                <a:latin typeface="Lucida Grande" panose="020B0600040502020204" pitchFamily="34" charset="0"/>
              </a:rPr>
              <a:t> and tombs opened. The bodies of many godly men and women who had died were raised from the dead. </a:t>
            </a:r>
            <a:r>
              <a:rPr lang="en-US" b="1" baseline="30000" dirty="0">
                <a:solidFill>
                  <a:srgbClr val="006699"/>
                </a:solidFill>
                <a:effectLst/>
                <a:latin typeface="Helvetica Neue" panose="02000503000000020004" pitchFamily="2" charset="0"/>
              </a:rPr>
              <a:t>53</a:t>
            </a:r>
            <a:r>
              <a:rPr lang="en-US" dirty="0">
                <a:effectLst/>
                <a:latin typeface="Lucida Grande" panose="020B0600040502020204" pitchFamily="34" charset="0"/>
              </a:rPr>
              <a:t> They left the cemetery after Jesus’ resurrection, went into the holy city of Jerusalem, and appeared to many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r>
              <a:rPr lang="en-US" dirty="0"/>
              <a:t>Why did the veil tear? (People now had access to God's presence.)</a:t>
            </a:r>
          </a:p>
          <a:p>
            <a:r>
              <a:rPr lang="en-US" dirty="0"/>
              <a:t>Why did it tear from top to bottom? (It was a miraculous tear, not from priests pulling at the bottom.)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Sadly, temple worship continued for 37 more years (AD 33-70) until Titus destroyed the temple. It seems likely that priests sewed the veil back together, thus rejecting God's open access to His presence!</a:t>
            </a:r>
          </a:p>
          <a:p>
            <a:r>
              <a:rPr lang="en-US" dirty="0"/>
              <a:t>–––––––––––</a:t>
            </a:r>
          </a:p>
          <a:p>
            <a:pPr>
              <a:buNone/>
            </a:pPr>
            <a:r>
              <a:rPr lang="en-US" dirty="0"/>
              <a:t>"</a:t>
            </a:r>
            <a:r>
              <a:rPr lang="en-US">
                <a:effectLst/>
                <a:latin typeface="Helvetica" pitchFamily="2" charset="0"/>
              </a:rPr>
              <a:t>At the moment Jesus dies, the curtain of the temple is torn in two. It would have been more public if the torn curtain was the one between the temple courts and holy place.</a:t>
            </a:r>
            <a:r>
              <a:rPr lang="en-US" baseline="30000">
                <a:effectLst/>
                <a:latin typeface="Helvetica" pitchFamily="2" charset="0"/>
              </a:rPr>
              <a:t>68</a:t>
            </a:r>
            <a:r>
              <a:rPr lang="en-US">
                <a:effectLst/>
                <a:latin typeface="Helvetica" pitchFamily="2" charset="0"/>
              </a:rPr>
              <a:t> But Hebrews 4:16; 6:19–20; 9:11–28; 10:19–22 seems to indicate that the torn curtain was between the holy place and the holy of holies.</a:t>
            </a:r>
            <a:r>
              <a:rPr lang="en-US" baseline="30000">
                <a:effectLst/>
                <a:latin typeface="Helvetica" pitchFamily="2" charset="0"/>
              </a:rPr>
              <a:t>69</a:t>
            </a:r>
            <a:r>
              <a:rPr lang="en-US">
                <a:effectLst/>
                <a:latin typeface="Helvetica" pitchFamily="2" charset="0"/>
              </a:rPr>
              <a:t> Even though this would not have been seen by the general populace, it could hardly be kept a secret, especially by the priests who were later converted to Christianity (Acts 6:7). Edersheim says this curtain was sixty feet wide, thirty feet high, and as thick as the breadth of the palm of a hand (II:611). The fact that it was torn from top to bottom indicates that it was rent by the hand of God rather than human sabotage. Furthermore, while this tear probably happened simultaneously with the earthquake, we would be mistaken to think that the earthquake caused the tear. The entire building would collapse from an earthquake sooner than that curtain could be torn in two. No, this is a supernatural event which probably points in two directions. First, it symbolizes the impending destruction of the temple and the obliteration of all other sacrifices. Second, it marks the open access of God’s people to his holy presence.</a:t>
            </a:r>
          </a:p>
          <a:p>
            <a:pPr>
              <a:buNone/>
            </a:pPr>
            <a:endParaRPr lang="en-US">
              <a:effectLst/>
              <a:latin typeface="Helvetica" pitchFamily="2" charset="0"/>
            </a:endParaRPr>
          </a:p>
          <a:p>
            <a:pPr>
              <a:buNone/>
            </a:pPr>
            <a:r>
              <a:rPr lang="en-US" baseline="30000">
                <a:effectLst/>
                <a:latin typeface="Calibri" panose="020F0502020204030204" pitchFamily="34" charset="0"/>
              </a:rPr>
              <a:t>68</a:t>
            </a:r>
            <a:r>
              <a:rPr lang="en-US">
                <a:effectLst/>
                <a:latin typeface="Calibri" panose="020F0502020204030204" pitchFamily="34" charset="0"/>
              </a:rPr>
              <a:t> D. Ulansey, “The Heavenly Veil Torn: Mark’s Cosmic </a:t>
            </a:r>
            <a:r>
              <a:rPr lang="en-US" i="1">
                <a:effectLst/>
                <a:latin typeface="Calibri" panose="020F0502020204030204" pitchFamily="34" charset="0"/>
              </a:rPr>
              <a:t>Inclusio</a:t>
            </a:r>
            <a:r>
              <a:rPr lang="en-US">
                <a:effectLst/>
                <a:latin typeface="Calibri" panose="020F0502020204030204" pitchFamily="34" charset="0"/>
              </a:rPr>
              <a:t>,” </a:t>
            </a:r>
            <a:r>
              <a:rPr lang="en-US" i="1">
                <a:effectLst/>
                <a:latin typeface="Calibri" panose="020F0502020204030204" pitchFamily="34" charset="0"/>
              </a:rPr>
              <a:t>JBL</a:t>
            </a:r>
            <a:r>
              <a:rPr lang="en-US">
                <a:effectLst/>
                <a:latin typeface="Calibri" panose="020F0502020204030204" pitchFamily="34" charset="0"/>
              </a:rPr>
              <a:t> 110 (1991): 123–125, notes that Josephus describes the outer veil (</a:t>
            </a:r>
            <a:r>
              <a:rPr lang="en-US" i="1">
                <a:effectLst/>
                <a:latin typeface="Calibri" panose="020F0502020204030204" pitchFamily="34" charset="0"/>
              </a:rPr>
              <a:t>JW</a:t>
            </a:r>
            <a:r>
              <a:rPr lang="en-US">
                <a:effectLst/>
                <a:latin typeface="Calibri" panose="020F0502020204030204" pitchFamily="34" charset="0"/>
              </a:rPr>
              <a:t>, 5.212–214). It was decorated to look like “a panorama of the entire heavens.” This tapestry, which looked like the sky, was torn in two (Mk 15:38). Ulansey suggests that this would call Mark’s readers back to 1:10. This would create an inclusio of the beginning and ending points of Jesus’ ministry.</a:t>
            </a:r>
          </a:p>
          <a:p>
            <a:pPr>
              <a:buNone/>
            </a:pPr>
            <a:r>
              <a:rPr lang="en-US" baseline="30000">
                <a:effectLst/>
                <a:latin typeface="Calibri" panose="020F0502020204030204" pitchFamily="34" charset="0"/>
              </a:rPr>
              <a:t>69</a:t>
            </a:r>
            <a:r>
              <a:rPr lang="en-US">
                <a:effectLst/>
                <a:latin typeface="Calibri" panose="020F0502020204030204" pitchFamily="34" charset="0"/>
              </a:rPr>
              <a:t> See M. de Jonge, “Matthew 27:51 in Early Christian Exegesis,” </a:t>
            </a:r>
            <a:r>
              <a:rPr lang="en-US" i="1">
                <a:effectLst/>
                <a:latin typeface="Calibri" panose="020F0502020204030204" pitchFamily="34" charset="0"/>
              </a:rPr>
              <a:t>HTR</a:t>
            </a:r>
            <a:r>
              <a:rPr lang="en-US">
                <a:effectLst/>
                <a:latin typeface="Calibri" panose="020F0502020204030204" pitchFamily="34" charset="0"/>
              </a:rPr>
              <a:t> 79 (1986): 67–79 &amp; D.D. Sylva, “The Temple Curtain and Jesus’ Death in the Gospel of Luke,” </a:t>
            </a:r>
            <a:r>
              <a:rPr lang="en-US" i="1">
                <a:effectLst/>
                <a:latin typeface="Calibri" panose="020F0502020204030204" pitchFamily="34" charset="0"/>
              </a:rPr>
              <a:t>JBL</a:t>
            </a:r>
            <a:r>
              <a:rPr lang="en-US">
                <a:effectLst/>
                <a:latin typeface="Calibri" panose="020F0502020204030204" pitchFamily="34" charset="0"/>
              </a:rPr>
              <a:t> 105/2 (1986): 239–250."</a:t>
            </a:r>
          </a:p>
          <a:p>
            <a:pPr>
              <a:buNone/>
            </a:pPr>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649.</a:t>
            </a:r>
          </a:p>
          <a:p>
            <a:endParaRPr lang="en-US" dirty="0"/>
          </a:p>
        </p:txBody>
      </p:sp>
      <p:sp>
        <p:nvSpPr>
          <p:cNvPr id="4" name="Slide Number Placeholder 3"/>
          <p:cNvSpPr>
            <a:spLocks noGrp="1"/>
          </p:cNvSpPr>
          <p:nvPr>
            <p:ph type="sldNum" sz="quarter" idx="5"/>
          </p:nvPr>
        </p:nvSpPr>
        <p:spPr/>
        <p:txBody>
          <a:bodyPr/>
          <a:lstStyle/>
          <a:p>
            <a:fld id="{1FA3E270-222E-4260-B10C-0499B719B3E2}" type="slidenum">
              <a:rPr lang="en-GB" smtClean="0"/>
              <a:pPr/>
              <a:t>214</a:t>
            </a:fld>
            <a:endParaRPr lang="en-GB"/>
          </a:p>
        </p:txBody>
      </p:sp>
    </p:spTree>
    <p:extLst>
      <p:ext uri="{BB962C8B-B14F-4D97-AF65-F5344CB8AC3E}">
        <p14:creationId xmlns:p14="http://schemas.microsoft.com/office/powerpoint/2010/main" val="273104877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fld id="{640850EF-ACA3-E849-8307-E7C93FD3CF8F}" type="slidenum">
              <a:rPr lang="en-US" sz="1200" b="1">
                <a:solidFill>
                  <a:srgbClr val="000000"/>
                </a:solidFill>
                <a:latin typeface="Arial" panose="020B0604020202020204" pitchFamily="34" charset="0"/>
              </a:rPr>
              <a:pPr algn="r" defTabSz="914400" eaLnBrk="1" fontAlgn="base" hangingPunct="1">
                <a:spcBef>
                  <a:spcPct val="0"/>
                </a:spcBef>
                <a:spcAft>
                  <a:spcPct val="0"/>
                </a:spcAft>
                <a:defRPr/>
              </a:pPr>
              <a:t>216</a:t>
            </a:fld>
            <a:endParaRPr lang="en-US" sz="1200" b="1" dirty="0">
              <a:solidFill>
                <a:srgbClr val="000000"/>
              </a:solidFill>
              <a:latin typeface="Arial" panose="020B0604020202020204" pitchFamily="34"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paid for our sin by dying to fulfill prophecy and with utmost care for others</a:t>
            </a:r>
            <a:r>
              <a:rPr lang="en-SG" sz="1200" b="1" kern="1200" dirty="0">
                <a:solidFill>
                  <a:schemeClr val="tx1"/>
                </a:solidFill>
                <a:effectLst/>
                <a:latin typeface="Arial" panose="020B0604020202020204" pitchFamily="34"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We know Jesus really did pay for our sin by the fact that he truly died, which sets the stage for the resurrection in John 20.</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50956859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The previously secret believers, Joseph and Nicodemus, prepared his body for burial in 33 kilos of spices (19:</a:t>
            </a:r>
            <a:r>
              <a:rPr lang="en-US" sz="1200" b="1" u="sng" kern="1200" dirty="0">
                <a:solidFill>
                  <a:schemeClr val="tx1"/>
                </a:solidFill>
                <a:effectLst/>
                <a:latin typeface="Arial" panose="020B0604020202020204" pitchFamily="34" charset="0"/>
                <a:ea typeface="ＭＳ Ｐゴシック" charset="0"/>
                <a:cs typeface="ＭＳ Ｐゴシック" charset="0"/>
              </a:rPr>
              <a:t>38-40</a:t>
            </a:r>
            <a:r>
              <a:rPr lang="en-US" sz="1200" b="1" kern="1200" dirty="0">
                <a:solidFill>
                  <a:schemeClr val="tx1"/>
                </a:solidFill>
                <a:effectLst/>
                <a:latin typeface="Arial" panose="020B0604020202020204" pitchFamily="34" charset="0"/>
                <a:ea typeface="ＭＳ Ｐゴシック" charset="0"/>
                <a:cs typeface="ＭＳ Ｐゴシック" charset="0"/>
              </a:rPr>
              <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637181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6253137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Where could they get so many spices quickly and a brand new tomb so close by? We don’t know, but what we do know is that…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6858339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The appearance of these men reminds us that there exist many even today who are secret believers—men and women who feel they cannot openly declare Christ</a:t>
            </a:r>
            <a:r>
              <a:rPr lang="en-SG" sz="1200" b="1" kern="1200" dirty="0">
                <a:solidFill>
                  <a:schemeClr val="tx1"/>
                </a:solidFill>
                <a:effectLst/>
                <a:latin typeface="Arial" panose="020B0604020202020204" pitchFamily="34"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50154790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body was laid in a brand new, expensive, rock-hewn garden tomb rather than in the Potter’s Field (19:41-42).</a:t>
            </a:r>
          </a:p>
          <a:p>
            <a:r>
              <a:rPr lang="en-US" dirty="0"/>
              <a:t>Why was it so important that Jesus was buried in a tomb?</a:t>
            </a:r>
          </a:p>
          <a:p>
            <a:r>
              <a:rPr lang="en-US" dirty="0"/>
              <a:t>The wrapping and burial in 33 kilos of spices proved that he was truly dead.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45805605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Normally a criminal’s body was thrown into the Valley of Hinnom and burned or eaten by dogs.  But if his body was burned there, claim of a resurrection would be absurd.  So his enemies actually protected his body for credibility purposes!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33483380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The tomb burial allowed secret believers Nicodemus and Joseph to come forward</a:t>
            </a:r>
            <a:r>
              <a:rPr lang="en-SG" sz="1200" b="1" kern="1200" dirty="0">
                <a:solidFill>
                  <a:schemeClr val="tx1"/>
                </a:solidFill>
                <a:effectLst/>
                <a:latin typeface="Arial" panose="020B0604020202020204" pitchFamily="34"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85250243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But what was the main reason the burial of Christ is significant?  It proved that Christ was indeed dead.  You can’t have a resurrection unless you first have a dead man!</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04439054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F95445-0729-754B-8BBE-7EDA33CE3AC2}"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488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We began with the question, “How do we </a:t>
            </a:r>
            <a:r>
              <a:rPr lang="en-US" sz="1200" b="1" u="sng" kern="1200" dirty="0">
                <a:solidFill>
                  <a:schemeClr val="tx1"/>
                </a:solidFill>
                <a:effectLst/>
                <a:latin typeface="Arial" panose="020B0604020202020204" pitchFamily="34" charset="0"/>
                <a:ea typeface="ＭＳ Ｐゴシック" charset="0"/>
                <a:cs typeface="ＭＳ Ｐゴシック" charset="0"/>
              </a:rPr>
              <a:t>know</a:t>
            </a:r>
            <a:r>
              <a:rPr lang="en-US" sz="1200" b="1" kern="1200" dirty="0">
                <a:solidFill>
                  <a:schemeClr val="tx1"/>
                </a:solidFill>
                <a:effectLst/>
                <a:latin typeface="Arial" panose="020B0604020202020204" pitchFamily="34" charset="0"/>
                <a:ea typeface="ＭＳ Ｐゴシック" charset="0"/>
                <a:cs typeface="ＭＳ Ｐゴシック" charset="0"/>
              </a:rPr>
              <a:t> that Christ’s death actually paid for our sin?”  So how can we be sure his death was unlike any other?  I sum up the whole passage in this way…</a:t>
            </a:r>
            <a:r>
              <a:rPr lang="en-SG" dirty="0">
                <a:effectLst/>
              </a:rPr>
              <a:t> </a:t>
            </a:r>
            <a:endParaRPr lang="en-US" dirty="0">
              <a:cs typeface="+mn-cs"/>
            </a:endParaRPr>
          </a:p>
        </p:txBody>
      </p:sp>
    </p:spTree>
    <p:extLst>
      <p:ext uri="{BB962C8B-B14F-4D97-AF65-F5344CB8AC3E}">
        <p14:creationId xmlns:p14="http://schemas.microsoft.com/office/powerpoint/2010/main" val="41463181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04CA82-4DC2-FC4B-A233-8BAAFD5EC18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5088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death was a selfless fulfillment of Scripture ending in tomb burial (restated MI).</a:t>
            </a:r>
            <a:r>
              <a:rPr lang="en-SG" dirty="0">
                <a:effectLst/>
              </a:rPr>
              <a:t> </a:t>
            </a:r>
            <a:endParaRPr lang="en-US" dirty="0">
              <a:cs typeface="+mn-cs"/>
            </a:endParaRPr>
          </a:p>
        </p:txBody>
      </p:sp>
    </p:spTree>
    <p:extLst>
      <p:ext uri="{BB962C8B-B14F-4D97-AF65-F5344CB8AC3E}">
        <p14:creationId xmlns:p14="http://schemas.microsoft.com/office/powerpoint/2010/main" val="147242712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fld id="{640850EF-ACA3-E849-8307-E7C93FD3CF8F}" type="slidenum">
              <a:rPr lang="en-US" sz="1200" b="1">
                <a:solidFill>
                  <a:srgbClr val="000000"/>
                </a:solidFill>
                <a:latin typeface="Arial" panose="020B0604020202020204" pitchFamily="34" charset="0"/>
              </a:rPr>
              <a:pPr algn="r" defTabSz="914400" eaLnBrk="1" fontAlgn="base" hangingPunct="1">
                <a:spcBef>
                  <a:spcPct val="0"/>
                </a:spcBef>
                <a:spcAft>
                  <a:spcPct val="0"/>
                </a:spcAft>
                <a:defRPr/>
              </a:pPr>
              <a:t>227</a:t>
            </a:fld>
            <a:endParaRPr lang="en-US" sz="1200" b="1" dirty="0">
              <a:solidFill>
                <a:srgbClr val="000000"/>
              </a:solidFill>
              <a:latin typeface="Arial" panose="020B0604020202020204" pitchFamily="34"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paid for our sin by dying to fulfill prophecy and with utmost care for others</a:t>
            </a:r>
            <a:r>
              <a:rPr lang="en-SG" sz="1200" b="1" kern="1200" dirty="0">
                <a:solidFill>
                  <a:schemeClr val="tx1"/>
                </a:solidFill>
                <a:effectLst/>
                <a:latin typeface="Arial" panose="020B0604020202020204" pitchFamily="34"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8BE32D-03AA-BD4E-A944-0DDBC29A877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5600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193893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579010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8BE32D-03AA-BD4E-A944-0DDBC29A877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5600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91679482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8DF372-776D-904A-BE7C-FFEA4759B6C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5805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Visiting the tomb of Jesus can get us all caught up in the gaudy display—</a:t>
            </a:r>
            <a:endParaRPr lang="en-US" dirty="0">
              <a:cs typeface="+mn-cs"/>
            </a:endParaRPr>
          </a:p>
        </p:txBody>
      </p:sp>
    </p:spTree>
    <p:extLst>
      <p:ext uri="{BB962C8B-B14F-4D97-AF65-F5344CB8AC3E}">
        <p14:creationId xmlns:p14="http://schemas.microsoft.com/office/powerpoint/2010/main" val="75005039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B37062-8242-AE4A-946C-7EF032D0197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00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a:t>
            </a:r>
            <a:r>
              <a:rPr lang="en-US" sz="1200" b="1" kern="1200" dirty="0">
                <a:solidFill>
                  <a:schemeClr val="tx1"/>
                </a:solidFill>
                <a:effectLst/>
                <a:latin typeface="Arial" panose="020B0604020202020204" pitchFamily="34" charset="0"/>
                <a:ea typeface="ＭＳ Ｐゴシック" charset="0"/>
                <a:cs typeface="ＭＳ Ｐゴシック" charset="0"/>
              </a:rPr>
              <a:t>so that we miss the key point that Christ actually died for our sin</a:t>
            </a:r>
            <a:r>
              <a:rPr lang="en-SG" sz="1200" b="1" kern="1200" dirty="0">
                <a:solidFill>
                  <a:schemeClr val="tx1"/>
                </a:solidFill>
                <a:effectLst/>
                <a:latin typeface="Arial" panose="020B0604020202020204" pitchFamily="34"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335084915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97B163-9F7C-8D49-8DB5-2E10BB29883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214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The rock of Golgotha is barely seen!</a:t>
            </a:r>
          </a:p>
        </p:txBody>
      </p:sp>
    </p:spTree>
    <p:extLst>
      <p:ext uri="{BB962C8B-B14F-4D97-AF65-F5344CB8AC3E}">
        <p14:creationId xmlns:p14="http://schemas.microsoft.com/office/powerpoint/2010/main" val="148656401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A2D759-C8BF-FE41-B615-D9F9E47ACF0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419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Let me leave you to answer one of two questions…</a:t>
            </a:r>
            <a:r>
              <a:rPr lang="en-SG" dirty="0">
                <a:effectLst/>
              </a:rPr>
              <a:t> </a:t>
            </a:r>
            <a:endParaRPr lang="en-US" dirty="0">
              <a:cs typeface="+mn-cs"/>
            </a:endParaRPr>
          </a:p>
        </p:txBody>
      </p:sp>
    </p:spTree>
    <p:extLst>
      <p:ext uri="{BB962C8B-B14F-4D97-AF65-F5344CB8AC3E}">
        <p14:creationId xmlns:p14="http://schemas.microsoft.com/office/powerpoint/2010/main" val="97053557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Pre-believers: Will you trust in Christ’s death that paid for your sin?</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94954837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Believers: What cost could you pay that is too much for the one who died for you?  Please watch this sequence of pictures…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95425988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depicts only three soldiers, but typically four formed a guard.</a:t>
            </a:r>
          </a:p>
          <a:p>
            <a:endParaRPr lang="en-US" dirty="0"/>
          </a:p>
        </p:txBody>
      </p:sp>
      <p:sp>
        <p:nvSpPr>
          <p:cNvPr id="4" name="Slide Number Placeholder 3"/>
          <p:cNvSpPr>
            <a:spLocks noGrp="1"/>
          </p:cNvSpPr>
          <p:nvPr>
            <p:ph type="sldNum" sz="quarter" idx="5"/>
          </p:nvPr>
        </p:nvSpPr>
        <p:spPr/>
        <p:txBody>
          <a:bodyPr/>
          <a:lstStyle/>
          <a:p>
            <a:fld id="{1FA3E270-222E-4260-B10C-0499B719B3E2}" type="slidenum">
              <a:rPr lang="en-GB" smtClean="0"/>
              <a:pPr/>
              <a:t>238</a:t>
            </a:fld>
            <a:endParaRPr lang="en-GB"/>
          </a:p>
        </p:txBody>
      </p:sp>
    </p:spTree>
    <p:extLst>
      <p:ext uri="{BB962C8B-B14F-4D97-AF65-F5344CB8AC3E}">
        <p14:creationId xmlns:p14="http://schemas.microsoft.com/office/powerpoint/2010/main" val="1100889015"/>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52973D7-A23B-A44B-A4E4-6786506C5AC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239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52595145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1" hangingPunct="1"/>
            <a:r>
              <a:rPr lang="ar-JO" b="0" dirty="0">
                <a:latin typeface="Times" charset="0"/>
                <a:ea typeface="ＭＳ Ｐゴシック" charset="0"/>
                <a:cs typeface="ＭＳ Ｐゴシック" charset="0"/>
              </a:rPr>
              <a:t>يذكر المؤرِّخ يوسيفيوس (</a:t>
            </a:r>
            <a:r>
              <a:rPr lang="en-US" b="0" dirty="0">
                <a:latin typeface="Times" charset="0"/>
                <a:ea typeface="ＭＳ Ｐゴシック" charset="0"/>
                <a:cs typeface="ＭＳ Ｐゴシック" charset="0"/>
              </a:rPr>
              <a:t>Josephus</a:t>
            </a:r>
            <a:r>
              <a:rPr lang="ar-JO" b="0" dirty="0">
                <a:latin typeface="Times" charset="0"/>
                <a:ea typeface="ＭＳ Ｐゴシック" charset="0"/>
                <a:cs typeface="ＭＳ Ｐゴシック" charset="0"/>
              </a:rPr>
              <a:t>) حدوث خسوفٍ للقمر بالارتباط بموت هيرودس، وهذا يضع ميلاد المسيح بين هذين التاريخين.</a:t>
            </a:r>
          </a:p>
          <a:p>
            <a:pPr eaLnBrk="1" hangingPunct="1">
              <a:spcBef>
                <a:spcPct val="0"/>
              </a:spcBef>
            </a:pPr>
            <a:endParaRPr lang="ar-JO" b="0" dirty="0">
              <a:latin typeface="Arial" charset="0"/>
              <a:ea typeface="ＭＳ Ｐゴシック" charset="0"/>
              <a:cs typeface="ＭＳ Ｐゴシック" charset="0"/>
            </a:endParaRPr>
          </a:p>
          <a:p>
            <a:pPr eaLnBrk="1" hangingPunct="1">
              <a:spcBef>
                <a:spcPct val="0"/>
              </a:spcBef>
            </a:pPr>
            <a:r>
              <a:rPr lang="en-US" b="0" dirty="0">
                <a:latin typeface="Arial" charset="0"/>
                <a:ea typeface="ＭＳ Ｐゴシック" charset="0"/>
                <a:cs typeface="ＭＳ Ｐゴシック" charset="0"/>
              </a:rPr>
              <a:t>_______________</a:t>
            </a:r>
          </a:p>
          <a:p>
            <a:pPr eaLnBrk="1" hangingPunct="1">
              <a:spcBef>
                <a:spcPct val="0"/>
              </a:spcBef>
            </a:pPr>
            <a:r>
              <a:rPr lang="en-US" b="0" dirty="0">
                <a:latin typeface="Arial" charset="0"/>
                <a:ea typeface="ＭＳ Ｐゴシック" charset="0"/>
                <a:cs typeface="ＭＳ Ｐゴシック" charset="0"/>
              </a:rPr>
              <a:t>Common-421</a:t>
            </a:r>
          </a:p>
          <a:p>
            <a:pPr eaLnBrk="1" hangingPunct="1">
              <a:spcBef>
                <a:spcPct val="0"/>
              </a:spcBef>
            </a:pPr>
            <a:r>
              <a:rPr lang="en-US" b="0" dirty="0">
                <a:latin typeface="Arial" charset="0"/>
                <a:ea typeface="ＭＳ Ｐゴシック" charset="0"/>
                <a:cs typeface="ＭＳ Ｐゴシック" charset="0"/>
              </a:rPr>
              <a:t>BE-42-Luke-34</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LC-00-Chronology of Christ-4</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aseline="0" dirty="0">
                <a:latin typeface="Arial" panose="020B0604020202020204" pitchFamily="34" charset="0"/>
                <a:cs typeface="Arial" panose="020B0604020202020204" pitchFamily="34" charset="0"/>
              </a:rPr>
              <a:t>LC-09-Rejection-221</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0" dirty="0">
                <a:latin typeface="Arial" charset="0"/>
                <a:ea typeface="ＭＳ Ｐゴシック" charset="0"/>
                <a:cs typeface="ＭＳ Ｐゴシック" charset="0"/>
              </a:rPr>
              <a:t>NC-10-Reliability of Acts-8</a:t>
            </a:r>
          </a:p>
          <a:p>
            <a:pPr eaLnBrk="1" hangingPunct="1">
              <a:spcBef>
                <a:spcPct val="0"/>
              </a:spcBef>
            </a:pPr>
            <a:r>
              <a:rPr lang="en-US" b="0" dirty="0">
                <a:latin typeface="Arial" charset="0"/>
                <a:ea typeface="ＭＳ Ｐゴシック" charset="0"/>
                <a:cs typeface="ＭＳ Ｐゴシック" charset="0"/>
              </a:rPr>
              <a:t>NS-00-NT Introduction-62</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161</a:t>
            </a:r>
            <a:endParaRPr lang="en-US" dirty="0">
              <a:latin typeface="Arial"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38EF88-ABA3-6A43-BE94-61C1FB6BF3E3}"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742392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79156184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The emperor Tiberius succeeded the emperor Augustus upon the latter's death in AD 14. Luke adds 15 years to AD 14 to reveal a 1.5-year window of time for John to commence his ministry in the Judean wilderness. </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Common-422</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LC-00-Chronology of Christ-5</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aseline="0" dirty="0">
                <a:latin typeface="Arial" panose="020B0604020202020204" pitchFamily="34" charset="0"/>
                <a:cs typeface="Arial" panose="020B0604020202020204" pitchFamily="34" charset="0"/>
              </a:rPr>
              <a:t>LC-09-Rejection-222</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0" dirty="0">
                <a:latin typeface="Arial" charset="0"/>
                <a:ea typeface="ＭＳ Ｐゴシック" charset="0"/>
                <a:cs typeface="ＭＳ Ｐゴシック" charset="0"/>
              </a:rPr>
              <a:t>NC-10-Reliability of Acts-9</a:t>
            </a:r>
          </a:p>
          <a:p>
            <a:pPr eaLnBrk="1" hangingPunct="1">
              <a:spcBef>
                <a:spcPct val="0"/>
              </a:spcBef>
            </a:pPr>
            <a:r>
              <a:rPr lang="en-US" b="0" dirty="0">
                <a:latin typeface="Arial" charset="0"/>
                <a:ea typeface="ＭＳ Ｐゴシック" charset="0"/>
                <a:cs typeface="ＭＳ Ｐゴシック" charset="0"/>
              </a:rPr>
              <a:t>NS-00-NT Introduction-66</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197</a:t>
            </a:r>
            <a:endParaRPr lang="en-US" dirty="0">
              <a:latin typeface="Arial"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438EF88-ABA3-6A43-BE94-61C1FB6BF3E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89536978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88DB01-C492-C047-89FD-4A884A50A9A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53954" name="AutoShape 2"/>
          <p:cNvSpPr>
            <a:spLocks noGrp="1" noRot="1" noChangeAspect="1" noChangeArrowheads="1" noTextEdit="1"/>
          </p:cNvSpPr>
          <p:nvPr>
            <p:ph type="sldImg"/>
          </p:nvPr>
        </p:nvSpPr>
        <p:spPr>
          <a:xfrm>
            <a:off x="841375" y="241300"/>
            <a:ext cx="5233988" cy="3925888"/>
          </a:xfrm>
          <a:ln/>
        </p:spPr>
      </p:sp>
      <p:sp>
        <p:nvSpPr>
          <p:cNvPr id="253955"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wrap="square"/>
          <a:lstStyle/>
          <a:p>
            <a:pPr marL="112713" indent="-112713" defTabSz="1020763" eaLnBrk="1" hangingPunct="1">
              <a:spcBef>
                <a:spcPct val="0"/>
              </a:spcBef>
            </a:pPr>
            <a:r>
              <a:rPr lang="en-US" dirty="0">
                <a:ea typeface="ＭＳ Ｐゴシック" charset="0"/>
                <a:cs typeface="ＭＳ Ｐゴシック" charset="0"/>
              </a:rPr>
              <a:t>Christ</a:t>
            </a:r>
            <a:r>
              <a:rPr lang="fr-FR" altLang="ja-JP" dirty="0">
                <a:ea typeface="ＭＳ Ｐゴシック" charset="0"/>
                <a:cs typeface="ＭＳ Ｐゴシック" charset="0"/>
              </a:rPr>
              <a:t>'</a:t>
            </a:r>
            <a:r>
              <a:rPr lang="en-US" dirty="0">
                <a:ea typeface="ＭＳ Ｐゴシック" charset="0"/>
                <a:cs typeface="ＭＳ Ｐゴシック" charset="0"/>
              </a:rPr>
              <a:t>s 3½-year-ministry spanned four Passovers.  However, the Synoptics mention only one Passover (#2 on this timeline), which could give the impression of only a year-old ministry.  John fills in the details, though, by showing three other Passovers not mentioned by Matthew, Mark, or Luke.</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Common-423</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LC-00-Chronology of Christ-6</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aseline="0" dirty="0">
                <a:latin typeface="Arial" panose="020B0604020202020204" pitchFamily="34" charset="0"/>
                <a:cs typeface="Arial" panose="020B0604020202020204" pitchFamily="34" charset="0"/>
              </a:rPr>
              <a:t>LC-09-Rejection-223</a:t>
            </a:r>
            <a:endParaRPr lang="en-US" b="0" dirty="0">
              <a:latin typeface="Arial" charset="0"/>
              <a:ea typeface="ＭＳ Ｐゴシック" charset="0"/>
              <a:cs typeface="ＭＳ Ｐゴシック" charset="0"/>
            </a:endParaRPr>
          </a:p>
          <a:p>
            <a:pPr eaLnBrk="1" hangingPunct="1">
              <a:spcBef>
                <a:spcPct val="0"/>
              </a:spcBef>
            </a:pPr>
            <a:r>
              <a:rPr lang="en-US" b="0" dirty="0">
                <a:latin typeface="Arial" charset="0"/>
                <a:ea typeface="ＭＳ Ｐゴシック" charset="0"/>
                <a:cs typeface="ＭＳ Ｐゴシック" charset="0"/>
              </a:rPr>
              <a:t>NC-10-Reliability of Acts-10</a:t>
            </a:r>
          </a:p>
          <a:p>
            <a:pPr eaLnBrk="1" hangingPunct="1">
              <a:spcBef>
                <a:spcPct val="0"/>
              </a:spcBef>
            </a:pPr>
            <a:r>
              <a:rPr lang="en-US" b="0" dirty="0">
                <a:latin typeface="Arial" charset="0"/>
                <a:ea typeface="ＭＳ Ｐゴシック" charset="0"/>
                <a:cs typeface="ＭＳ Ｐゴシック" charset="0"/>
              </a:rPr>
              <a:t>NS-00-NT Introduction-66</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198</a:t>
            </a:r>
            <a:endParaRPr lang="en-US" dirty="0">
              <a:latin typeface="Arial" charset="0"/>
              <a:ea typeface="ＭＳ Ｐゴシック" charset="0"/>
              <a:cs typeface="ＭＳ Ｐゴシック" charset="0"/>
            </a:endParaRPr>
          </a:p>
          <a:p>
            <a:pPr marL="112713" indent="-112713" defTabSz="1020763" eaLnBrk="1" hangingPunct="1">
              <a:spcBef>
                <a:spcPct val="0"/>
              </a:spcBef>
            </a:pPr>
            <a:endParaRPr lang="en-US" dirty="0">
              <a:ea typeface="ＭＳ Ｐゴシック" charset="0"/>
              <a:cs typeface="ＭＳ Ｐゴシック"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A87484-3793-BC4D-B6B5-0CF48FBE29E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56002" name="Rectangle 2"/>
          <p:cNvSpPr>
            <a:spLocks noGrp="1" noRot="1" noChangeAspect="1" noChangeArrowheads="1"/>
          </p:cNvSpPr>
          <p:nvPr>
            <p:ph type="sldImg"/>
          </p:nvPr>
        </p:nvSpPr>
        <p:spPr>
          <a:xfrm>
            <a:off x="1143000" y="685800"/>
            <a:ext cx="4572000" cy="3429000"/>
          </a:xfrm>
          <a:solidFill>
            <a:srgbClr val="FFFFFF"/>
          </a:solidFill>
          <a:ln/>
        </p:spPr>
      </p:sp>
      <p:sp>
        <p:nvSpPr>
          <p:cNvPr id="256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eaLnBrk="1" hangingPunct="1"/>
            <a:r>
              <a:rPr lang="en-US" b="0" dirty="0">
                <a:latin typeface="Times" charset="0"/>
                <a:ea typeface="ＭＳ Ｐゴシック" charset="0"/>
                <a:cs typeface="ＭＳ Ｐゴシック" charset="0"/>
              </a:rPr>
              <a:t>Scholars debate whether Jesus died in AD 30 or AD 33. Both years had Passover on a Friday, but John's ministry had to begin in AD 29 as this was the 15</a:t>
            </a:r>
            <a:r>
              <a:rPr lang="en-US" b="0" baseline="30000" dirty="0">
                <a:latin typeface="Times" charset="0"/>
                <a:ea typeface="ＭＳ Ｐゴシック" charset="0"/>
                <a:cs typeface="ＭＳ Ｐゴシック" charset="0"/>
              </a:rPr>
              <a:t>th</a:t>
            </a:r>
            <a:r>
              <a:rPr lang="en-US" b="0" dirty="0">
                <a:latin typeface="Times" charset="0"/>
                <a:ea typeface="ＭＳ Ｐゴシック" charset="0"/>
                <a:cs typeface="ＭＳ Ｐゴシック" charset="0"/>
              </a:rPr>
              <a:t> year of Tiberius in Rome (Luke 3:1). John's gospel has three Passovers in the ministry of Jesus, putting his crucifixion in AD 33. </a:t>
            </a:r>
          </a:p>
          <a:p>
            <a:pPr eaLnBrk="1" hangingPunct="1"/>
            <a:endParaRPr lang="en-US" b="0" dirty="0">
              <a:latin typeface="Times" charset="0"/>
              <a:ea typeface="ＭＳ Ｐゴシック" charset="0"/>
              <a:cs typeface="ＭＳ Ｐゴシック" charset="0"/>
            </a:endParaRPr>
          </a:p>
          <a:p>
            <a:pPr eaLnBrk="1" hangingPunct="1"/>
            <a:r>
              <a:rPr lang="en-US" b="0" dirty="0">
                <a:latin typeface="Times" charset="0"/>
                <a:ea typeface="ＭＳ Ｐゴシック" charset="0"/>
                <a:cs typeface="ＭＳ Ｐゴシック" charset="0"/>
              </a:rPr>
              <a:t>But two questions arise:</a:t>
            </a:r>
          </a:p>
          <a:p>
            <a:pPr marL="228600" indent="-228600" eaLnBrk="1" hangingPunct="1">
              <a:buAutoNum type="arabicParenBoth"/>
            </a:pPr>
            <a:r>
              <a:rPr lang="en-US" b="0" dirty="0">
                <a:latin typeface="Times" charset="0"/>
                <a:ea typeface="ＭＳ Ｐゴシック" charset="0"/>
                <a:cs typeface="ＭＳ Ｐゴシック" charset="0"/>
              </a:rPr>
              <a:t>Didn't Jesus begin his ministry at age 30? His birth in 4 BC would then favor a crucifixion in AD 30. Yet note that Luke wrote that Jesus was </a:t>
            </a:r>
            <a:r>
              <a:rPr lang="en-US" b="1" i="1" dirty="0">
                <a:latin typeface="Times" charset="0"/>
                <a:ea typeface="ＭＳ Ｐゴシック" charset="0"/>
                <a:cs typeface="ＭＳ Ｐゴシック" charset="0"/>
              </a:rPr>
              <a:t>about</a:t>
            </a:r>
            <a:r>
              <a:rPr lang="en-US" b="0" i="0" dirty="0">
                <a:latin typeface="Times" charset="0"/>
                <a:ea typeface="ＭＳ Ｐゴシック" charset="0"/>
                <a:cs typeface="ＭＳ Ｐゴシック" charset="0"/>
              </a:rPr>
              <a:t> age 30. This type of general wording is unusual in Luke's gospel which records many exact dates. Perhaps Luke is saying that Jesus was like the normal man of the time who began work on his own at age 30, yet with a twist in that Jesus was "about" 30 instead exactly 30, so an age of 32 would do. </a:t>
            </a:r>
          </a:p>
          <a:p>
            <a:pPr marL="228600" indent="-228600" eaLnBrk="1" hangingPunct="1">
              <a:buAutoNum type="arabicParenBoth"/>
            </a:pPr>
            <a:r>
              <a:rPr lang="en-US" b="0" dirty="0">
                <a:latin typeface="Times" charset="0"/>
                <a:ea typeface="ＭＳ Ｐゴシック" charset="0"/>
                <a:cs typeface="ＭＳ Ｐゴシック" charset="0"/>
              </a:rPr>
              <a:t>Didn't Jesus die at age 33? This has been often taught but no verse of Scripture supports it. Rather, it is a deduction assuming a 4 BC birth and an AD 30 death. Instead, Luke 3:1 leads us to the conclusion that Jesus was more around age 36 or 37.</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Common-424</a:t>
            </a:r>
          </a:p>
          <a:p>
            <a:pPr eaLnBrk="1" hangingPunct="1">
              <a:spcBef>
                <a:spcPct val="0"/>
              </a:spcBef>
            </a:pPr>
            <a:r>
              <a:rPr lang="en-US" b="0" dirty="0">
                <a:latin typeface="Arial" charset="0"/>
                <a:ea typeface="ＭＳ Ｐゴシック" charset="0"/>
                <a:cs typeface="ＭＳ Ｐゴシック" charset="0"/>
              </a:rPr>
              <a:t>BE-42-Luke-41</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LC-00-Chronology of Christ-7</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aseline="0" dirty="0">
                <a:latin typeface="Arial" panose="020B0604020202020204" pitchFamily="34" charset="0"/>
                <a:cs typeface="Arial" panose="020B0604020202020204" pitchFamily="34" charset="0"/>
              </a:rPr>
              <a:t>LC-09-Rejection-224</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0" dirty="0">
                <a:latin typeface="Arial" charset="0"/>
                <a:ea typeface="ＭＳ Ｐゴシック" charset="0"/>
                <a:cs typeface="ＭＳ Ｐゴシック" charset="0"/>
              </a:rPr>
              <a:t>NC-10-Reliability of Acts-11</a:t>
            </a:r>
          </a:p>
          <a:p>
            <a:pPr eaLnBrk="1" hangingPunct="1">
              <a:spcBef>
                <a:spcPct val="0"/>
              </a:spcBef>
            </a:pPr>
            <a:r>
              <a:rPr lang="en-US" b="0" dirty="0">
                <a:latin typeface="Arial" charset="0"/>
                <a:ea typeface="ＭＳ Ｐゴシック" charset="0"/>
                <a:cs typeface="ＭＳ Ｐゴシック" charset="0"/>
              </a:rPr>
              <a:t>NS-00-NT Introduction-66</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167, 199</a:t>
            </a:r>
            <a:endParaRPr lang="en-US" dirty="0">
              <a:latin typeface="Arial" charset="0"/>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514EB1-6817-4D46-B831-98327BA8230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58050" name="Rectangle 1026"/>
          <p:cNvSpPr>
            <a:spLocks noGrp="1" noRot="1" noChangeAspect="1" noChangeArrowheads="1"/>
          </p:cNvSpPr>
          <p:nvPr>
            <p:ph type="sldImg"/>
          </p:nvPr>
        </p:nvSpPr>
        <p:spPr>
          <a:xfrm>
            <a:off x="1143000" y="685800"/>
            <a:ext cx="4572000" cy="3429000"/>
          </a:xfrm>
          <a:solidFill>
            <a:srgbClr val="FFFFFF"/>
          </a:solidFill>
          <a:ln/>
        </p:spPr>
      </p:sp>
      <p:sp>
        <p:nvSpPr>
          <p:cNvPr id="2580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eaLnBrk="1" hangingPunct="1"/>
            <a:r>
              <a:rPr lang="en-US" b="0" dirty="0">
                <a:latin typeface="Times" charset="0"/>
                <a:ea typeface="ＭＳ Ｐゴシック" charset="0"/>
                <a:cs typeface="ＭＳ Ｐゴシック" charset="0"/>
              </a:rPr>
              <a:t>Luke states the age of Jesus upon his ministry in an ambiguous way, giving room for a few years before or after age 30. </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Common-425</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LC-00-Chronology of Christ-8</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aseline="0" dirty="0">
                <a:latin typeface="Arial" panose="020B0604020202020204" pitchFamily="34" charset="0"/>
                <a:cs typeface="Arial" panose="020B0604020202020204" pitchFamily="34" charset="0"/>
              </a:rPr>
              <a:t>LC-09-Rejection-225</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0" dirty="0">
                <a:latin typeface="Arial" charset="0"/>
                <a:ea typeface="ＭＳ Ｐゴシック" charset="0"/>
                <a:cs typeface="ＭＳ Ｐゴシック" charset="0"/>
              </a:rPr>
              <a:t>NC-10-Reliability of Acts-12</a:t>
            </a:r>
          </a:p>
          <a:p>
            <a:pPr eaLnBrk="1" hangingPunct="1">
              <a:spcBef>
                <a:spcPct val="0"/>
              </a:spcBef>
            </a:pPr>
            <a:r>
              <a:rPr lang="en-US" b="0" dirty="0">
                <a:latin typeface="Arial" charset="0"/>
                <a:ea typeface="ＭＳ Ｐゴシック" charset="0"/>
                <a:cs typeface="ＭＳ Ｐゴシック" charset="0"/>
              </a:rPr>
              <a:t>NS-00-NT Introduction-66</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200</a:t>
            </a:r>
            <a:endParaRPr lang="en-US" dirty="0">
              <a:latin typeface="Arial" charset="0"/>
              <a:ea typeface="ＭＳ Ｐゴシック" charset="0"/>
              <a:cs typeface="ＭＳ Ｐゴシック"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dirty="0">
                <a:latin typeface="Arial" panose="020B0604020202020204" pitchFamily="34" charset="0"/>
                <a:cs typeface="Arial" panose="020B0604020202020204" pitchFamily="34" charset="0"/>
              </a:rPr>
              <a:t>Leviticus</a:t>
            </a:r>
            <a:r>
              <a:rPr lang="en-US" baseline="0" dirty="0">
                <a:latin typeface="Arial" panose="020B0604020202020204" pitchFamily="34" charset="0"/>
                <a:cs typeface="Arial" panose="020B0604020202020204" pitchFamily="34" charset="0"/>
              </a:rPr>
              <a:t> 23 gives the order of Israel's three key feasts: • Passover, • Unleavened Bread, and • Firstfruits.</a:t>
            </a:r>
          </a:p>
          <a:p>
            <a:r>
              <a:rPr lang="en-US" dirty="0">
                <a:latin typeface="Arial" panose="020B0604020202020204" pitchFamily="34" charset="0"/>
                <a:cs typeface="Arial" panose="020B0604020202020204" pitchFamily="34" charset="0"/>
              </a:rPr>
              <a:t>• But</a:t>
            </a:r>
            <a:r>
              <a:rPr lang="en-US" baseline="0" dirty="0">
                <a:latin typeface="Arial" panose="020B0604020202020204" pitchFamily="34" charset="0"/>
                <a:cs typeface="Arial" panose="020B0604020202020204" pitchFamily="34" charset="0"/>
              </a:rPr>
              <a:t> h</a:t>
            </a:r>
            <a:r>
              <a:rPr lang="en-US" dirty="0">
                <a:latin typeface="Arial" panose="020B0604020202020204" pitchFamily="34" charset="0"/>
                <a:cs typeface="Arial" panose="020B0604020202020204" pitchFamily="34" charset="0"/>
              </a:rPr>
              <a:t>ow</a:t>
            </a:r>
            <a:r>
              <a:rPr lang="en-US" baseline="0" dirty="0">
                <a:latin typeface="Arial" panose="020B0604020202020204" pitchFamily="34" charset="0"/>
                <a:cs typeface="Arial" panose="020B0604020202020204" pitchFamily="34" charset="0"/>
              </a:rPr>
              <a:t> could Jesus have the Passover on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latin typeface="Arial" panose="020B0604020202020204" pitchFamily="34" charset="0"/>
                <a:cs typeface="Arial" panose="020B0604020202020204" pitchFamily="34" charset="0"/>
              </a:rPr>
              <a:t>• The answer is that Galilean Jews celebrated Passover the day before • Judean Jews. Since his disciples were Galileans, Jesus naturally celebrated on their timetable.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 The Feast of Unleavened Bread always began the day after Passover (Lev 23:5-6). </a:t>
            </a:r>
          </a:p>
          <a:p>
            <a:r>
              <a:rPr lang="en-US" baseline="0" dirty="0">
                <a:latin typeface="Arial" panose="020B0604020202020204" pitchFamily="34" charset="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We know these dates to be • 2 April 33 for the Thursday night Passover, • 3 April 33 was the day of his crucifixion, and • Jesus rose from the dead on the Feast of Firstfruits on 5 April 33.</a:t>
            </a:r>
            <a:endParaRPr lang="en-US" dirty="0">
              <a:latin typeface="Times New Roman" charset="0"/>
              <a:ea typeface="ＭＳ Ｐゴシック" charset="0"/>
              <a:cs typeface="ＭＳ Ｐゴシック" charset="0"/>
            </a:endParaRP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Another view by Mark Moore:</a:t>
            </a:r>
          </a:p>
          <a:p>
            <a:pPr>
              <a:spcBef>
                <a:spcPts val="1350"/>
              </a:spcBef>
              <a:buNone/>
            </a:pPr>
            <a:r>
              <a:rPr lang="en-US" baseline="0" dirty="0">
                <a:latin typeface="Arial" panose="020B0604020202020204" pitchFamily="34" charset="0"/>
                <a:cs typeface="Arial" panose="020B0604020202020204" pitchFamily="34" charset="0"/>
              </a:rPr>
              <a:t>"</a:t>
            </a:r>
            <a:r>
              <a:rPr lang="en-US" b="1">
                <a:effectLst/>
                <a:latin typeface="Times"/>
              </a:rPr>
              <a:t>§ 143 Preparation for the Passover Meal</a:t>
            </a:r>
            <a:r>
              <a:rPr lang="en-US">
                <a:effectLst/>
                <a:latin typeface="Times"/>
              </a:rPr>
              <a:t> (Mt 26:17–19; Mk 14:12–16; Lk 22:7–13)</a:t>
            </a:r>
          </a:p>
          <a:p>
            <a:pPr>
              <a:spcBef>
                <a:spcPts val="675"/>
              </a:spcBef>
              <a:buNone/>
            </a:pPr>
            <a:r>
              <a:rPr lang="en-US">
                <a:effectLst/>
                <a:latin typeface="Helvetica" pitchFamily="2" charset="0"/>
              </a:rPr>
              <a:t>The Synoptics indicate that Jesus ate the actual Passover meal on Nisan 14 before he was crucified on Nisan 15 (roughly equivalent to our April). Some, however, have interpreted John 18:28 and 19:14 to say that Jesus died at the very time the Passover lambs were being slain on Nisan 14. If that is true then we have an obvious contradiction between John and the Synoptics.</a:t>
            </a:r>
          </a:p>
          <a:p>
            <a:pPr>
              <a:buNone/>
            </a:pPr>
            <a:r>
              <a:rPr lang="en-US">
                <a:effectLst/>
                <a:latin typeface="Helvetica" pitchFamily="2" charset="0"/>
              </a:rPr>
              <a:t>Though some are always eager to charge the Evangelists with theological editing or outright error, a better solution seems to be the suggestion that two separate calendars were followed. For example, Jaubert argues that Jesus followed the Essene solar calendar,</a:t>
            </a:r>
            <a:r>
              <a:rPr lang="en-US" baseline="30000">
                <a:effectLst/>
                <a:latin typeface="Helvetica" pitchFamily="2" charset="0"/>
              </a:rPr>
              <a:t>21</a:t>
            </a:r>
            <a:r>
              <a:rPr lang="en-US">
                <a:effectLst/>
                <a:latin typeface="Helvetica" pitchFamily="2" charset="0"/>
              </a:rPr>
              <a:t> or that the Passover sacrifices and meals were spread over two days because of the flood of visitors to Jerusalem.</a:t>
            </a:r>
            <a:r>
              <a:rPr lang="en-US" baseline="30000">
                <a:effectLst/>
                <a:latin typeface="Helvetica" pitchFamily="2" charset="0"/>
              </a:rPr>
              <a:t>22</a:t>
            </a:r>
            <a:r>
              <a:rPr lang="en-US">
                <a:effectLst/>
                <a:latin typeface="Helvetica" pitchFamily="2" charset="0"/>
              </a:rPr>
              <a:t> This would put the Passover on Thursday for the disciples but on Friday for the Sadducees. Hoehner argues that there was a difference in how the Galileans and Judeans reckoned their days (from sunrise or sunset).</a:t>
            </a:r>
            <a:r>
              <a:rPr lang="en-US" baseline="30000">
                <a:effectLst/>
                <a:latin typeface="Helvetica" pitchFamily="2" charset="0"/>
              </a:rPr>
              <a:t>23</a:t>
            </a:r>
            <a:r>
              <a:rPr lang="en-US">
                <a:effectLst/>
                <a:latin typeface="Helvetica" pitchFamily="2" charset="0"/>
              </a:rPr>
              <a:t> Hence Jesus and the other Galileans ate the Passover a day before the Judeans did. Others have suggested that the discrepancy stemmed from an argument between the Pharisees and Sadducees. However, none of these arguments based on a calendar have strong documentary support.</a:t>
            </a:r>
          </a:p>
          <a:p>
            <a:pPr>
              <a:buNone/>
            </a:pPr>
            <a:r>
              <a:rPr lang="en-US">
                <a:effectLst/>
                <a:latin typeface="Helvetica" pitchFamily="2" charset="0"/>
              </a:rPr>
              <a:t>There is a third solution that is better still and much simpler. Jesus and his disciples celebrated the actual Passover. John knew that. After all, he was familiar with synoptic chronology. In fact, John 13 also describes the Passover Jesus celebrated. (1) It was in Jerusalem rather than Bethany, which had been their haunt the entire week. (2) They are pictured as reclining at the table at night, which is indicative of a festival meal. And (3) when the disciples saw Judas exit urgently they believed he was going out to get last minute supplies for the Passover meal or to give alms to the poor. These are indications of a Passover meal. Consequently, what John calls the Passover (18:28), is actually the </a:t>
            </a:r>
            <a:r>
              <a:rPr lang="en-US" i="1">
                <a:effectLst/>
                <a:latin typeface="Helvetica" pitchFamily="2" charset="0"/>
              </a:rPr>
              <a:t>chagigah</a:t>
            </a:r>
            <a:r>
              <a:rPr lang="en-US">
                <a:effectLst/>
                <a:latin typeface="Helvetica" pitchFamily="2" charset="0"/>
              </a:rPr>
              <a:t> (Num 28:18–19), which opened the Feast of Unleavened Bread. Was John confused about what it was actually called? No. In John’s day, there was little distinction between the Passover (Nisan 14) and the Feast of Unleavened Bread (Nisan 15–21). Both terms were used interchangeably (Mt 26:17; Mk 14:1, 12; Lk 2:41; 22:1; Josephus, </a:t>
            </a:r>
            <a:r>
              <a:rPr lang="en-US" i="1">
                <a:effectLst/>
                <a:latin typeface="Helvetica" pitchFamily="2" charset="0"/>
              </a:rPr>
              <a:t>Ant</a:t>
            </a:r>
            <a:r>
              <a:rPr lang="en-US">
                <a:effectLst/>
                <a:latin typeface="Helvetica" pitchFamily="2" charset="0"/>
              </a:rPr>
              <a:t> 2.317; </a:t>
            </a:r>
            <a:r>
              <a:rPr lang="en-US" i="1">
                <a:effectLst/>
                <a:latin typeface="Helvetica" pitchFamily="2" charset="0"/>
              </a:rPr>
              <a:t>JW</a:t>
            </a:r>
            <a:r>
              <a:rPr lang="en-US">
                <a:effectLst/>
                <a:latin typeface="Helvetica" pitchFamily="2" charset="0"/>
              </a:rPr>
              <a:t> 5.98). So it was perfectly acceptable for John to identify this special meal as the Passover. Besides, every other time John uses the term “Passover” he refers to the entire feast, not the single meal (Jn 2:13, 23; 6:4; 11:55; 12:1; 13:1). Therefore, we suggest that Jesus and the disciples ate the actual Passover meal, celebrated on Nisan 14. Furthermore, the Jews of John 18:12 refused to enter Pilate’s praetorium so they would not be disqualified from the rest of the seven day Feast of Unleavened Bread, not the actual Passover meal.</a:t>
            </a:r>
            <a:r>
              <a:rPr lang="en-US" baseline="30000">
                <a:effectLst/>
                <a:latin typeface="Helvetica" pitchFamily="2" charset="0"/>
              </a:rPr>
              <a:t>24</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21</a:t>
            </a:r>
            <a:r>
              <a:rPr lang="en-US">
                <a:effectLst/>
                <a:latin typeface="Calibri" panose="020F0502020204030204" pitchFamily="34" charset="0"/>
              </a:rPr>
              <a:t> Annie Jaubert, </a:t>
            </a:r>
            <a:r>
              <a:rPr lang="en-US" i="1">
                <a:effectLst/>
                <a:latin typeface="Calibri" panose="020F0502020204030204" pitchFamily="34" charset="0"/>
              </a:rPr>
              <a:t>The Date of the Last Supper</a:t>
            </a:r>
            <a:r>
              <a:rPr lang="en-US">
                <a:effectLst/>
                <a:latin typeface="Calibri" panose="020F0502020204030204" pitchFamily="34" charset="0"/>
              </a:rPr>
              <a:t> (New York: Alba House, 1965). One great weakness of her view is that her evidence for the Essene solar calendar comes from a third century document.</a:t>
            </a:r>
          </a:p>
          <a:p>
            <a:pPr>
              <a:buNone/>
            </a:pPr>
            <a:r>
              <a:rPr lang="en-US" baseline="30000">
                <a:effectLst/>
                <a:latin typeface="Calibri" panose="020F0502020204030204" pitchFamily="34" charset="0"/>
              </a:rPr>
              <a:t>22</a:t>
            </a:r>
            <a:r>
              <a:rPr lang="en-US">
                <a:effectLst/>
                <a:latin typeface="Calibri" panose="020F0502020204030204" pitchFamily="34" charset="0"/>
              </a:rPr>
              <a:t> Cf. Maurice Casey, “The Date of the Passover Sacrifices and Mark 14:12,” </a:t>
            </a:r>
            <a:r>
              <a:rPr lang="en-US" i="1">
                <a:effectLst/>
                <a:latin typeface="Calibri" panose="020F0502020204030204" pitchFamily="34" charset="0"/>
              </a:rPr>
              <a:t>TB</a:t>
            </a:r>
            <a:r>
              <a:rPr lang="en-US">
                <a:effectLst/>
                <a:latin typeface="Calibri" panose="020F0502020204030204" pitchFamily="34" charset="0"/>
              </a:rPr>
              <a:t> 48/2 (1997): 245–247.</a:t>
            </a:r>
          </a:p>
          <a:p>
            <a:pPr>
              <a:buNone/>
            </a:pPr>
            <a:r>
              <a:rPr lang="en-US" baseline="30000">
                <a:effectLst/>
                <a:latin typeface="Calibri" panose="020F0502020204030204" pitchFamily="34" charset="0"/>
              </a:rPr>
              <a:t>23</a:t>
            </a:r>
            <a:r>
              <a:rPr lang="en-US">
                <a:effectLst/>
                <a:latin typeface="Calibri" panose="020F0502020204030204" pitchFamily="34" charset="0"/>
              </a:rPr>
              <a:t> H.W. Hoehner, </a:t>
            </a:r>
            <a:r>
              <a:rPr lang="en-US" i="1">
                <a:effectLst/>
                <a:latin typeface="Calibri" panose="020F0502020204030204" pitchFamily="34" charset="0"/>
              </a:rPr>
              <a:t>Chronological Aspects of the Life of Christ</a:t>
            </a:r>
            <a:r>
              <a:rPr lang="en-US">
                <a:effectLst/>
                <a:latin typeface="Calibri" panose="020F0502020204030204" pitchFamily="34" charset="0"/>
              </a:rPr>
              <a:t> (Grand Rapids: Zondervan, 1977).</a:t>
            </a:r>
          </a:p>
          <a:p>
            <a:pPr>
              <a:buNone/>
            </a:pPr>
            <a:r>
              <a:rPr lang="en-US" i="1">
                <a:effectLst/>
                <a:latin typeface="Calibri" panose="020F0502020204030204" pitchFamily="34" charset="0"/>
              </a:rPr>
              <a:t>Ant</a:t>
            </a:r>
            <a:r>
              <a:rPr lang="en-US">
                <a:effectLst/>
                <a:latin typeface="Calibri" panose="020F0502020204030204" pitchFamily="34" charset="0"/>
              </a:rPr>
              <a:t> Antiquities of the Jews</a:t>
            </a:r>
          </a:p>
          <a:p>
            <a:pPr>
              <a:buNone/>
            </a:pPr>
            <a:r>
              <a:rPr lang="en-US" i="1">
                <a:effectLst/>
                <a:latin typeface="Calibri" panose="020F0502020204030204" pitchFamily="34" charset="0"/>
              </a:rPr>
              <a:t>JW</a:t>
            </a:r>
            <a:r>
              <a:rPr lang="en-US">
                <a:effectLst/>
                <a:latin typeface="Calibri" panose="020F0502020204030204" pitchFamily="34" charset="0"/>
              </a:rPr>
              <a:t> Jewish Wars</a:t>
            </a:r>
          </a:p>
          <a:p>
            <a:pPr>
              <a:buNone/>
            </a:pPr>
            <a:r>
              <a:rPr lang="en-US" baseline="30000">
                <a:effectLst/>
                <a:latin typeface="Calibri" panose="020F0502020204030204" pitchFamily="34" charset="0"/>
              </a:rPr>
              <a:t>24</a:t>
            </a:r>
            <a:r>
              <a:rPr lang="en-US">
                <a:effectLst/>
                <a:latin typeface="Calibri" panose="020F0502020204030204" pitchFamily="34" charset="0"/>
              </a:rPr>
              <a:t> Cf. Carson, pp. 528–532; and B. Smith, “The Chronology of the Last Supper,” </a:t>
            </a:r>
            <a:r>
              <a:rPr lang="en-US" i="1">
                <a:effectLst/>
                <a:latin typeface="Calibri" panose="020F0502020204030204" pitchFamily="34" charset="0"/>
              </a:rPr>
              <a:t>WTJ</a:t>
            </a:r>
            <a:r>
              <a:rPr lang="en-US">
                <a:effectLst/>
                <a:latin typeface="Calibri" panose="020F0502020204030204" pitchFamily="34" charset="0"/>
              </a:rPr>
              <a:t> 53 (1991): 29–45. F. Chenderlin, “Distributed Observance of the Passover: A Preliminary Test of the Hypothesis,” </a:t>
            </a:r>
            <a:r>
              <a:rPr lang="en-US" i="1">
                <a:effectLst/>
                <a:latin typeface="Calibri" panose="020F0502020204030204" pitchFamily="34" charset="0"/>
              </a:rPr>
              <a:t>Biblica</a:t>
            </a:r>
            <a:r>
              <a:rPr lang="en-US">
                <a:effectLst/>
                <a:latin typeface="Calibri" panose="020F0502020204030204" pitchFamily="34" charset="0"/>
              </a:rPr>
              <a:t> 57 (1976): 1–24, adds a couple of additional keen points. First, there were probably too many Passover participants to have all the lambs killed and eaten in a single day. Hence, he argues for a “distributed observance” in which the Passover would be celebrated on successive days. Second, if that were the case, the Jewish leaders may have preferred to eat the Passover on the holy high Sabbath during Passover week rather than strictly on Nisan 14."</a:t>
            </a:r>
          </a:p>
          <a:p>
            <a:pPr>
              <a:buNone/>
            </a:pPr>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557–558.</a:t>
            </a:r>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a:t>
            </a:r>
          </a:p>
          <a:p>
            <a:r>
              <a:rPr lang="en-US" dirty="0"/>
              <a:t>Common-435</a:t>
            </a:r>
          </a:p>
          <a:p>
            <a:r>
              <a:rPr lang="en-US" dirty="0"/>
              <a:t>OB-25-Feasts-35</a:t>
            </a:r>
          </a:p>
          <a:p>
            <a:r>
              <a:rPr lang="en-US" dirty="0"/>
              <a:t>OS-03-Leviticus-303</a:t>
            </a:r>
          </a:p>
          <a:p>
            <a:r>
              <a:rPr lang="en-US" baseline="0" dirty="0">
                <a:latin typeface="Arial" panose="020B0604020202020204" pitchFamily="34" charset="0"/>
                <a:cs typeface="Arial" panose="020B0604020202020204" pitchFamily="34" charset="0"/>
              </a:rPr>
              <a:t>OS-26-Ezek40-43-Slide105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LC-00-Chronology of Christ-8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LC-08-Preparation-98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latin typeface="Arial" panose="020B0604020202020204" pitchFamily="34" charset="0"/>
                <a:cs typeface="Arial" panose="020B0604020202020204" pitchFamily="34" charset="0"/>
              </a:rPr>
              <a:t>LC-09-Rejection-227</a:t>
            </a:r>
            <a:endParaRPr lang="en-US" dirty="0">
              <a:latin typeface="Times New Roman" charset="0"/>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LC-10-Resurrection-35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NB-11-Feasts-35</a:t>
            </a:r>
            <a:endParaRPr lang="en-US" baseline="0" dirty="0">
              <a:latin typeface="Arial" panose="020B0604020202020204" pitchFamily="34" charset="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latin typeface="Arial" charset="0"/>
                <a:ea typeface="ＭＳ Ｐゴシック" charset="0"/>
                <a:cs typeface="ＭＳ Ｐゴシック" charset="0"/>
              </a:rPr>
              <a:t>NC-10-Reliability of Acts-13</a:t>
            </a:r>
          </a:p>
          <a:p>
            <a:r>
              <a:rPr lang="en-US" baseline="0" dirty="0">
                <a:latin typeface="Arial" panose="020B0604020202020204" pitchFamily="34" charset="0"/>
                <a:cs typeface="Arial" panose="020B0604020202020204" pitchFamily="34" charset="0"/>
              </a:rPr>
              <a:t>NS-00-NTS Chronology-slide 40</a:t>
            </a:r>
          </a:p>
          <a:p>
            <a:r>
              <a:rPr lang="en-US" baseline="0" dirty="0">
                <a:latin typeface="Arial" panose="020B0604020202020204" pitchFamily="34" charset="0"/>
                <a:cs typeface="Arial" panose="020B0604020202020204" pitchFamily="34" charset="0"/>
              </a:rPr>
              <a:t>NS-00-Chronology of Christ-8</a:t>
            </a:r>
          </a:p>
          <a:p>
            <a:pPr eaLnBrk="1" hangingPunct="1"/>
            <a:r>
              <a:rPr lang="en-US" dirty="0">
                <a:latin typeface="Times New Roman" charset="0"/>
                <a:ea typeface="ＭＳ Ｐゴシック" charset="0"/>
                <a:cs typeface="ＭＳ Ｐゴシック" charset="0"/>
              </a:rPr>
              <a:t>NS-01-Matt15-28-slide 315</a:t>
            </a:r>
          </a:p>
          <a:p>
            <a:pPr eaLnBrk="1" hangingPunct="1"/>
            <a:r>
              <a:rPr lang="en-US" dirty="0">
                <a:latin typeface="Times New Roman" charset="0"/>
                <a:ea typeface="ＭＳ Ｐゴシック" charset="0"/>
                <a:cs typeface="ＭＳ Ｐゴシック" charset="0"/>
              </a:rPr>
              <a:t>NS-02-Mark9-16-slide 262</a:t>
            </a:r>
          </a:p>
          <a:p>
            <a:pPr eaLnBrk="1" hangingPunct="1"/>
            <a:r>
              <a:rPr lang="en-US" dirty="0">
                <a:latin typeface="Times New Roman" charset="0"/>
                <a:ea typeface="ＭＳ Ｐゴシック" charset="0"/>
                <a:cs typeface="ＭＳ Ｐゴシック" charset="0"/>
              </a:rPr>
              <a:t>NS-03-Luke13-24-slide 292</a:t>
            </a:r>
          </a:p>
          <a:p>
            <a:pPr eaLnBrk="1" hangingPunct="1"/>
            <a:r>
              <a:rPr lang="en-US" dirty="0">
                <a:latin typeface="Times New Roman" charset="0"/>
                <a:ea typeface="ＭＳ Ｐゴシック" charset="0"/>
                <a:cs typeface="ＭＳ Ｐゴシック" charset="0"/>
              </a:rPr>
              <a:t>NS-04-John12-21-slide 390</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246</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903011297"/>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402445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69584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antiquity and is seen in both the OT (e.g., Zephaniah) and the NT (1 Thess) where the central teaching appears in the middle of each writing.</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4042987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295955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250627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747031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419028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11851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1368472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903B63-B7ED-C846-8D83-2E0A03A9320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 Last Supper (blue)</a:t>
            </a:r>
          </a:p>
          <a:p>
            <a:pPr eaLnBrk="1" hangingPunct="1"/>
            <a:r>
              <a:rPr lang="en-US" dirty="0">
                <a:latin typeface="Arial" charset="0"/>
                <a:ea typeface="ＭＳ Ｐゴシック" charset="0"/>
                <a:cs typeface="ＭＳ Ｐゴシック" charset="0"/>
              </a:rPr>
              <a:t>• Gethsemane prayer and arrest (orange)</a:t>
            </a:r>
          </a:p>
          <a:p>
            <a:pPr eaLnBrk="1" hangingPunct="1"/>
            <a:r>
              <a:rPr lang="en-US" dirty="0">
                <a:latin typeface="Arial" charset="0"/>
                <a:ea typeface="ＭＳ Ｐゴシック" charset="0"/>
                <a:cs typeface="ＭＳ Ｐゴシック" charset="0"/>
              </a:rPr>
              <a:t>• Caiaphas House imprisonment and 3 Jewish trials (red)</a:t>
            </a:r>
          </a:p>
          <a:p>
            <a:pPr eaLnBrk="1" hangingPunct="1"/>
            <a:r>
              <a:rPr lang="en-US" dirty="0">
                <a:latin typeface="Arial" charset="0"/>
                <a:ea typeface="ＭＳ Ｐゴシック" charset="0"/>
                <a:cs typeface="ＭＳ Ｐゴシック" charset="0"/>
              </a:rPr>
              <a:t>• Pavement 3 Roman trials before Pilate &amp; Annas (black)</a:t>
            </a:r>
          </a:p>
          <a:p>
            <a:pPr eaLnBrk="1" hangingPunct="1"/>
            <a:r>
              <a:rPr lang="en-US" dirty="0">
                <a:latin typeface="Arial" charset="0"/>
                <a:ea typeface="ＭＳ Ｐゴシック" charset="0"/>
                <a:cs typeface="ＭＳ Ｐゴシック" charset="0"/>
              </a:rPr>
              <a:t>• Golgotha death and Joseph's tomb resurrection (purple)</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DC7D5D-5BD0-DA40-830C-5AF601DCD88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9090" name="Rectangle 1026"/>
          <p:cNvSpPr>
            <a:spLocks noGrp="1" noRot="1" noChangeAspect="1" noChangeArrowheads="1" noTextEdit="1"/>
          </p:cNvSpPr>
          <p:nvPr>
            <p:ph type="sldImg"/>
          </p:nvPr>
        </p:nvSpPr>
        <p:spPr>
          <a:ln/>
        </p:spPr>
      </p:sp>
      <p:sp>
        <p:nvSpPr>
          <p:cNvPr id="8909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E9206D-4A4D-6947-A2AD-A7A23BE202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1138" name="Rectangle 2"/>
          <p:cNvSpPr>
            <a:spLocks noGrp="1" noRot="1" noChangeAspect="1" noChangeArrowheads="1"/>
          </p:cNvSpPr>
          <p:nvPr>
            <p:ph type="sldImg"/>
          </p:nvPr>
        </p:nvSpPr>
        <p:spPr>
          <a:solidFill>
            <a:srgbClr val="FFFFFF"/>
          </a:solidFill>
          <a:ln/>
        </p:spPr>
      </p:sp>
      <p:sp>
        <p:nvSpPr>
          <p:cNvPr id="91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A9CDA4-825B-7242-97DA-F929162294F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3186" name="Rectangle 1026"/>
          <p:cNvSpPr>
            <a:spLocks noGrp="1" noRot="1" noChangeAspect="1" noChangeArrowheads="1" noTextEdit="1"/>
          </p:cNvSpPr>
          <p:nvPr>
            <p:ph type="sldImg"/>
          </p:nvPr>
        </p:nvSpPr>
        <p:spPr>
          <a:ln/>
        </p:spPr>
      </p:sp>
      <p:sp>
        <p:nvSpPr>
          <p:cNvPr id="9318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Jesus spent his final week in Jerusalem and Bethany east of it, traveling back and forth from Bethany to the city in a purposeful series of events designed to culminate in his crucifixion and resurrection.</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Common-437</a:t>
            </a:r>
          </a:p>
          <a:p>
            <a:pPr eaLnBrk="1" hangingPunct="1"/>
            <a:r>
              <a:rPr lang="en-US" dirty="0">
                <a:latin typeface="Times New Roman" charset="0"/>
                <a:ea typeface="ＭＳ Ｐゴシック" charset="0"/>
                <a:cs typeface="ＭＳ Ｐゴシック" charset="0"/>
              </a:rPr>
              <a:t>LC-00-NT Chronology-43</a:t>
            </a:r>
          </a:p>
          <a:p>
            <a:pPr eaLnBrk="1" hangingPunct="1"/>
            <a:r>
              <a:rPr lang="en-US" dirty="0">
                <a:latin typeface="Times New Roman" charset="0"/>
                <a:ea typeface="ＭＳ Ｐゴシック" charset="0"/>
                <a:cs typeface="ＭＳ Ｐゴシック" charset="0"/>
              </a:rPr>
              <a:t>LC-09-Rejection-9</a:t>
            </a:r>
          </a:p>
          <a:p>
            <a:pPr eaLnBrk="1" hangingPunct="1"/>
            <a:r>
              <a:rPr lang="en-US" dirty="0">
                <a:latin typeface="Times New Roman" charset="0"/>
                <a:ea typeface="ＭＳ Ｐゴシック" charset="0"/>
                <a:cs typeface="ＭＳ Ｐゴシック" charset="0"/>
              </a:rPr>
              <a:t>NS-01-Matt15-28-slide 141</a:t>
            </a:r>
          </a:p>
          <a:p>
            <a:pPr eaLnBrk="1" hangingPunct="1"/>
            <a:r>
              <a:rPr lang="en-US" dirty="0">
                <a:latin typeface="Times New Roman" charset="0"/>
                <a:ea typeface="ＭＳ Ｐゴシック" charset="0"/>
                <a:cs typeface="ＭＳ Ｐゴシック" charset="0"/>
              </a:rPr>
              <a:t>NS-02-Mark9-16-slide 105</a:t>
            </a:r>
          </a:p>
          <a:p>
            <a:pPr eaLnBrk="1" hangingPunct="1"/>
            <a:r>
              <a:rPr lang="en-US" dirty="0">
                <a:latin typeface="Times New Roman" charset="0"/>
                <a:ea typeface="ＭＳ Ｐゴシック" charset="0"/>
                <a:cs typeface="ＭＳ Ｐゴシック" charset="0"/>
              </a:rPr>
              <a:t>NS-03-Luke13-24-slide 224</a:t>
            </a:r>
          </a:p>
          <a:p>
            <a:pPr eaLnBrk="1" hangingPunct="1"/>
            <a:r>
              <a:rPr lang="en-US" dirty="0">
                <a:latin typeface="Times New Roman" charset="0"/>
                <a:ea typeface="ＭＳ Ｐゴシック" charset="0"/>
                <a:cs typeface="ＭＳ Ｐゴシック" charset="0"/>
              </a:rPr>
              <a:t>NS-04-John12-21-slide 295</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0F15C8-3AB9-D045-8E81-5526EC4E3DA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3058"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3424271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A76F66-1A2A-5544-8AEF-C58B7B357135}"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510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Then his six illegal trials proved him innocent!</a:t>
            </a:r>
            <a:r>
              <a:rPr lang="en-SG" dirty="0">
                <a:effectLst/>
              </a:rPr>
              <a:t> </a:t>
            </a:r>
            <a:endParaRPr lang="en-US" dirty="0">
              <a:cs typeface="+mn-cs"/>
            </a:endParaRPr>
          </a:p>
        </p:txBody>
      </p:sp>
    </p:spTree>
    <p:extLst>
      <p:ext uri="{BB962C8B-B14F-4D97-AF65-F5344CB8AC3E}">
        <p14:creationId xmlns:p14="http://schemas.microsoft.com/office/powerpoint/2010/main" val="25237322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Six Trials of Jesus were divided into three Jewish and three Roman trials. All six were illegal. </a:t>
            </a:r>
          </a:p>
          <a:p>
            <a:r>
              <a:rPr lang="en-US" dirty="0"/>
              <a:t>They began with illegal religious trials before the Jewish authorities with the charge of blasphemy. </a:t>
            </a:r>
          </a:p>
          <a:p>
            <a:r>
              <a:rPr lang="en-US" dirty="0"/>
              <a:t>But Jews could not execute anyone under Roman law, so they needed Romans to do it.</a:t>
            </a:r>
          </a:p>
          <a:p>
            <a:r>
              <a:rPr lang="en-US" dirty="0"/>
              <a:t>_____________________</a:t>
            </a:r>
          </a:p>
          <a:p>
            <a:r>
              <a:rPr lang="en-US" dirty="0"/>
              <a:t>LC-09-Rejection-84</a:t>
            </a:r>
          </a:p>
          <a:p>
            <a:r>
              <a:rPr lang="en-US" dirty="0"/>
              <a:t>NS-00-NTS Chronology-44</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A815D2-EF79-0D4F-A92B-3E203F1A8EFF}"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1400827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problem for the Jews was that Romans did not consider blasphemy worthy of death, so the Sanhedrin deceptively changed the charge to treason.</a:t>
            </a:r>
          </a:p>
          <a:p>
            <a:r>
              <a:rPr lang="en-US" dirty="0"/>
              <a:t>The final three trials thus charged Jesus with treason or seeking to overthrow Roman rule.</a:t>
            </a:r>
          </a:p>
          <a:p>
            <a:r>
              <a:rPr lang="en-US" dirty="0"/>
              <a:t>However, even this was not proven, and each Roman trial was also illegal in various ways.</a:t>
            </a:r>
          </a:p>
          <a:p>
            <a:r>
              <a:rPr lang="en-US" dirty="0"/>
              <a:t>_____________________</a:t>
            </a:r>
          </a:p>
          <a:p>
            <a:r>
              <a:rPr lang="en-US" dirty="0"/>
              <a:t>LC-09-Rejection-85</a:t>
            </a:r>
          </a:p>
          <a:p>
            <a:r>
              <a:rPr lang="en-US" dirty="0"/>
              <a:t>NS-00-NTS Chronology-45</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A815D2-EF79-0D4F-A92B-3E203F1A8EFF}"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514496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EC669B-3EC7-2C44-B06E-E9724D2059A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7154"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The trial by Annas was illegal.</a:t>
            </a:r>
            <a:endParaRPr lang="en-US" dirty="0">
              <a:cs typeface="+mn-cs"/>
            </a:endParaRPr>
          </a:p>
        </p:txBody>
      </p:sp>
    </p:spTree>
    <p:extLst>
      <p:ext uri="{BB962C8B-B14F-4D97-AF65-F5344CB8AC3E}">
        <p14:creationId xmlns:p14="http://schemas.microsoft.com/office/powerpoint/2010/main" val="11192448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F2C9E-E13F-FB4B-8492-2431F1B7143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9202"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The trial by Caiaphas was also illegal. </a:t>
            </a:r>
          </a:p>
          <a:p>
            <a:pPr eaLnBrk="1" hangingPunct="1">
              <a:defRPr/>
            </a:pPr>
            <a:r>
              <a:rPr lang="en-US" sz="1200" kern="1200" dirty="0">
                <a:solidFill>
                  <a:schemeClr val="tx1"/>
                </a:solidFill>
                <a:effectLst/>
                <a:latin typeface="Arial" charset="0"/>
                <a:ea typeface="ＭＳ Ｐゴシック" charset="0"/>
                <a:cs typeface="+mn-cs"/>
              </a:rPr>
              <a:t>————————————</a:t>
            </a:r>
          </a:p>
          <a:p>
            <a:pPr>
              <a:buNone/>
            </a:pPr>
            <a:r>
              <a:rPr lang="en-US" sz="1200" kern="1200" dirty="0">
                <a:solidFill>
                  <a:schemeClr val="tx1"/>
                </a:solidFill>
                <a:effectLst/>
                <a:latin typeface="Arial" charset="0"/>
                <a:ea typeface="ＭＳ Ｐゴシック" charset="0"/>
                <a:cs typeface="+mn-cs"/>
              </a:rPr>
              <a:t>"</a:t>
            </a:r>
            <a:r>
              <a:rPr lang="en-US">
                <a:effectLst/>
                <a:latin typeface="Helvetica" pitchFamily="2" charset="0"/>
              </a:rPr>
              <a:t>The following points catalogue the major breaches of justice in regard to Jesus’ trials (especially according to the Mishnaic tractate </a:t>
            </a:r>
            <a:r>
              <a:rPr lang="en-US" i="1">
                <a:effectLst/>
                <a:latin typeface="Helvetica" pitchFamily="2" charset="0"/>
              </a:rPr>
              <a:t>Sanhedrin</a:t>
            </a:r>
            <a:r>
              <a:rPr lang="en-US">
                <a:effectLst/>
                <a:latin typeface="Helvetica" pitchFamily="2" charset="0"/>
              </a:rPr>
              <a:t>):</a:t>
            </a:r>
            <a:r>
              <a:rPr lang="en-US" baseline="30000">
                <a:effectLst/>
                <a:latin typeface="Helvetica" pitchFamily="2" charset="0"/>
              </a:rPr>
              <a:t>2</a:t>
            </a:r>
            <a:endParaRPr lang="en-US">
              <a:effectLst/>
              <a:latin typeface="Helvetica" pitchFamily="2" charset="0"/>
            </a:endParaRPr>
          </a:p>
          <a:p>
            <a:pPr>
              <a:spcBef>
                <a:spcPts val="675"/>
              </a:spcBef>
              <a:buNone/>
            </a:pPr>
            <a:r>
              <a:rPr lang="en-US">
                <a:effectLst/>
                <a:latin typeface="Helvetica" pitchFamily="2" charset="0"/>
              </a:rPr>
              <a:t>1. He was arrested through a bribe (i.e., blood money).</a:t>
            </a:r>
          </a:p>
          <a:p>
            <a:pPr>
              <a:buNone/>
            </a:pPr>
            <a:r>
              <a:rPr lang="en-US">
                <a:effectLst/>
                <a:latin typeface="Helvetica" pitchFamily="2" charset="0"/>
              </a:rPr>
              <a:t>2. He was arrested without a clear charge.</a:t>
            </a:r>
          </a:p>
          <a:p>
            <a:pPr>
              <a:buNone/>
            </a:pPr>
            <a:r>
              <a:rPr lang="en-US">
                <a:effectLst/>
                <a:latin typeface="Helvetica" pitchFamily="2" charset="0"/>
              </a:rPr>
              <a:t>3. Trials could not be held at night or on feast days.</a:t>
            </a:r>
          </a:p>
          <a:p>
            <a:pPr>
              <a:buNone/>
            </a:pPr>
            <a:r>
              <a:rPr lang="en-US">
                <a:effectLst/>
                <a:latin typeface="Helvetica" pitchFamily="2" charset="0"/>
              </a:rPr>
              <a:t>4. They used physical force to try to intimidate Jesus during the trial.</a:t>
            </a:r>
          </a:p>
          <a:p>
            <a:pPr>
              <a:buNone/>
            </a:pPr>
            <a:r>
              <a:rPr lang="en-US">
                <a:effectLst/>
                <a:latin typeface="Helvetica" pitchFamily="2" charset="0"/>
              </a:rPr>
              <a:t>5. False witnesses offered conflicting testimony against him.</a:t>
            </a:r>
          </a:p>
          <a:p>
            <a:pPr>
              <a:buNone/>
            </a:pPr>
            <a:r>
              <a:rPr lang="en-US">
                <a:effectLst/>
                <a:latin typeface="Helvetica" pitchFamily="2" charset="0"/>
              </a:rPr>
              <a:t>6. Witnesses were not supposed to testify in the presence of each other.</a:t>
            </a:r>
          </a:p>
          <a:p>
            <a:pPr>
              <a:buNone/>
            </a:pPr>
            <a:r>
              <a:rPr lang="en-US">
                <a:effectLst/>
                <a:latin typeface="Helvetica" pitchFamily="2" charset="0"/>
              </a:rPr>
              <a:t>7. Jesus was asked to incriminate himself, which he really didn’t do!</a:t>
            </a:r>
          </a:p>
          <a:p>
            <a:pPr>
              <a:buNone/>
            </a:pPr>
            <a:r>
              <a:rPr lang="en-US">
                <a:effectLst/>
                <a:latin typeface="Helvetica" pitchFamily="2" charset="0"/>
              </a:rPr>
              <a:t>8. Jesus was not given the opportunity to cross-examine the witnesses.</a:t>
            </a:r>
          </a:p>
          <a:p>
            <a:pPr>
              <a:buNone/>
            </a:pPr>
            <a:r>
              <a:rPr lang="en-US">
                <a:effectLst/>
                <a:latin typeface="Helvetica" pitchFamily="2" charset="0"/>
              </a:rPr>
              <a:t>9. The high priest never asked for a vote from the Sanhedrin, which should have started with the youngest and gone to the oldest.</a:t>
            </a:r>
          </a:p>
          <a:p>
            <a:pPr>
              <a:buNone/>
            </a:pPr>
            <a:r>
              <a:rPr lang="en-US">
                <a:effectLst/>
                <a:latin typeface="Helvetica" pitchFamily="2" charset="0"/>
              </a:rPr>
              <a:t>10. He was charged with blasphemy and temple violation at his Jewish trial but the charges were changed at his civil trial to claiming to be king, causing disturbances, and refusing to pay taxes.</a:t>
            </a:r>
          </a:p>
          <a:p>
            <a:pPr>
              <a:buNone/>
            </a:pPr>
            <a:r>
              <a:rPr lang="en-US">
                <a:effectLst/>
                <a:latin typeface="Helvetica" pitchFamily="2" charset="0"/>
              </a:rPr>
              <a:t>11. He was convicted and executed the same day as his trial."</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2</a:t>
            </a:r>
            <a:r>
              <a:rPr lang="en-US">
                <a:effectLst/>
                <a:latin typeface="Calibri" panose="020F0502020204030204" pitchFamily="34" charset="0"/>
              </a:rPr>
              <a:t> Cf. D. Foreman, </a:t>
            </a:r>
            <a:r>
              <a:rPr lang="en-US" i="1">
                <a:effectLst/>
                <a:latin typeface="Calibri" panose="020F0502020204030204" pitchFamily="34" charset="0"/>
              </a:rPr>
              <a:t>“Crucify Him: A Lawyer Looks at the Trial of Jesus</a:t>
            </a:r>
            <a:r>
              <a:rPr lang="en-US">
                <a:effectLst/>
                <a:latin typeface="Calibri" panose="020F0502020204030204" pitchFamily="34" charset="0"/>
              </a:rPr>
              <a:t> (Grand Rapids: Zondervan, 1990), pp. 116–120. Also C.S. Keener, The Mistrial of the Millennium,” </a:t>
            </a:r>
            <a:r>
              <a:rPr lang="en-US" i="1">
                <a:effectLst/>
                <a:latin typeface="Calibri" panose="020F0502020204030204" pitchFamily="34" charset="0"/>
              </a:rPr>
              <a:t>ChHist</a:t>
            </a:r>
            <a:r>
              <a:rPr lang="en-US">
                <a:effectLst/>
                <a:latin typeface="Calibri" panose="020F0502020204030204" pitchFamily="34" charset="0"/>
              </a:rPr>
              <a:t> 17/3 (1998): 38–40.</a:t>
            </a:r>
          </a:p>
          <a:p>
            <a:endParaRPr lang="en-US">
              <a:effectLst/>
              <a:latin typeface="Calibri" panose="020F0502020204030204" pitchFamily="34" charset="0"/>
            </a:endParaRPr>
          </a:p>
          <a:p>
            <a:r>
              <a:rPr lang="en-US">
                <a:effectLst/>
                <a:latin typeface="Calibri" panose="020F0502020204030204" pitchFamily="34" charset="0"/>
              </a:rPr>
              <a:t>—Mark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608–609.</a:t>
            </a:r>
          </a:p>
          <a:p>
            <a:pPr eaLnBrk="1" hangingPunct="1">
              <a:defRPr/>
            </a:pPr>
            <a:endParaRPr lang="en-US" dirty="0">
              <a:cs typeface="+mn-cs"/>
            </a:endParaRPr>
          </a:p>
        </p:txBody>
      </p:sp>
    </p:spTree>
    <p:extLst>
      <p:ext uri="{BB962C8B-B14F-4D97-AF65-F5344CB8AC3E}">
        <p14:creationId xmlns:p14="http://schemas.microsoft.com/office/powerpoint/2010/main" val="6352161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a:p>
        </p:txBody>
      </p:sp>
      <p:sp>
        <p:nvSpPr>
          <p:cNvPr id="55300"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Garamond" charset="0"/>
                <a:ea typeface="ＭＳ Ｐゴシック" charset="0"/>
                <a:cs typeface="Arial" charset="0"/>
              </a:defRPr>
            </a:lvl1pPr>
            <a:lvl2pPr marL="742950" indent="-285750" eaLnBrk="0" hangingPunct="0">
              <a:defRPr>
                <a:solidFill>
                  <a:schemeClr val="tx1"/>
                </a:solidFill>
                <a:latin typeface="Garamond" charset="0"/>
                <a:ea typeface="Arial" charset="0"/>
                <a:cs typeface="Arial" charset="0"/>
              </a:defRPr>
            </a:lvl2pPr>
            <a:lvl3pPr marL="1143000" indent="-228600" eaLnBrk="0" hangingPunct="0">
              <a:defRPr>
                <a:solidFill>
                  <a:schemeClr val="tx1"/>
                </a:solidFill>
                <a:latin typeface="Garamond" charset="0"/>
                <a:ea typeface="Arial" charset="0"/>
                <a:cs typeface="Arial" charset="0"/>
              </a:defRPr>
            </a:lvl3pPr>
            <a:lvl4pPr marL="1600200" indent="-228600" eaLnBrk="0" hangingPunct="0">
              <a:defRPr>
                <a:solidFill>
                  <a:schemeClr val="tx1"/>
                </a:solidFill>
                <a:latin typeface="Garamond" charset="0"/>
                <a:ea typeface="Arial" charset="0"/>
                <a:cs typeface="Arial" charset="0"/>
              </a:defRPr>
            </a:lvl4pPr>
            <a:lvl5pPr marL="2057400" indent="-228600" eaLnBrk="0" hangingPunct="0">
              <a:defRPr>
                <a:solidFill>
                  <a:schemeClr val="tx1"/>
                </a:solidFill>
                <a:latin typeface="Garamond" charset="0"/>
                <a:ea typeface="Arial" charset="0"/>
                <a:cs typeface="Arial" charset="0"/>
              </a:defRPr>
            </a:lvl5pPr>
            <a:lvl6pPr marL="2514600" indent="-228600" eaLnBrk="0" fontAlgn="base" hangingPunct="0">
              <a:spcBef>
                <a:spcPct val="0"/>
              </a:spcBef>
              <a:spcAft>
                <a:spcPct val="0"/>
              </a:spcAft>
              <a:defRPr>
                <a:solidFill>
                  <a:schemeClr val="tx1"/>
                </a:solidFill>
                <a:latin typeface="Garamond" charset="0"/>
                <a:ea typeface="Arial" charset="0"/>
                <a:cs typeface="Arial" charset="0"/>
              </a:defRPr>
            </a:lvl6pPr>
            <a:lvl7pPr marL="2971800" indent="-228600" eaLnBrk="0" fontAlgn="base" hangingPunct="0">
              <a:spcBef>
                <a:spcPct val="0"/>
              </a:spcBef>
              <a:spcAft>
                <a:spcPct val="0"/>
              </a:spcAft>
              <a:defRPr>
                <a:solidFill>
                  <a:schemeClr val="tx1"/>
                </a:solidFill>
                <a:latin typeface="Garamond" charset="0"/>
                <a:ea typeface="Arial" charset="0"/>
                <a:cs typeface="Arial" charset="0"/>
              </a:defRPr>
            </a:lvl7pPr>
            <a:lvl8pPr marL="3429000" indent="-228600" eaLnBrk="0" fontAlgn="base" hangingPunct="0">
              <a:spcBef>
                <a:spcPct val="0"/>
              </a:spcBef>
              <a:spcAft>
                <a:spcPct val="0"/>
              </a:spcAft>
              <a:defRPr>
                <a:solidFill>
                  <a:schemeClr val="tx1"/>
                </a:solidFill>
                <a:latin typeface="Garamond" charset="0"/>
                <a:ea typeface="Arial" charset="0"/>
                <a:cs typeface="Arial" charset="0"/>
              </a:defRPr>
            </a:lvl8pPr>
            <a:lvl9pPr marL="3886200" indent="-228600" eaLnBrk="0" fontAlgn="base" hangingPunct="0">
              <a:spcBef>
                <a:spcPct val="0"/>
              </a:spcBef>
              <a:spcAft>
                <a:spcPct val="0"/>
              </a:spcAft>
              <a:defRPr>
                <a:solidFill>
                  <a:schemeClr val="tx1"/>
                </a:solidFill>
                <a:latin typeface="Garamond"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F9AD6A-7868-DC45-A75E-22EE9976F4E4}"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998116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a:effectLst/>
                <a:latin typeface="Times" panose="02020603050405020304" pitchFamily="18" charset="0"/>
              </a:rPr>
              <a:t>Jn 18:18 </a:t>
            </a:r>
            <a:r>
              <a:rPr lang="en-US" i="1">
                <a:effectLst/>
                <a:latin typeface="Times" panose="02020603050405020304" pitchFamily="18" charset="0"/>
              </a:rPr>
              <a:t>with</a:t>
            </a:r>
            <a:r>
              <a:rPr lang="en-US">
                <a:effectLst/>
                <a:latin typeface="Times" panose="02020603050405020304" pitchFamily="18" charset="0"/>
              </a:rPr>
              <a:t> Mt 26:58, 69; Mk 14:54, 66; Lk 22:55</a:t>
            </a:r>
          </a:p>
          <a:p>
            <a:pPr>
              <a:spcBef>
                <a:spcPts val="675"/>
              </a:spcBef>
              <a:buNone/>
            </a:pPr>
            <a:r>
              <a:rPr lang="en-US" baseline="30000">
                <a:effectLst/>
                <a:latin typeface="Times" panose="02020603050405020304" pitchFamily="18" charset="0"/>
              </a:rPr>
              <a:t>18 </a:t>
            </a:r>
            <a:r>
              <a:rPr lang="en-US">
                <a:effectLst/>
                <a:latin typeface="Times" panose="02020603050405020304" pitchFamily="18" charset="0"/>
              </a:rPr>
              <a:t>It was cold, and the servants and officials stood {sat</a:t>
            </a:r>
            <a:r>
              <a:rPr lang="en-US" baseline="30000">
                <a:effectLst/>
                <a:latin typeface="Times" panose="02020603050405020304" pitchFamily="18" charset="0"/>
              </a:rPr>
              <a:t>MT, MK, LK</a:t>
            </a:r>
            <a:r>
              <a:rPr lang="en-US">
                <a:effectLst/>
                <a:latin typeface="Times" panose="02020603050405020304" pitchFamily="18" charset="0"/>
              </a:rPr>
              <a:t>} around a fire they had made to keep warm. Peter also was standing {sitting</a:t>
            </a:r>
            <a:r>
              <a:rPr lang="en-US" baseline="30000">
                <a:effectLst/>
                <a:latin typeface="Times" panose="02020603050405020304" pitchFamily="18" charset="0"/>
              </a:rPr>
              <a:t>MT</a:t>
            </a:r>
            <a:r>
              <a:rPr lang="en-US">
                <a:effectLst/>
                <a:latin typeface="Times" panose="02020603050405020304" pitchFamily="18" charset="0"/>
              </a:rPr>
              <a:t>/seated</a:t>
            </a:r>
            <a:r>
              <a:rPr lang="en-US" baseline="30000">
                <a:effectLst/>
                <a:latin typeface="Times" panose="02020603050405020304" pitchFamily="18" charset="0"/>
              </a:rPr>
              <a:t>LK</a:t>
            </a:r>
            <a:r>
              <a:rPr lang="en-US">
                <a:effectLst/>
                <a:latin typeface="Times" panose="02020603050405020304" pitchFamily="18" charset="0"/>
              </a:rPr>
              <a:t>} with them, warming himself.</a:t>
            </a:r>
          </a:p>
          <a:p>
            <a:pPr>
              <a:spcBef>
                <a:spcPts val="1350"/>
              </a:spcBef>
              <a:buNone/>
            </a:pPr>
            <a:r>
              <a:rPr lang="en-US">
                <a:effectLst/>
                <a:latin typeface="Times" panose="02020603050405020304" pitchFamily="18" charset="0"/>
              </a:rPr>
              <a:t>Mk 14:66–68 </a:t>
            </a:r>
            <a:r>
              <a:rPr lang="en-US" i="1">
                <a:effectLst/>
                <a:latin typeface="Times" panose="02020603050405020304" pitchFamily="18" charset="0"/>
              </a:rPr>
              <a:t>with</a:t>
            </a:r>
            <a:r>
              <a:rPr lang="en-US">
                <a:effectLst/>
                <a:latin typeface="Times" panose="02020603050405020304" pitchFamily="18" charset="0"/>
              </a:rPr>
              <a:t> Lk 22:56–57; Mt 26:70</a:t>
            </a:r>
          </a:p>
          <a:p>
            <a:pPr>
              <a:spcBef>
                <a:spcPts val="675"/>
              </a:spcBef>
              <a:buNone/>
            </a:pPr>
            <a:r>
              <a:rPr lang="en-US" baseline="30000">
                <a:effectLst/>
                <a:latin typeface="Helvetica" pitchFamily="2" charset="0"/>
              </a:rPr>
              <a:t>66 </a:t>
            </a:r>
            <a:r>
              <a:rPr lang="en-US">
                <a:effectLst/>
                <a:latin typeface="Helvetica" pitchFamily="2" charset="0"/>
              </a:rPr>
              <a:t>While Peter was below in the courtyard, one of the servant girls of the high priest came by. </a:t>
            </a:r>
            <a:r>
              <a:rPr lang="en-US" baseline="30000">
                <a:effectLst/>
                <a:latin typeface="Helvetica" pitchFamily="2" charset="0"/>
              </a:rPr>
              <a:t>67 </a:t>
            </a:r>
            <a:r>
              <a:rPr lang="en-US">
                <a:effectLst/>
                <a:latin typeface="Helvetica" pitchFamily="2" charset="0"/>
              </a:rPr>
              <a:t>When she saw Peter {in the firelight</a:t>
            </a:r>
            <a:r>
              <a:rPr lang="en-US" baseline="30000">
                <a:effectLst/>
                <a:latin typeface="Helvetica" pitchFamily="2" charset="0"/>
              </a:rPr>
              <a:t>LK</a:t>
            </a:r>
            <a:r>
              <a:rPr lang="en-US">
                <a:effectLst/>
                <a:latin typeface="Helvetica" pitchFamily="2" charset="0"/>
              </a:rPr>
              <a:t>} warming himself, she looked closely at him.</a:t>
            </a:r>
          </a:p>
          <a:p>
            <a:pPr>
              <a:buNone/>
            </a:pPr>
            <a:r>
              <a:rPr lang="en-US">
                <a:effectLst/>
                <a:latin typeface="Times" panose="02020603050405020304" pitchFamily="18" charset="0"/>
              </a:rPr>
              <a:t>“{This man was with him.</a:t>
            </a:r>
            <a:r>
              <a:rPr lang="en-US" baseline="30000">
                <a:effectLst/>
                <a:latin typeface="Times" panose="02020603050405020304" pitchFamily="18" charset="0"/>
              </a:rPr>
              <a:t>LK</a:t>
            </a:r>
            <a:r>
              <a:rPr lang="en-US">
                <a:effectLst/>
                <a:latin typeface="Times" panose="02020603050405020304" pitchFamily="18" charset="0"/>
              </a:rPr>
              <a:t>} You also were with that Nazarene, Jesus,” she said.</a:t>
            </a:r>
          </a:p>
          <a:p>
            <a:pPr>
              <a:buNone/>
            </a:pPr>
            <a:r>
              <a:rPr lang="en-US" baseline="30000">
                <a:effectLst/>
                <a:latin typeface="Times" panose="02020603050405020304" pitchFamily="18" charset="0"/>
              </a:rPr>
              <a:t>68 </a:t>
            </a:r>
            <a:r>
              <a:rPr lang="en-US">
                <a:effectLst/>
                <a:latin typeface="Times" panose="02020603050405020304" pitchFamily="18" charset="0"/>
              </a:rPr>
              <a:t>But he denied it {before them all.</a:t>
            </a:r>
            <a:r>
              <a:rPr lang="en-US" baseline="30000">
                <a:effectLst/>
                <a:latin typeface="Times" panose="02020603050405020304" pitchFamily="18" charset="0"/>
              </a:rPr>
              <a:t>MT</a:t>
            </a:r>
            <a:r>
              <a:rPr lang="en-US">
                <a:effectLst/>
                <a:latin typeface="Times" panose="02020603050405020304" pitchFamily="18" charset="0"/>
              </a:rPr>
              <a:t>} “{Woman, I don’t know him.</a:t>
            </a:r>
            <a:r>
              <a:rPr lang="en-US" baseline="30000">
                <a:effectLst/>
                <a:latin typeface="Times" panose="02020603050405020304" pitchFamily="18" charset="0"/>
              </a:rPr>
              <a:t>LK</a:t>
            </a:r>
            <a:r>
              <a:rPr lang="en-US">
                <a:effectLst/>
                <a:latin typeface="Times" panose="02020603050405020304" pitchFamily="18" charset="0"/>
              </a:rPr>
              <a:t>} I don’t know or understand what you’re talking about,” he said, and went out into the entryway.</a:t>
            </a:r>
            <a:r>
              <a:rPr lang="en-US" baseline="30000">
                <a:effectLst/>
                <a:latin typeface="Times" panose="02020603050405020304" pitchFamily="18" charset="0"/>
              </a:rPr>
              <a:t>a</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a</a:t>
            </a:r>
            <a:r>
              <a:rPr lang="en-US">
                <a:effectLst/>
                <a:latin typeface="Calibri" panose="020F0502020204030204" pitchFamily="34" charset="0"/>
              </a:rPr>
              <a:t> Some early manuscripts </a:t>
            </a:r>
            <a:r>
              <a:rPr lang="en-US" i="1">
                <a:effectLst/>
                <a:latin typeface="Calibri" panose="020F0502020204030204" pitchFamily="34" charset="0"/>
              </a:rPr>
              <a:t>entryway and the rooster crowed</a:t>
            </a:r>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615–616.</a:t>
            </a:r>
          </a:p>
          <a:p>
            <a:endParaRPr lang="en-US"/>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pPr/>
              <a:t>63</a:t>
            </a:fld>
            <a:endParaRPr lang="en-GB"/>
          </a:p>
        </p:txBody>
      </p:sp>
    </p:spTree>
    <p:extLst>
      <p:ext uri="{BB962C8B-B14F-4D97-AF65-F5344CB8AC3E}">
        <p14:creationId xmlns:p14="http://schemas.microsoft.com/office/powerpoint/2010/main" val="38199613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a:t>"</a:t>
            </a:r>
            <a:r>
              <a:rPr lang="en-US" b="1">
                <a:effectLst/>
                <a:latin typeface="Times" panose="02020603050405020304" pitchFamily="18" charset="0"/>
              </a:rPr>
              <a:t>§ 156 Peter’s Denials</a:t>
            </a:r>
            <a:r>
              <a:rPr lang="en-US">
                <a:effectLst/>
                <a:latin typeface="Times" panose="02020603050405020304" pitchFamily="18" charset="0"/>
              </a:rPr>
              <a:t> (Mt 26:58, 69–75; Mk 14:54, 66–72; Lk 22:54b–62; Jn 18:15–18, 25–27)</a:t>
            </a:r>
          </a:p>
          <a:p>
            <a:pPr>
              <a:spcBef>
                <a:spcPts val="675"/>
              </a:spcBef>
              <a:buNone/>
            </a:pPr>
            <a:r>
              <a:rPr lang="en-US">
                <a:effectLst/>
                <a:latin typeface="Helvetica" pitchFamily="2" charset="0"/>
              </a:rPr>
              <a:t>Trying to harmonize this event is a mess! All four Gospels represent different people talking to Peter. And all four evangelists intermix the narrative of Jesus’ trial inside the palace and Peter’s trial in the courtyard. As a result many of the verses describing Peter’s denial are separated from each other.</a:t>
            </a:r>
            <a:r>
              <a:rPr lang="en-US" baseline="30000">
                <a:effectLst/>
                <a:latin typeface="Helvetica" pitchFamily="2" charset="0"/>
              </a:rPr>
              <a:t>13</a:t>
            </a:r>
            <a:r>
              <a:rPr lang="en-US">
                <a:effectLst/>
                <a:latin typeface="Helvetica" pitchFamily="2" charset="0"/>
              </a:rPr>
              <a:t> This does not mean, however, that this story is merely a literary product nor does it mean that all four evangelists do not represent the events accurately. Consider these things: (1) There are two major events taking place here at the same time, one with Jesus and one with Peter. Thus one might expect a “soap-opera effect” when retelling the story. That is, they switch from one scene to another and then back again. (2) Out in the courtyard there was little light. Aside from the Passover moon all you had was the dim light of a charcoal fire with perhaps a few torches off to the side. It was difficult for the servants to see Peter. In fact, they finally identify him clearly not by sight but by his Galilean accent. If they find it difficult to see Peter surely he and John would find it difficult to clearly identify who exactly was speaking. (3) Furthermore, there were likely several people speaking at once. Thus, two evangelists might identify two different speakers and both be right.</a:t>
            </a:r>
            <a:r>
              <a:rPr lang="en-US" baseline="30000">
                <a:effectLst/>
                <a:latin typeface="Helvetica" pitchFamily="2" charset="0"/>
              </a:rPr>
              <a:t>14</a:t>
            </a:r>
            <a:r>
              <a:rPr lang="en-US">
                <a:effectLst/>
                <a:latin typeface="Helvetica" pitchFamily="2" charset="0"/>
              </a:rPr>
              <a:t> For instance, Luke says a man made the second accusation while Matthew and Mark identify a slave girl. And Mark says it was the same girl who made the second accusation while Matthew says it was a different one. John identifies a relative of Malchus who made the third accusation while Matthew and Mark say the whole group charged him. It is entirely possible that they are all correct. (4) This incident was an embarrassment to Peter and his friend John. It is not the kind of thing they would want to talk about in great detail. Perhaps their reticence to talk about it resulted in the paucity of details we now have."</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13</a:t>
            </a:r>
            <a:r>
              <a:rPr lang="en-US">
                <a:effectLst/>
                <a:latin typeface="Calibri" panose="020F0502020204030204" pitchFamily="34" charset="0"/>
              </a:rPr>
              <a:t> C.A. Evans, “ ‘Peter Warming Himself’: The Problem of an Editorial ‘Seam,’ ” </a:t>
            </a:r>
            <a:r>
              <a:rPr lang="en-US" i="1">
                <a:effectLst/>
                <a:latin typeface="Calibri" panose="020F0502020204030204" pitchFamily="34" charset="0"/>
              </a:rPr>
              <a:t>JBL</a:t>
            </a:r>
            <a:r>
              <a:rPr lang="en-US">
                <a:effectLst/>
                <a:latin typeface="Calibri" panose="020F0502020204030204" pitchFamily="34" charset="0"/>
              </a:rPr>
              <a:t> 101/2 (1982) 245–249, shows how this literary device of swapping between scenes is also used by ancient Greek writers. Consequently, we don’t need to assume literary dependence among the Gospels because they share this method of reporting Peter’s denials.</a:t>
            </a:r>
          </a:p>
          <a:p>
            <a:pPr>
              <a:buNone/>
            </a:pPr>
            <a:r>
              <a:rPr lang="en-US" baseline="30000">
                <a:effectLst/>
                <a:latin typeface="Calibri" panose="020F0502020204030204" pitchFamily="34" charset="0"/>
              </a:rPr>
              <a:t>14</a:t>
            </a:r>
            <a:r>
              <a:rPr lang="en-US">
                <a:effectLst/>
                <a:latin typeface="Calibri" panose="020F0502020204030204" pitchFamily="34" charset="0"/>
              </a:rPr>
              <a:t> N.J. McEleney, “Peter’s Denials—How Many? To Whom?” </a:t>
            </a:r>
            <a:r>
              <a:rPr lang="en-US" i="1">
                <a:effectLst/>
                <a:latin typeface="Calibri" panose="020F0502020204030204" pitchFamily="34" charset="0"/>
              </a:rPr>
              <a:t>CBQ</a:t>
            </a:r>
            <a:r>
              <a:rPr lang="en-US">
                <a:effectLst/>
                <a:latin typeface="Calibri" panose="020F0502020204030204" pitchFamily="34" charset="0"/>
              </a:rPr>
              <a:t> 52 (1990): 467–472, lists six different groups or individuals to whom Peter denied knowing Jesus. Furthermore, he suggests that each of the evangelists describe three denials in terms that are characteristic of their own particular style. Thus, each of the evangelists show their own emphasis in reporting Peter’s denials.</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614.</a:t>
            </a:r>
          </a:p>
          <a:p>
            <a:endParaRPr lang="en-US"/>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pPr/>
              <a:t>64</a:t>
            </a:fld>
            <a:endParaRPr lang="en-GB"/>
          </a:p>
        </p:txBody>
      </p:sp>
    </p:spTree>
    <p:extLst>
      <p:ext uri="{BB962C8B-B14F-4D97-AF65-F5344CB8AC3E}">
        <p14:creationId xmlns:p14="http://schemas.microsoft.com/office/powerpoint/2010/main" val="18016018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a:t>
            </a:r>
            <a:r>
              <a:rPr lang="en-US">
                <a:effectLst/>
                <a:latin typeface="Helvetica" pitchFamily="2" charset="0"/>
              </a:rPr>
              <a:t>We do have divergent (but not contradictory) details. The fact that this event was an embarrassment to Peter, and thus the church at large, lends credibility to its historicity. In other words, who is going to invent a story like this?! Furthermore, the confusion of detail is just what one would expect from an event on such a night as this, filled with tragedy, veiled in darkness and bathed in tears."</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614.</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A3E270-222E-4260-B10C-0499B719B3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186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84949C0-E7EA-4261-9C73-459DED79B61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3F10A9F-4A95-499C-B9E4-0F6F09FB72EB}" type="slidenum">
              <a:rPr kumimoji="0" lang="en-US" altLang="en-US" sz="1200" b="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3538" name="Rectangle 2">
            <a:extLst>
              <a:ext uri="{FF2B5EF4-FFF2-40B4-BE49-F238E27FC236}">
                <a16:creationId xmlns:a16="http://schemas.microsoft.com/office/drawing/2014/main" id="{F9917E38-D041-47F5-A868-6F0C6B7C78FF}"/>
              </a:ext>
            </a:extLst>
          </p:cNvPr>
          <p:cNvSpPr>
            <a:spLocks noGrp="1" noRot="1" noChangeAspect="1" noChangeArrowheads="1" noTextEdit="1"/>
          </p:cNvSpPr>
          <p:nvPr>
            <p:ph type="sldImg"/>
          </p:nvPr>
        </p:nvSpPr>
        <p:spPr>
          <a:ln/>
        </p:spPr>
      </p:sp>
      <p:sp>
        <p:nvSpPr>
          <p:cNvPr id="193539" name="Rectangle 3">
            <a:extLst>
              <a:ext uri="{FF2B5EF4-FFF2-40B4-BE49-F238E27FC236}">
                <a16:creationId xmlns:a16="http://schemas.microsoft.com/office/drawing/2014/main" id="{88BBEE4E-2A0E-42B6-82ED-606086311EA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41878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a:t>
            </a:r>
            <a:r>
              <a:rPr lang="en-US">
                <a:effectLst/>
                <a:latin typeface="Helvetica" pitchFamily="2" charset="0"/>
              </a:rPr>
              <a:t>Yet we must not overlook the details that are consistent through each of the four Gospels. First, the confrontation with Peter began with a slave girl. The great Apostle, the manly fisherman, fell prey to fear, intimidated by a teenybopper doorkeeper. Second, there is Jesus. While he is on trial inside, getting beat up by diabolical men, Peter, out in the courtyard, is being sifted by Satan. Both trials are going badly but for very different reasons. Third, there is the fire. Specifically it was a heap of burning charcoal. Hence, it gave little light. There were dark shadows cast across the courtyard of the high priest that night. It was quite symbolic of the spiritual condition shrouding that palace. Finally, there is the rooster, a clarion reminder that Jesus is still in control. Although his crows were a horrific sound for Peter, they echo the sovereignty of God."</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614–615.</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A3E270-222E-4260-B10C-0499B719B3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0661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a:t>"</a:t>
            </a:r>
            <a:r>
              <a:rPr lang="en-US">
                <a:effectLst/>
                <a:latin typeface="Times" panose="02020603050405020304" pitchFamily="18" charset="0"/>
              </a:rPr>
              <a:t>Jn 18:15–17 </a:t>
            </a:r>
            <a:r>
              <a:rPr lang="en-US" i="1">
                <a:effectLst/>
                <a:latin typeface="Times" panose="02020603050405020304" pitchFamily="18" charset="0"/>
              </a:rPr>
              <a:t>with</a:t>
            </a:r>
            <a:r>
              <a:rPr lang="en-US">
                <a:effectLst/>
                <a:latin typeface="Times" panose="02020603050405020304" pitchFamily="18" charset="0"/>
              </a:rPr>
              <a:t> Mt 26:58; Mk 14:54; Lk 22:54</a:t>
            </a:r>
          </a:p>
          <a:p>
            <a:pPr>
              <a:spcBef>
                <a:spcPts val="675"/>
              </a:spcBef>
              <a:buNone/>
            </a:pPr>
            <a:r>
              <a:rPr lang="en-US" baseline="30000">
                <a:effectLst/>
                <a:latin typeface="Times" panose="02020603050405020304" pitchFamily="18" charset="0"/>
              </a:rPr>
              <a:t>15 </a:t>
            </a:r>
            <a:r>
              <a:rPr lang="en-US">
                <a:effectLst/>
                <a:latin typeface="Times" panose="02020603050405020304" pitchFamily="18" charset="0"/>
              </a:rPr>
              <a:t>Simon Peter and another disciple were following Jesus {at a distance.</a:t>
            </a:r>
            <a:r>
              <a:rPr lang="en-US" baseline="30000">
                <a:effectLst/>
                <a:latin typeface="Times" panose="02020603050405020304" pitchFamily="18" charset="0"/>
              </a:rPr>
              <a:t>MT, MK, LK</a:t>
            </a:r>
            <a:r>
              <a:rPr lang="en-US">
                <a:effectLst/>
                <a:latin typeface="Times" panose="02020603050405020304" pitchFamily="18" charset="0"/>
              </a:rPr>
              <a:t>} Because this disciple was known to the high priest, he went with Jesus into the high priest’s courtyard, </a:t>
            </a:r>
            <a:r>
              <a:rPr lang="en-US" baseline="30000">
                <a:effectLst/>
                <a:latin typeface="Times" panose="02020603050405020304" pitchFamily="18" charset="0"/>
              </a:rPr>
              <a:t>16 </a:t>
            </a:r>
            <a:r>
              <a:rPr lang="en-US">
                <a:effectLst/>
                <a:latin typeface="Times" panose="02020603050405020304" pitchFamily="18" charset="0"/>
              </a:rPr>
              <a:t>but Peter had to wait outside at the door. The other disciple, who was known to the high priest, came back, spoke to the girl on duty there and brought Peter in.</a:t>
            </a:r>
          </a:p>
          <a:p>
            <a:pPr>
              <a:buNone/>
            </a:pPr>
            <a:r>
              <a:rPr lang="en-US" baseline="30000">
                <a:effectLst/>
                <a:latin typeface="Times" panose="02020603050405020304" pitchFamily="18" charset="0"/>
              </a:rPr>
              <a:t>17 </a:t>
            </a:r>
            <a:r>
              <a:rPr lang="en-US">
                <a:effectLst/>
                <a:latin typeface="Times" panose="02020603050405020304" pitchFamily="18" charset="0"/>
              </a:rPr>
              <a:t>“You are not one of his disciples, are you?” the girl at the door asked Peter. He replied, “I am not.”</a:t>
            </a:r>
          </a:p>
          <a:p>
            <a:pPr>
              <a:spcBef>
                <a:spcPts val="675"/>
              </a:spcBef>
              <a:buNone/>
            </a:pPr>
            <a:r>
              <a:rPr lang="en-US">
                <a:effectLst/>
                <a:latin typeface="Helvetica" pitchFamily="2" charset="0"/>
              </a:rPr>
              <a:t>Although Peter flees from Gethsemane he doesn’t go far. Ducking behind buildings and shrubs, Peter follows at a distance with another disciple. It is almost certainly John. (1) Peter and John were known to spend a lot of time together (Jn 13:23–24; 20:2–3; Acts 3:1–2; 8:14). (2) John characteristically doesn’t mention himself in his Gospel. Surely he is the “disciple whom Jesus loved” (Jn 13:23; 19:26; 20:2–3; 21:20, 24). (3) There were likely priestly ties in his family which may have allowed him access to the high priest’s house.</a:t>
            </a:r>
            <a:r>
              <a:rPr lang="en-US" baseline="30000">
                <a:effectLst/>
                <a:latin typeface="Helvetica" pitchFamily="2" charset="0"/>
              </a:rPr>
              <a:t>15</a:t>
            </a:r>
            <a:endParaRPr lang="en-US">
              <a:effectLst/>
              <a:latin typeface="Helvetica" pitchFamily="2" charset="0"/>
            </a:endParaRPr>
          </a:p>
          <a:p>
            <a:pPr>
              <a:buNone/>
            </a:pPr>
            <a:r>
              <a:rPr lang="en-US">
                <a:effectLst/>
                <a:latin typeface="Helvetica" pitchFamily="2" charset="0"/>
              </a:rPr>
              <a:t>While John is able to march right in, Peter is held up outside the gate. John goes out, talks to the girl at the door and then ushers Peter in. On his way inside she gets a good, up-close look at him and asks if he was one of Jesus’ disciples. She thinks she recognizes him; besides, he is with John. That’s a dead giveaway. The NIV has translated her question well. This English phrase (v. 17), like the Greek original, expects a negative answer. Although the question calls for Peter to say “No,” she knows better and refuses to let it go. At this point, Peter’s motives may not be to save his own skin but to gain access to the palace in order to be near Jesus or perhaps even to effect his escape."</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15</a:t>
            </a:r>
            <a:r>
              <a:rPr lang="en-US">
                <a:effectLst/>
                <a:latin typeface="Calibri" panose="020F0502020204030204" pitchFamily="34" charset="0"/>
              </a:rPr>
              <a:t> “Salome, the mother of John, was a sister of Mary, Jesus’ mother (cf. Jn 19:25 with Mk 15:40), and would have been equally related to Elizabeth, whose husband, Zechariah, was a priest (Lk 1:36). The evidence is tenuous, but the author does exhibit a considerable knowledge of Jerusalem and the events that took place there” (Tenney, p. 172).</a:t>
            </a:r>
          </a:p>
          <a:p>
            <a:pPr>
              <a:buNone/>
            </a:pPr>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615.</a:t>
            </a:r>
          </a:p>
          <a:p>
            <a:endParaRPr lang="en-US">
              <a:effectLst/>
              <a:latin typeface="Calibri" panose="020F0502020204030204" pitchFamily="34" charset="0"/>
            </a:endParaRPr>
          </a:p>
          <a:p>
            <a:pPr>
              <a:buNone/>
            </a:pPr>
            <a:r>
              <a:rPr lang="en-US" b="1">
                <a:solidFill>
                  <a:srgbClr val="006699"/>
                </a:solidFill>
                <a:effectLst/>
                <a:latin typeface="Helvetica Neue" panose="02000503000000020004" pitchFamily="2" charset="0"/>
              </a:rPr>
              <a:t>John 19:25</a:t>
            </a:r>
            <a:r>
              <a:rPr lang="en-US">
                <a:effectLst/>
                <a:latin typeface="Lucida Grande" panose="020B0600040502020204" pitchFamily="34" charset="0"/>
              </a:rPr>
              <a:t>    Standing near the cross were Jesus’ mother, and his mother’s sister, Mary (the wife of Clopas), and Mary Magdalene.</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Mark 15:40</a:t>
            </a:r>
            <a:r>
              <a:rPr lang="en-US">
                <a:effectLst/>
                <a:latin typeface="Lucida Grande" panose="020B0600040502020204" pitchFamily="34" charset="0"/>
              </a:rPr>
              <a:t>    Some women were there, watching from a distance, including Mary Magdalene, Mary (the mother of James the younger and of Joseph</a:t>
            </a:r>
            <a:r>
              <a:rPr lang="en-US" baseline="30000">
                <a:effectLst/>
                <a:latin typeface="Lucida Grande" panose="020B0600040502020204" pitchFamily="34" charset="0"/>
              </a:rPr>
              <a:t>a</a:t>
            </a:r>
            <a:r>
              <a:rPr lang="en-US">
                <a:effectLst/>
                <a:latin typeface="Lucida Grande" panose="020B0600040502020204" pitchFamily="34" charset="0"/>
              </a:rPr>
              <a:t>), and Salome.</a:t>
            </a:r>
          </a:p>
          <a:p>
            <a:endParaRPr lang="en-US">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A3E270-222E-4260-B10C-0499B719B3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5012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to accuse Peter is a slave girl. </a:t>
            </a:r>
          </a:p>
          <a:p>
            <a:r>
              <a:rPr lang="en-US"/>
              <a:t>—————————————</a:t>
            </a:r>
          </a:p>
          <a:p>
            <a:pPr>
              <a:spcBef>
                <a:spcPts val="1350"/>
              </a:spcBef>
              <a:buNone/>
            </a:pPr>
            <a:r>
              <a:rPr lang="en-US">
                <a:effectLst/>
                <a:latin typeface="Times" panose="02020603050405020304" pitchFamily="18" charset="0"/>
              </a:rPr>
              <a:t>Jn 18:18 </a:t>
            </a:r>
            <a:r>
              <a:rPr lang="en-US" i="1">
                <a:effectLst/>
                <a:latin typeface="Times" panose="02020603050405020304" pitchFamily="18" charset="0"/>
              </a:rPr>
              <a:t>with</a:t>
            </a:r>
            <a:r>
              <a:rPr lang="en-US">
                <a:effectLst/>
                <a:latin typeface="Times" panose="02020603050405020304" pitchFamily="18" charset="0"/>
              </a:rPr>
              <a:t> Mt 26:58, 69; Mk 14:54, 66; Lk 22:55</a:t>
            </a:r>
          </a:p>
          <a:p>
            <a:pPr>
              <a:spcBef>
                <a:spcPts val="675"/>
              </a:spcBef>
              <a:buNone/>
            </a:pPr>
            <a:r>
              <a:rPr lang="en-US" baseline="30000">
                <a:effectLst/>
                <a:latin typeface="Times" panose="02020603050405020304" pitchFamily="18" charset="0"/>
              </a:rPr>
              <a:t>18 </a:t>
            </a:r>
            <a:r>
              <a:rPr lang="en-US">
                <a:effectLst/>
                <a:latin typeface="Times" panose="02020603050405020304" pitchFamily="18" charset="0"/>
              </a:rPr>
              <a:t>It was cold, and the servants and officials stood {sat</a:t>
            </a:r>
            <a:r>
              <a:rPr lang="en-US" baseline="30000">
                <a:effectLst/>
                <a:latin typeface="Times" panose="02020603050405020304" pitchFamily="18" charset="0"/>
              </a:rPr>
              <a:t>MT, MK, LK</a:t>
            </a:r>
            <a:r>
              <a:rPr lang="en-US">
                <a:effectLst/>
                <a:latin typeface="Times" panose="02020603050405020304" pitchFamily="18" charset="0"/>
              </a:rPr>
              <a:t>} around a fire they had made to keep warm. Peter also was standing {sitting</a:t>
            </a:r>
            <a:r>
              <a:rPr lang="en-US" baseline="30000">
                <a:effectLst/>
                <a:latin typeface="Times" panose="02020603050405020304" pitchFamily="18" charset="0"/>
              </a:rPr>
              <a:t>MT</a:t>
            </a:r>
            <a:r>
              <a:rPr lang="en-US">
                <a:effectLst/>
                <a:latin typeface="Times" panose="02020603050405020304" pitchFamily="18" charset="0"/>
              </a:rPr>
              <a:t>/seated</a:t>
            </a:r>
            <a:r>
              <a:rPr lang="en-US" baseline="30000">
                <a:effectLst/>
                <a:latin typeface="Times" panose="02020603050405020304" pitchFamily="18" charset="0"/>
              </a:rPr>
              <a:t>LK</a:t>
            </a:r>
            <a:r>
              <a:rPr lang="en-US">
                <a:effectLst/>
                <a:latin typeface="Times" panose="02020603050405020304" pitchFamily="18" charset="0"/>
              </a:rPr>
              <a:t>} with them, warming himself.</a:t>
            </a:r>
          </a:p>
          <a:p>
            <a:pPr>
              <a:spcBef>
                <a:spcPts val="1350"/>
              </a:spcBef>
              <a:buNone/>
            </a:pPr>
            <a:r>
              <a:rPr lang="en-US">
                <a:effectLst/>
                <a:latin typeface="Times" panose="02020603050405020304" pitchFamily="18" charset="0"/>
              </a:rPr>
              <a:t>Mk 14:66–68 </a:t>
            </a:r>
            <a:r>
              <a:rPr lang="en-US" i="1">
                <a:effectLst/>
                <a:latin typeface="Times" panose="02020603050405020304" pitchFamily="18" charset="0"/>
              </a:rPr>
              <a:t>with</a:t>
            </a:r>
            <a:r>
              <a:rPr lang="en-US">
                <a:effectLst/>
                <a:latin typeface="Times" panose="02020603050405020304" pitchFamily="18" charset="0"/>
              </a:rPr>
              <a:t> Lk 22:56–57; Mt 26:70</a:t>
            </a:r>
          </a:p>
          <a:p>
            <a:pPr>
              <a:spcBef>
                <a:spcPts val="675"/>
              </a:spcBef>
              <a:buNone/>
            </a:pPr>
            <a:r>
              <a:rPr lang="en-US" baseline="30000">
                <a:effectLst/>
                <a:latin typeface="Helvetica" pitchFamily="2" charset="0"/>
              </a:rPr>
              <a:t>66 </a:t>
            </a:r>
            <a:r>
              <a:rPr lang="en-US">
                <a:effectLst/>
                <a:latin typeface="Helvetica" pitchFamily="2" charset="0"/>
              </a:rPr>
              <a:t>While Peter was below in the courtyard, one of the servant girls of the high priest came by. </a:t>
            </a:r>
            <a:r>
              <a:rPr lang="en-US" baseline="30000">
                <a:effectLst/>
                <a:latin typeface="Helvetica" pitchFamily="2" charset="0"/>
              </a:rPr>
              <a:t>67 </a:t>
            </a:r>
            <a:r>
              <a:rPr lang="en-US">
                <a:effectLst/>
                <a:latin typeface="Helvetica" pitchFamily="2" charset="0"/>
              </a:rPr>
              <a:t>When she saw Peter {in the firelight</a:t>
            </a:r>
            <a:r>
              <a:rPr lang="en-US" baseline="30000">
                <a:effectLst/>
                <a:latin typeface="Helvetica" pitchFamily="2" charset="0"/>
              </a:rPr>
              <a:t>LK</a:t>
            </a:r>
            <a:r>
              <a:rPr lang="en-US">
                <a:effectLst/>
                <a:latin typeface="Helvetica" pitchFamily="2" charset="0"/>
              </a:rPr>
              <a:t>} warming himself, she looked closely at him.</a:t>
            </a:r>
          </a:p>
          <a:p>
            <a:pPr>
              <a:buNone/>
            </a:pPr>
            <a:r>
              <a:rPr lang="en-US">
                <a:effectLst/>
                <a:latin typeface="Times" panose="02020603050405020304" pitchFamily="18" charset="0"/>
              </a:rPr>
              <a:t>“{This man was with him.</a:t>
            </a:r>
            <a:r>
              <a:rPr lang="en-US" baseline="30000">
                <a:effectLst/>
                <a:latin typeface="Times" panose="02020603050405020304" pitchFamily="18" charset="0"/>
              </a:rPr>
              <a:t>LK</a:t>
            </a:r>
            <a:r>
              <a:rPr lang="en-US">
                <a:effectLst/>
                <a:latin typeface="Times" panose="02020603050405020304" pitchFamily="18" charset="0"/>
              </a:rPr>
              <a:t>} You also were with that Nazarene, Jesus,” she said.</a:t>
            </a:r>
          </a:p>
          <a:p>
            <a:pPr>
              <a:buNone/>
            </a:pPr>
            <a:r>
              <a:rPr lang="en-US" baseline="30000">
                <a:effectLst/>
                <a:latin typeface="Times" panose="02020603050405020304" pitchFamily="18" charset="0"/>
              </a:rPr>
              <a:t>68 </a:t>
            </a:r>
            <a:r>
              <a:rPr lang="en-US">
                <a:effectLst/>
                <a:latin typeface="Times" panose="02020603050405020304" pitchFamily="18" charset="0"/>
              </a:rPr>
              <a:t>But he denied it {before them all.</a:t>
            </a:r>
            <a:r>
              <a:rPr lang="en-US" baseline="30000">
                <a:effectLst/>
                <a:latin typeface="Times" panose="02020603050405020304" pitchFamily="18" charset="0"/>
              </a:rPr>
              <a:t>MT</a:t>
            </a:r>
            <a:r>
              <a:rPr lang="en-US">
                <a:effectLst/>
                <a:latin typeface="Times" panose="02020603050405020304" pitchFamily="18" charset="0"/>
              </a:rPr>
              <a:t>} “{Woman, I don’t know him.</a:t>
            </a:r>
            <a:r>
              <a:rPr lang="en-US" baseline="30000">
                <a:effectLst/>
                <a:latin typeface="Times" panose="02020603050405020304" pitchFamily="18" charset="0"/>
              </a:rPr>
              <a:t>LK</a:t>
            </a:r>
            <a:r>
              <a:rPr lang="en-US">
                <a:effectLst/>
                <a:latin typeface="Times" panose="02020603050405020304" pitchFamily="18" charset="0"/>
              </a:rPr>
              <a:t>} I don’t know or understand what you’re talking about,” he said, and went out into the entryway.</a:t>
            </a:r>
            <a:r>
              <a:rPr lang="en-US" baseline="30000">
                <a:effectLst/>
                <a:latin typeface="Times" panose="02020603050405020304" pitchFamily="18" charset="0"/>
              </a:rPr>
              <a:t>a"</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a</a:t>
            </a:r>
            <a:r>
              <a:rPr lang="en-US">
                <a:effectLst/>
                <a:latin typeface="Calibri" panose="020F0502020204030204" pitchFamily="34" charset="0"/>
              </a:rPr>
              <a:t> Some early manuscripts </a:t>
            </a:r>
            <a:r>
              <a:rPr lang="en-US" i="1">
                <a:effectLst/>
                <a:latin typeface="Calibri" panose="020F0502020204030204" pitchFamily="34" charset="0"/>
              </a:rPr>
              <a:t>entryway and the rooster crowed</a:t>
            </a:r>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615–616.</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A3E270-222E-4260-B10C-0499B719B3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1573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a:effectLst/>
                <a:latin typeface="Times" panose="02020603050405020304" pitchFamily="18" charset="0"/>
              </a:rPr>
              <a:t>Mk 14:69 </a:t>
            </a:r>
            <a:r>
              <a:rPr lang="en-US" i="1">
                <a:effectLst/>
                <a:latin typeface="Times" panose="02020603050405020304" pitchFamily="18" charset="0"/>
              </a:rPr>
              <a:t>with</a:t>
            </a:r>
            <a:r>
              <a:rPr lang="en-US">
                <a:effectLst/>
                <a:latin typeface="Times" panose="02020603050405020304" pitchFamily="18" charset="0"/>
              </a:rPr>
              <a:t> Mt 26:71; Lk 22:58</a:t>
            </a:r>
          </a:p>
          <a:p>
            <a:pPr>
              <a:spcBef>
                <a:spcPts val="675"/>
              </a:spcBef>
              <a:buNone/>
            </a:pPr>
            <a:r>
              <a:rPr lang="en-US" baseline="30000">
                <a:effectLst/>
                <a:latin typeface="Times" panose="02020603050405020304" pitchFamily="18" charset="0"/>
              </a:rPr>
              <a:t>69 </a:t>
            </a:r>
            <a:r>
              <a:rPr lang="en-US">
                <a:effectLst/>
                <a:latin typeface="Times" panose="02020603050405020304" pitchFamily="18" charset="0"/>
              </a:rPr>
              <a:t>When the {another</a:t>
            </a:r>
            <a:r>
              <a:rPr lang="en-US" baseline="30000">
                <a:effectLst/>
                <a:latin typeface="Times" panose="02020603050405020304" pitchFamily="18" charset="0"/>
              </a:rPr>
              <a:t>MT</a:t>
            </a:r>
            <a:r>
              <a:rPr lang="en-US">
                <a:effectLst/>
                <a:latin typeface="Times" panose="02020603050405020304" pitchFamily="18" charset="0"/>
              </a:rPr>
              <a:t>} servant girl saw him there {a little later,</a:t>
            </a:r>
            <a:r>
              <a:rPr lang="en-US" baseline="30000">
                <a:effectLst/>
                <a:latin typeface="Times" panose="02020603050405020304" pitchFamily="18" charset="0"/>
              </a:rPr>
              <a:t>LK</a:t>
            </a:r>
            <a:r>
              <a:rPr lang="en-US">
                <a:effectLst/>
                <a:latin typeface="Times" panose="02020603050405020304" pitchFamily="18" charset="0"/>
              </a:rPr>
              <a:t>} she said again to those standing around, “This fellow is one of them {with Jesus of Nazareth.</a:t>
            </a:r>
            <a:r>
              <a:rPr lang="en-US" baseline="30000">
                <a:effectLst/>
                <a:latin typeface="Times" panose="02020603050405020304" pitchFamily="18" charset="0"/>
              </a:rPr>
              <a:t>MT</a:t>
            </a:r>
            <a:r>
              <a:rPr lang="en-US">
                <a:effectLst/>
                <a:latin typeface="Times" panose="02020603050405020304" pitchFamily="18" charset="0"/>
              </a:rPr>
              <a:t>}”</a:t>
            </a:r>
          </a:p>
          <a:p>
            <a:pPr>
              <a:spcBef>
                <a:spcPts val="1350"/>
              </a:spcBef>
              <a:buNone/>
            </a:pPr>
            <a:r>
              <a:rPr lang="en-US">
                <a:effectLst/>
                <a:latin typeface="Times" panose="02020603050405020304" pitchFamily="18" charset="0"/>
              </a:rPr>
              <a:t>Mt 26:72</a:t>
            </a:r>
          </a:p>
          <a:p>
            <a:pPr>
              <a:spcBef>
                <a:spcPts val="675"/>
              </a:spcBef>
              <a:buNone/>
            </a:pPr>
            <a:r>
              <a:rPr lang="en-US" baseline="30000">
                <a:effectLst/>
                <a:latin typeface="Times" panose="02020603050405020304" pitchFamily="18" charset="0"/>
              </a:rPr>
              <a:t>72 </a:t>
            </a:r>
            <a:r>
              <a:rPr lang="en-US">
                <a:effectLst/>
                <a:latin typeface="Times" panose="02020603050405020304" pitchFamily="18" charset="0"/>
              </a:rPr>
              <a:t>He denied it again, with an oath: “I don’t know the man!”</a:t>
            </a:r>
          </a:p>
          <a:p>
            <a:pPr>
              <a:spcBef>
                <a:spcPts val="675"/>
              </a:spcBef>
              <a:buNone/>
            </a:pPr>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616.</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A3E270-222E-4260-B10C-0499B719B3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780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a:effectLst/>
                <a:latin typeface="Times" panose="02020603050405020304" pitchFamily="18" charset="0"/>
              </a:rPr>
              <a:t>Lk 22:59 </a:t>
            </a:r>
            <a:r>
              <a:rPr lang="en-US" i="1">
                <a:effectLst/>
                <a:latin typeface="Times" panose="02020603050405020304" pitchFamily="18" charset="0"/>
              </a:rPr>
              <a:t>with</a:t>
            </a:r>
            <a:r>
              <a:rPr lang="en-US">
                <a:effectLst/>
                <a:latin typeface="Times" panose="02020603050405020304" pitchFamily="18" charset="0"/>
              </a:rPr>
              <a:t> Mt 26:73</a:t>
            </a:r>
          </a:p>
          <a:p>
            <a:pPr>
              <a:spcBef>
                <a:spcPts val="675"/>
              </a:spcBef>
              <a:buNone/>
            </a:pPr>
            <a:r>
              <a:rPr lang="en-US" baseline="30000">
                <a:effectLst/>
                <a:latin typeface="Times" panose="02020603050405020304" pitchFamily="18" charset="0"/>
              </a:rPr>
              <a:t>59 </a:t>
            </a:r>
            <a:r>
              <a:rPr lang="en-US">
                <a:effectLst/>
                <a:latin typeface="Times" panose="02020603050405020304" pitchFamily="18" charset="0"/>
              </a:rPr>
              <a:t>About an hour later another {those standing near went up to Peter and</a:t>
            </a:r>
            <a:r>
              <a:rPr lang="en-US" baseline="30000">
                <a:effectLst/>
                <a:latin typeface="Times" panose="02020603050405020304" pitchFamily="18" charset="0"/>
              </a:rPr>
              <a:t>MT</a:t>
            </a:r>
            <a:r>
              <a:rPr lang="en-US">
                <a:effectLst/>
                <a:latin typeface="Times" panose="02020603050405020304" pitchFamily="18" charset="0"/>
              </a:rPr>
              <a:t>} asserted, “Certainly this fellow was with him, for he is a Galilean. {Your accent gives you away.</a:t>
            </a:r>
            <a:r>
              <a:rPr lang="en-US" baseline="30000">
                <a:effectLst/>
                <a:latin typeface="Times" panose="02020603050405020304" pitchFamily="18" charset="0"/>
              </a:rPr>
              <a:t>MT</a:t>
            </a:r>
            <a:r>
              <a:rPr lang="en-US">
                <a:effectLst/>
                <a:latin typeface="Times" panose="02020603050405020304" pitchFamily="18" charset="0"/>
              </a:rPr>
              <a:t>}”</a:t>
            </a:r>
          </a:p>
          <a:p>
            <a:pPr>
              <a:spcBef>
                <a:spcPts val="1350"/>
              </a:spcBef>
              <a:buNone/>
            </a:pPr>
            <a:r>
              <a:rPr lang="en-US">
                <a:effectLst/>
                <a:latin typeface="Times" panose="02020603050405020304" pitchFamily="18" charset="0"/>
              </a:rPr>
              <a:t>Jn 18:26</a:t>
            </a:r>
          </a:p>
          <a:p>
            <a:pPr>
              <a:spcBef>
                <a:spcPts val="675"/>
              </a:spcBef>
              <a:buNone/>
            </a:pPr>
            <a:r>
              <a:rPr lang="en-US" baseline="30000">
                <a:effectLst/>
                <a:latin typeface="Times" panose="02020603050405020304" pitchFamily="18" charset="0"/>
              </a:rPr>
              <a:t>26 </a:t>
            </a:r>
            <a:r>
              <a:rPr lang="en-US">
                <a:effectLst/>
                <a:latin typeface="Times" panose="02020603050405020304" pitchFamily="18" charset="0"/>
              </a:rPr>
              <a:t>One of the high priest’s servants, a relative of the man whose ear Peter had cut off, challenged him, “Didn’t I see you with him in the olive grove?”</a:t>
            </a:r>
          </a:p>
          <a:p>
            <a:pPr>
              <a:spcBef>
                <a:spcPts val="1350"/>
              </a:spcBef>
              <a:buNone/>
            </a:pPr>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616.</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A3E270-222E-4260-B10C-0499B719B3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5010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a:effectLst/>
                <a:latin typeface="Times" panose="02020603050405020304" pitchFamily="18" charset="0"/>
              </a:rPr>
              <a:t>Mk 14:71–72</a:t>
            </a:r>
          </a:p>
          <a:p>
            <a:pPr>
              <a:spcBef>
                <a:spcPts val="675"/>
              </a:spcBef>
              <a:buNone/>
            </a:pPr>
            <a:r>
              <a:rPr lang="en-US" baseline="30000">
                <a:effectLst/>
                <a:latin typeface="Times" panose="02020603050405020304" pitchFamily="18" charset="0"/>
              </a:rPr>
              <a:t>71 </a:t>
            </a:r>
            <a:r>
              <a:rPr lang="en-US">
                <a:effectLst/>
                <a:latin typeface="Times" panose="02020603050405020304" pitchFamily="18" charset="0"/>
              </a:rPr>
              <a:t>He began to call down curses on himself, and he swore to them, “I don’t know this man you’re talking about.”</a:t>
            </a:r>
          </a:p>
          <a:p>
            <a:pPr>
              <a:buNone/>
            </a:pPr>
            <a:r>
              <a:rPr lang="en-US" baseline="30000">
                <a:effectLst/>
                <a:latin typeface="Times" panose="02020603050405020304" pitchFamily="18" charset="0"/>
              </a:rPr>
              <a:t>72 </a:t>
            </a:r>
            <a:r>
              <a:rPr lang="en-US">
                <a:effectLst/>
                <a:latin typeface="Times" panose="02020603050405020304" pitchFamily="18" charset="0"/>
              </a:rPr>
              <a:t>Immediately the rooster crowed the second time.</a:t>
            </a:r>
            <a:r>
              <a:rPr lang="en-US" baseline="30000">
                <a:effectLst/>
                <a:latin typeface="Times" panose="02020603050405020304" pitchFamily="18" charset="0"/>
              </a:rPr>
              <a:t>a</a:t>
            </a:r>
            <a:endParaRPr lang="en-US">
              <a:effectLst/>
              <a:latin typeface="Times" panose="02020603050405020304" pitchFamily="18" charset="0"/>
            </a:endParaRPr>
          </a:p>
          <a:p>
            <a:pPr>
              <a:buNone/>
            </a:pPr>
            <a:endParaRPr lang="en-US">
              <a:effectLst/>
              <a:latin typeface="Helvetica" pitchFamily="2" charset="0"/>
            </a:endParaRPr>
          </a:p>
          <a:p>
            <a:pPr>
              <a:buNone/>
            </a:pPr>
            <a:r>
              <a:rPr lang="en-US" baseline="30000">
                <a:effectLst/>
                <a:latin typeface="Calibri" panose="020F0502020204030204" pitchFamily="34" charset="0"/>
              </a:rPr>
              <a:t>a</a:t>
            </a:r>
            <a:r>
              <a:rPr lang="en-US">
                <a:effectLst/>
                <a:latin typeface="Calibri" panose="020F0502020204030204" pitchFamily="34" charset="0"/>
              </a:rPr>
              <a:t> Some early manuscripts do not have </a:t>
            </a:r>
            <a:r>
              <a:rPr lang="en-US" i="1">
                <a:effectLst/>
                <a:latin typeface="Calibri" panose="020F0502020204030204" pitchFamily="34" charset="0"/>
              </a:rPr>
              <a:t>the second time</a:t>
            </a:r>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616.</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A3E270-222E-4260-B10C-0499B719B3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2177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a:effectLst/>
                <a:latin typeface="Times" panose="02020603050405020304" pitchFamily="18" charset="0"/>
              </a:rPr>
              <a:t>Lk 22:61–62 </a:t>
            </a:r>
            <a:r>
              <a:rPr lang="en-US" i="1">
                <a:effectLst/>
                <a:latin typeface="Times" panose="02020603050405020304" pitchFamily="18" charset="0"/>
              </a:rPr>
              <a:t>with</a:t>
            </a:r>
            <a:r>
              <a:rPr lang="en-US">
                <a:effectLst/>
                <a:latin typeface="Times" panose="02020603050405020304" pitchFamily="18" charset="0"/>
              </a:rPr>
              <a:t> Mk 14:72</a:t>
            </a:r>
          </a:p>
          <a:p>
            <a:pPr>
              <a:spcBef>
                <a:spcPts val="675"/>
              </a:spcBef>
              <a:buNone/>
            </a:pPr>
            <a:r>
              <a:rPr lang="en-US" baseline="30000">
                <a:effectLst/>
                <a:latin typeface="Times" panose="02020603050405020304" pitchFamily="18" charset="0"/>
              </a:rPr>
              <a:t>61 </a:t>
            </a:r>
            <a:r>
              <a:rPr lang="en-US">
                <a:effectLst/>
                <a:latin typeface="Times" panose="02020603050405020304" pitchFamily="18" charset="0"/>
              </a:rPr>
              <a:t>The Lord turned and looked straight at Peter. Then Peter remembered the word the Lord had spoken to him: “Before the rooster crows today {twice</a:t>
            </a:r>
            <a:r>
              <a:rPr lang="en-US" baseline="30000">
                <a:effectLst/>
                <a:latin typeface="Times" panose="02020603050405020304" pitchFamily="18" charset="0"/>
              </a:rPr>
              <a:t>b</a:t>
            </a:r>
            <a:r>
              <a:rPr lang="en-US">
                <a:effectLst/>
                <a:latin typeface="Times" panose="02020603050405020304" pitchFamily="18" charset="0"/>
              </a:rPr>
              <a:t>, </a:t>
            </a:r>
            <a:r>
              <a:rPr lang="en-US" baseline="30000">
                <a:effectLst/>
                <a:latin typeface="Times" panose="02020603050405020304" pitchFamily="18" charset="0"/>
              </a:rPr>
              <a:t>MK</a:t>
            </a:r>
            <a:r>
              <a:rPr lang="en-US">
                <a:effectLst/>
                <a:latin typeface="Times" panose="02020603050405020304" pitchFamily="18" charset="0"/>
              </a:rPr>
              <a:t>} you will disown me three times.” </a:t>
            </a:r>
            <a:r>
              <a:rPr lang="en-US" baseline="30000">
                <a:effectLst/>
                <a:latin typeface="Times" panose="02020603050405020304" pitchFamily="18" charset="0"/>
              </a:rPr>
              <a:t>62 </a:t>
            </a:r>
            <a:r>
              <a:rPr lang="en-US">
                <a:effectLst/>
                <a:latin typeface="Times" panose="02020603050405020304" pitchFamily="18" charset="0"/>
              </a:rPr>
              <a:t>And he went outside, {broke down</a:t>
            </a:r>
            <a:r>
              <a:rPr lang="en-US" baseline="30000">
                <a:effectLst/>
                <a:latin typeface="Times" panose="02020603050405020304" pitchFamily="18" charset="0"/>
              </a:rPr>
              <a:t>MK</a:t>
            </a:r>
            <a:r>
              <a:rPr lang="en-US">
                <a:effectLst/>
                <a:latin typeface="Times" panose="02020603050405020304" pitchFamily="18" charset="0"/>
              </a:rPr>
              <a:t>} and wept bitterly.</a:t>
            </a:r>
          </a:p>
          <a:p>
            <a:pPr>
              <a:spcBef>
                <a:spcPts val="675"/>
              </a:spcBef>
              <a:buNone/>
            </a:pPr>
            <a:endParaRPr lang="en-US">
              <a:effectLst/>
              <a:latin typeface="Helvetica" pitchFamily="2" charset="0"/>
            </a:endParaRPr>
          </a:p>
          <a:p>
            <a:pPr>
              <a:buNone/>
            </a:pPr>
            <a:r>
              <a:rPr lang="en-US" baseline="30000">
                <a:effectLst/>
                <a:latin typeface="Calibri" panose="020F0502020204030204" pitchFamily="34" charset="0"/>
              </a:rPr>
              <a:t>b</a:t>
            </a:r>
            <a:r>
              <a:rPr lang="en-US">
                <a:effectLst/>
                <a:latin typeface="Calibri" panose="020F0502020204030204" pitchFamily="34" charset="0"/>
              </a:rPr>
              <a:t> Some early manuscripts do not have </a:t>
            </a:r>
            <a:r>
              <a:rPr lang="en-US" i="1">
                <a:effectLst/>
                <a:latin typeface="Calibri" panose="020F0502020204030204" pitchFamily="34" charset="0"/>
              </a:rPr>
              <a:t>twice</a:t>
            </a:r>
            <a:endParaRPr lang="en-US">
              <a:effectLst/>
              <a:latin typeface="Calibri" panose="020F0502020204030204" pitchFamily="34" charset="0"/>
            </a:endParaRP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617.</a:t>
            </a:r>
          </a:p>
          <a:p>
            <a:r>
              <a:rPr lang="en-US">
                <a:effectLst/>
                <a:latin typeface="Calibri" panose="020F0502020204030204" pitchFamily="34" charset="0"/>
              </a:rPr>
              <a:t>————————</a:t>
            </a:r>
          </a:p>
          <a:p>
            <a:pPr>
              <a:buNone/>
            </a:pPr>
            <a:r>
              <a:rPr lang="en-US">
                <a:effectLst/>
                <a:latin typeface="Helvetica" pitchFamily="2" charset="0"/>
              </a:rPr>
              <a:t>Things are now looking rather desperate. His cover is blown. This calls for drastic measures. Peter calls down curses on himself [</a:t>
            </a:r>
            <a:r>
              <a:rPr lang="en-US" i="1">
                <a:effectLst/>
                <a:latin typeface="Helvetica" pitchFamily="2" charset="0"/>
              </a:rPr>
              <a:t>anathematizō</a:t>
            </a:r>
            <a:r>
              <a:rPr lang="en-US">
                <a:effectLst/>
                <a:latin typeface="Helvetica" pitchFamily="2" charset="0"/>
              </a:rPr>
              <a:t>]!</a:t>
            </a:r>
            <a:r>
              <a:rPr lang="en-US" baseline="30000">
                <a:effectLst/>
                <a:latin typeface="Helvetica" pitchFamily="2" charset="0"/>
              </a:rPr>
              <a:t>19</a:t>
            </a:r>
            <a:r>
              <a:rPr lang="en-US">
                <a:effectLst/>
                <a:latin typeface="Helvetica" pitchFamily="2" charset="0"/>
              </a:rPr>
              <a:t> Essentially he swears on the penalty of hell that he doesn’t know Jesus. But he is interrupted by a rooster … just two crows.</a:t>
            </a:r>
            <a:r>
              <a:rPr lang="en-US" baseline="30000">
                <a:effectLst/>
                <a:latin typeface="Helvetica" pitchFamily="2" charset="0"/>
              </a:rPr>
              <a:t>20</a:t>
            </a:r>
            <a:r>
              <a:rPr lang="en-US">
                <a:effectLst/>
                <a:latin typeface="Helvetica" pitchFamily="2" charset="0"/>
              </a:rPr>
              <a:t> It snaps Peter out of his hypnotic desertion. At that moment he glances inside the room where Jesus is being tried. Their eyes lock. He sees Jesus’ swollen and bloodied face. But by the look in his eyes, Peter knows that none of those blows hurt quite so deeply as what Peter has just done to him. Then, like a cannon blast, the words of Jesus ring inside his head, “Before the rooster crows today, you will disown me three times.” He has denied his Lord! He has fallen, and is a broken man. He runs out into the darkness, breaks down and weeps bitterly.</a:t>
            </a:r>
            <a:r>
              <a:rPr lang="en-US" baseline="30000">
                <a:effectLst/>
                <a:latin typeface="Helvetica" pitchFamily="2" charset="0"/>
              </a:rPr>
              <a:t>21</a:t>
            </a:r>
            <a:r>
              <a:rPr lang="en-US">
                <a:effectLst/>
                <a:latin typeface="Helvetica" pitchFamily="2" charset="0"/>
              </a:rPr>
              <a:t> This marks the end for Peter. In a way, it is. He will never again be the same.</a:t>
            </a:r>
          </a:p>
          <a:p>
            <a:pPr>
              <a:buNone/>
            </a:pPr>
            <a:r>
              <a:rPr lang="en-US" baseline="30000">
                <a:effectLst/>
                <a:latin typeface="Calibri" panose="020F0502020204030204" pitchFamily="34" charset="0"/>
              </a:rPr>
              <a:t>19</a:t>
            </a:r>
            <a:r>
              <a:rPr lang="en-US">
                <a:effectLst/>
                <a:latin typeface="Calibri" panose="020F0502020204030204" pitchFamily="34" charset="0"/>
              </a:rPr>
              <a:t> Grammatically it is also possible that Peter called down curses on Jesus. But this is a less attractive option. Basically this is a false oath to protect himself. This is specifically prohibited by the rabbis (</a:t>
            </a:r>
            <a:r>
              <a:rPr lang="en-US" i="1">
                <a:effectLst/>
                <a:latin typeface="Calibri" panose="020F0502020204030204" pitchFamily="34" charset="0"/>
              </a:rPr>
              <a:t>m. Shabuot</a:t>
            </a:r>
            <a:r>
              <a:rPr lang="en-US">
                <a:effectLst/>
                <a:latin typeface="Calibri" panose="020F0502020204030204" pitchFamily="34" charset="0"/>
              </a:rPr>
              <a:t> 8.6).</a:t>
            </a:r>
          </a:p>
          <a:p>
            <a:pPr>
              <a:buNone/>
            </a:pPr>
            <a:r>
              <a:rPr lang="en-US" baseline="30000">
                <a:effectLst/>
                <a:latin typeface="Calibri" panose="020F0502020204030204" pitchFamily="34" charset="0"/>
              </a:rPr>
              <a:t>20</a:t>
            </a:r>
            <a:r>
              <a:rPr lang="en-US">
                <a:effectLst/>
                <a:latin typeface="Calibri" panose="020F0502020204030204" pitchFamily="34" charset="0"/>
              </a:rPr>
              <a:t> Mark 14:72 says this was the second time the rooster crowed. It seems strange that Peter would not have remembered Jesus’ words after the first crowing of the rooster and abandon ship before it was too late. This oddity has led to some interesting explanations of this passage. For example, J.W. Wenham argues that each mention of the second crowing is an interpolation into the text and should be removed (“How Many Cock-Crowings? The Problem of Harmonistic Text-Variants,” </a:t>
            </a:r>
            <a:r>
              <a:rPr lang="en-US" i="1">
                <a:effectLst/>
                <a:latin typeface="Calibri" panose="020F0502020204030204" pitchFamily="34" charset="0"/>
              </a:rPr>
              <a:t>NTS</a:t>
            </a:r>
            <a:r>
              <a:rPr lang="en-US">
                <a:effectLst/>
                <a:latin typeface="Calibri" panose="020F0502020204030204" pitchFamily="34" charset="0"/>
              </a:rPr>
              <a:t> 25 [1978–79]: 523–525). J.D.M. Derrett, on the other hand, looks for a cultural explanation. He suggests that the Jews believed that evil spirits stayed out at night until the third cock-crowing. Since Peter’s third denial (full and final according to Deut 17:6; 19:15) took place between the first and second cock-crow, the demons have not yet fully left the scene. In other words, the gospel presentation of Peter’s denial would suggest demonic involvement to the Jewish mind (cf. “The Reason for the Cock-crowings,” </a:t>
            </a:r>
            <a:r>
              <a:rPr lang="en-US" i="1">
                <a:effectLst/>
                <a:latin typeface="Calibri" panose="020F0502020204030204" pitchFamily="34" charset="0"/>
              </a:rPr>
              <a:t>NTS</a:t>
            </a:r>
            <a:r>
              <a:rPr lang="en-US">
                <a:effectLst/>
                <a:latin typeface="Calibri" panose="020F0502020204030204" pitchFamily="34" charset="0"/>
              </a:rPr>
              <a:t> 29 [1983]: 142–144).</a:t>
            </a:r>
          </a:p>
          <a:p>
            <a:pPr>
              <a:buNone/>
            </a:pPr>
            <a:r>
              <a:rPr lang="en-US" baseline="30000">
                <a:effectLst/>
                <a:latin typeface="Calibri" panose="020F0502020204030204" pitchFamily="34" charset="0"/>
              </a:rPr>
              <a:t>21</a:t>
            </a:r>
            <a:r>
              <a:rPr lang="en-US">
                <a:effectLst/>
                <a:latin typeface="Calibri" panose="020F0502020204030204" pitchFamily="34" charset="0"/>
              </a:rPr>
              <a:t> The meaning of Mark’s phrase [</a:t>
            </a:r>
            <a:r>
              <a:rPr lang="en-US" i="1">
                <a:effectLst/>
                <a:latin typeface="Calibri" panose="020F0502020204030204" pitchFamily="34" charset="0"/>
              </a:rPr>
              <a:t>epibalon eklaien</a:t>
            </a:r>
            <a:r>
              <a:rPr lang="en-US">
                <a:effectLst/>
                <a:latin typeface="Calibri" panose="020F0502020204030204" pitchFamily="34" charset="0"/>
              </a:rPr>
              <a:t>] is unclear. Wessel (p. 772) offers several possible translations: “He began to cry,” “He burst into tears,” “He thought on it and wept,” “He covered his head and wept,” “He threw himself on the ground,” “He dashed out.” Perhaps the NIV’s “broke down” leaves as much leeway for the English reader as did the original Greek phrase.</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617–618.</a:t>
            </a:r>
          </a:p>
          <a:p>
            <a:endParaRPr lang="en-US">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A3E270-222E-4260-B10C-0499B719B3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1013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a:effectLst/>
                <a:latin typeface="Helvetica" pitchFamily="2" charset="0"/>
              </a:rPr>
              <a:t>"</a:t>
            </a:r>
            <a:r>
              <a:rPr lang="en-US">
                <a:effectLst/>
                <a:latin typeface="Times" panose="02020603050405020304" pitchFamily="18" charset="0"/>
              </a:rPr>
              <a:t>Lk 22:61–62 </a:t>
            </a:r>
            <a:r>
              <a:rPr lang="en-US" i="1">
                <a:effectLst/>
                <a:latin typeface="Times" panose="02020603050405020304" pitchFamily="18" charset="0"/>
              </a:rPr>
              <a:t>with</a:t>
            </a:r>
            <a:r>
              <a:rPr lang="en-US">
                <a:effectLst/>
                <a:latin typeface="Times" panose="02020603050405020304" pitchFamily="18" charset="0"/>
              </a:rPr>
              <a:t> Mk 14:72</a:t>
            </a:r>
          </a:p>
          <a:p>
            <a:pPr>
              <a:spcBef>
                <a:spcPts val="675"/>
              </a:spcBef>
              <a:buNone/>
            </a:pPr>
            <a:r>
              <a:rPr lang="en-US" baseline="30000">
                <a:effectLst/>
                <a:latin typeface="Times" panose="02020603050405020304" pitchFamily="18" charset="0"/>
              </a:rPr>
              <a:t>61 </a:t>
            </a:r>
            <a:r>
              <a:rPr lang="en-US">
                <a:effectLst/>
                <a:latin typeface="Times" panose="02020603050405020304" pitchFamily="18" charset="0"/>
              </a:rPr>
              <a:t>The Lord turned and looked straight at Peter. Then Peter remembered the word the Lord had spoken to him: “Before the rooster crows today {twice</a:t>
            </a:r>
            <a:r>
              <a:rPr lang="en-US" baseline="30000">
                <a:effectLst/>
                <a:latin typeface="Times" panose="02020603050405020304" pitchFamily="18" charset="0"/>
              </a:rPr>
              <a:t>b</a:t>
            </a:r>
            <a:r>
              <a:rPr lang="en-US">
                <a:effectLst/>
                <a:latin typeface="Times" panose="02020603050405020304" pitchFamily="18" charset="0"/>
              </a:rPr>
              <a:t>, </a:t>
            </a:r>
            <a:r>
              <a:rPr lang="en-US" baseline="30000">
                <a:effectLst/>
                <a:latin typeface="Times" panose="02020603050405020304" pitchFamily="18" charset="0"/>
              </a:rPr>
              <a:t>MK</a:t>
            </a:r>
            <a:r>
              <a:rPr lang="en-US">
                <a:effectLst/>
                <a:latin typeface="Times" panose="02020603050405020304" pitchFamily="18" charset="0"/>
              </a:rPr>
              <a:t>} you will disown me three times.” </a:t>
            </a:r>
            <a:r>
              <a:rPr lang="en-US" baseline="30000">
                <a:effectLst/>
                <a:latin typeface="Times" panose="02020603050405020304" pitchFamily="18" charset="0"/>
              </a:rPr>
              <a:t>62 </a:t>
            </a:r>
            <a:r>
              <a:rPr lang="en-US">
                <a:effectLst/>
                <a:latin typeface="Times" panose="02020603050405020304" pitchFamily="18" charset="0"/>
              </a:rPr>
              <a:t>And he went outside, {broke down</a:t>
            </a:r>
            <a:r>
              <a:rPr lang="en-US" baseline="30000">
                <a:effectLst/>
                <a:latin typeface="Times" panose="02020603050405020304" pitchFamily="18" charset="0"/>
              </a:rPr>
              <a:t>MK</a:t>
            </a:r>
            <a:r>
              <a:rPr lang="en-US">
                <a:effectLst/>
                <a:latin typeface="Times" panose="02020603050405020304" pitchFamily="18" charset="0"/>
              </a:rPr>
              <a:t>} and wept bitterly.</a:t>
            </a:r>
          </a:p>
          <a:p>
            <a:pPr>
              <a:spcBef>
                <a:spcPts val="675"/>
              </a:spcBef>
              <a:buNone/>
            </a:pPr>
            <a:endParaRPr lang="en-US">
              <a:effectLst/>
              <a:latin typeface="Helvetica" pitchFamily="2" charset="0"/>
            </a:endParaRPr>
          </a:p>
          <a:p>
            <a:pPr>
              <a:buNone/>
            </a:pPr>
            <a:r>
              <a:rPr lang="en-US" baseline="30000">
                <a:effectLst/>
                <a:latin typeface="Calibri" panose="020F0502020204030204" pitchFamily="34" charset="0"/>
              </a:rPr>
              <a:t>b</a:t>
            </a:r>
            <a:r>
              <a:rPr lang="en-US">
                <a:effectLst/>
                <a:latin typeface="Calibri" panose="020F0502020204030204" pitchFamily="34" charset="0"/>
              </a:rPr>
              <a:t> Some early manuscripts do not have </a:t>
            </a:r>
            <a:r>
              <a:rPr lang="en-US" i="1">
                <a:effectLst/>
                <a:latin typeface="Calibri" panose="020F0502020204030204" pitchFamily="34" charset="0"/>
              </a:rPr>
              <a:t>twice</a:t>
            </a:r>
            <a:endParaRPr lang="en-US">
              <a:effectLst/>
              <a:latin typeface="Calibri" panose="020F0502020204030204" pitchFamily="34" charset="0"/>
            </a:endParaRP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617.</a:t>
            </a:r>
          </a:p>
          <a:p>
            <a:pPr>
              <a:buNone/>
            </a:pPr>
            <a:endParaRPr lang="en-US">
              <a:effectLst/>
              <a:latin typeface="Helvetica" pitchFamily="2" charset="0"/>
            </a:endParaRPr>
          </a:p>
          <a:p>
            <a:pPr>
              <a:buNone/>
            </a:pPr>
            <a:r>
              <a:rPr lang="en-US">
                <a:effectLst/>
                <a:latin typeface="Helvetica" pitchFamily="2" charset="0"/>
              </a:rPr>
              <a:t>"Yet we must not overlook the details that are consistent through each of the four Gospels. First, the confrontation with Peter began with a slave girl. The great Apostle, the manly fisherman, fell prey to fear, intimidated by a teenybopper doorkeeper. Second, there is Jesus. While he is on trial inside, getting beat up by diabolical men, Peter, out in the courtyard, is being sifted by Satan. Both trials are going badly but for very different reasons. Third, there is the fire. Specifically it was a heap of burning charcoal. Hence, it gave little light. There were dark shadows cast across the courtyard of the high priest that night. It was quite symbolic of the spiritual condition shrouding that palace. Finally, there is the rooster, a clarion reminder that Jesus is still in control. Although his crows were a horrific sound for Peter, they echo the sovereignty of God."</a:t>
            </a:r>
          </a:p>
          <a:p>
            <a:pPr>
              <a:buNone/>
            </a:pPr>
            <a:endParaRPr lang="en-US">
              <a:effectLst/>
              <a:latin typeface="Helvetica" pitchFamily="2"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614–615.</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A3E270-222E-4260-B10C-0499B719B3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24451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b="1">
                <a:effectLst/>
                <a:latin typeface="Times" panose="02020603050405020304" pitchFamily="18" charset="0"/>
              </a:rPr>
              <a:t>"§ 157 Phase #3: The Sanhedrin</a:t>
            </a:r>
            <a:r>
              <a:rPr lang="en-US">
                <a:effectLst/>
                <a:latin typeface="Times" panose="02020603050405020304" pitchFamily="18" charset="0"/>
              </a:rPr>
              <a:t> (Mt 27:1; Mk 15:1a; Lk 22:66–71)</a:t>
            </a:r>
          </a:p>
          <a:p>
            <a:pPr>
              <a:spcBef>
                <a:spcPts val="675"/>
              </a:spcBef>
              <a:buNone/>
            </a:pPr>
            <a:r>
              <a:rPr lang="en-US">
                <a:effectLst/>
                <a:latin typeface="Helvetica" pitchFamily="2" charset="0"/>
              </a:rPr>
              <a:t>Luke is the only Gospel to record this third phase in detail. In fact, Matthew 27:1 and Mark 15:1 could easily be seen as the conclusion to phase two rather than a separate third phase. Furthermore, Luke does not record the first two phases of the trial at all. This has led some to say that phase 2 (Matthew &amp; Mark) and phase 3 (Luke) are one and the same (compare Lk 22:67–71 &amp; Mt 26:63–66), and that there are only five phases rather than six. While this is possible, it still appears that Jesus was led before the whole council at daybreak, probably in their official meeting place, the hall of Gazith.</a:t>
            </a:r>
            <a:r>
              <a:rPr lang="en-US" baseline="30000">
                <a:effectLst/>
                <a:latin typeface="Helvetica" pitchFamily="2" charset="0"/>
              </a:rPr>
              <a:t>22</a:t>
            </a:r>
            <a:r>
              <a:rPr lang="en-US">
                <a:effectLst/>
                <a:latin typeface="Helvetica" pitchFamily="2" charset="0"/>
              </a:rPr>
              <a:t> They wanted to try and make this whole messy business look as proper as possible before they led Jesus to Pilate."</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22</a:t>
            </a:r>
            <a:r>
              <a:rPr lang="en-US">
                <a:effectLst/>
                <a:latin typeface="Calibri" panose="020F0502020204030204" pitchFamily="34" charset="0"/>
              </a:rPr>
              <a:t> Luke hints at this by placing Jesus’ beating </a:t>
            </a:r>
            <a:r>
              <a:rPr lang="en-US" i="1">
                <a:effectLst/>
                <a:latin typeface="Calibri" panose="020F0502020204030204" pitchFamily="34" charset="0"/>
              </a:rPr>
              <a:t>before</a:t>
            </a:r>
            <a:r>
              <a:rPr lang="en-US">
                <a:effectLst/>
                <a:latin typeface="Calibri" panose="020F0502020204030204" pitchFamily="34" charset="0"/>
              </a:rPr>
              <a:t> being led to the Sanhedrin (Lk 22:63–65). From the other Gospels we realize that the beating was part of phase #2 and the Sanhedrin verdict was part of phase three.</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618.</a:t>
            </a:r>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pPr/>
              <a:t>77</a:t>
            </a:fld>
            <a:endParaRPr lang="en-GB"/>
          </a:p>
        </p:txBody>
      </p:sp>
    </p:spTree>
    <p:extLst>
      <p:ext uri="{BB962C8B-B14F-4D97-AF65-F5344CB8AC3E}">
        <p14:creationId xmlns:p14="http://schemas.microsoft.com/office/powerpoint/2010/main" val="41746008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verses here expand on verses noted on the previous slide where Matthew and Mark have but a phrase or two. This slide also adds 13 verses from John.</a:t>
            </a:r>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pPr/>
              <a:t>78</a:t>
            </a:fld>
            <a:endParaRPr lang="en-GB"/>
          </a:p>
        </p:txBody>
      </p:sp>
    </p:spTree>
    <p:extLst>
      <p:ext uri="{BB962C8B-B14F-4D97-AF65-F5344CB8AC3E}">
        <p14:creationId xmlns:p14="http://schemas.microsoft.com/office/powerpoint/2010/main" val="2900595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Jesus Is Betrayed and Arrested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26:47</a:t>
            </a:r>
            <a:r>
              <a:rPr lang="en-US">
                <a:effectLst/>
                <a:latin typeface="Lucida Grande" panose="020B0600040502020204" pitchFamily="34" charset="0"/>
              </a:rPr>
              <a:t>    And even as Jesus said this, Judas, one of the twelve disciples, arrived with a crowd of men armed with swords and clubs. They had been sent by the leading priests and elders of the people. </a:t>
            </a:r>
            <a:r>
              <a:rPr lang="en-US" b="1" baseline="30000">
                <a:solidFill>
                  <a:srgbClr val="006699"/>
                </a:solidFill>
                <a:effectLst/>
                <a:latin typeface="Helvetica Neue" panose="02000503000000020004" pitchFamily="2" charset="0"/>
              </a:rPr>
              <a:t>48</a:t>
            </a:r>
            <a:r>
              <a:rPr lang="en-US">
                <a:effectLst/>
                <a:latin typeface="Lucida Grande" panose="020B0600040502020204" pitchFamily="34" charset="0"/>
              </a:rPr>
              <a:t> The traitor, Judas, had given them a prearranged signal: “You will know which one to arrest when I greet him with a kiss.” </a:t>
            </a:r>
            <a:r>
              <a:rPr lang="en-US" b="1" baseline="30000">
                <a:solidFill>
                  <a:srgbClr val="006699"/>
                </a:solidFill>
                <a:effectLst/>
                <a:latin typeface="Helvetica Neue" panose="02000503000000020004" pitchFamily="2" charset="0"/>
              </a:rPr>
              <a:t>49</a:t>
            </a:r>
            <a:r>
              <a:rPr lang="en-US">
                <a:effectLst/>
                <a:latin typeface="Lucida Grande" panose="020B0600040502020204" pitchFamily="34" charset="0"/>
              </a:rPr>
              <a:t> So Judas came straight to Jesus. “Greetings, Rabbi!” he exclaimed and gave him the kiss.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26:50</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“My friend, go ahead and do what you have come for.”</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Then the others grabbed Jesus and arrested him.</a:t>
            </a:r>
          </a:p>
          <a:p>
            <a:pPr>
              <a:buNone/>
            </a:pPr>
            <a:r>
              <a:rPr lang="en-US" b="1" baseline="30000">
                <a:solidFill>
                  <a:srgbClr val="006699"/>
                </a:solidFill>
                <a:effectLst/>
                <a:latin typeface="Helvetica Neue" panose="02000503000000020004" pitchFamily="2" charset="0"/>
              </a:rPr>
              <a:t>51</a:t>
            </a:r>
            <a:r>
              <a:rPr lang="en-US">
                <a:effectLst/>
                <a:latin typeface="Lucida Grande" panose="020B0600040502020204" pitchFamily="34" charset="0"/>
              </a:rPr>
              <a:t> But one of the men with Jesus pulled out his sword and struck the high priest’s slave, slashing off his ear.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26:52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“Put away your sword,”</a:t>
            </a:r>
            <a:r>
              <a:rPr lang="en-US">
                <a:solidFill>
                  <a:srgbClr val="000000"/>
                </a:solidFill>
                <a:effectLst/>
                <a:latin typeface="Lucida Grande" panose="020B0600040502020204" pitchFamily="34" charset="0"/>
              </a:rPr>
              <a:t> Jesus told him. </a:t>
            </a:r>
            <a:r>
              <a:rPr lang="en-US">
                <a:solidFill>
                  <a:srgbClr val="FF2500"/>
                </a:solidFill>
                <a:effectLst/>
                <a:latin typeface="Lucida Grande" panose="020B0600040502020204" pitchFamily="34" charset="0"/>
              </a:rPr>
              <a:t>“Those who use the sword will die by the sword.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53</a:t>
            </a:r>
            <a:r>
              <a:rPr lang="en-US">
                <a:solidFill>
                  <a:srgbClr val="FF2500"/>
                </a:solidFill>
                <a:effectLst/>
                <a:latin typeface="Lucida Grande" panose="020B0600040502020204" pitchFamily="34" charset="0"/>
              </a:rPr>
              <a:t> Don’t you realize that I could ask my Father for thousands</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of angels to protect us, and he would send them instantly?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54</a:t>
            </a:r>
            <a:r>
              <a:rPr lang="en-US">
                <a:solidFill>
                  <a:srgbClr val="FF2500"/>
                </a:solidFill>
                <a:effectLst/>
                <a:latin typeface="Lucida Grande" panose="020B0600040502020204" pitchFamily="34" charset="0"/>
              </a:rPr>
              <a:t> But if I did, how would the Scriptures be fulfilled that describe what must happen now?”</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26:55</a:t>
            </a:r>
            <a:r>
              <a:rPr lang="en-US">
                <a:solidFill>
                  <a:srgbClr val="000000"/>
                </a:solidFill>
                <a:effectLst/>
                <a:latin typeface="Lucida Grande" panose="020B0600040502020204" pitchFamily="34" charset="0"/>
              </a:rPr>
              <a:t>    Then Jesus said to the crowd, </a:t>
            </a:r>
            <a:r>
              <a:rPr lang="en-US">
                <a:solidFill>
                  <a:srgbClr val="FF2500"/>
                </a:solidFill>
                <a:effectLst/>
                <a:latin typeface="Lucida Grande" panose="020B0600040502020204" pitchFamily="34" charset="0"/>
              </a:rPr>
              <a:t>“Am I some dangerous revolutionary, that you come with swords and clubs to arrest me? Why didn’t you arrest me in the Temple? I was there teaching every day.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56</a:t>
            </a:r>
            <a:r>
              <a:rPr lang="en-US">
                <a:solidFill>
                  <a:srgbClr val="FF2500"/>
                </a:solidFill>
                <a:effectLst/>
                <a:latin typeface="Lucida Grande" panose="020B0600040502020204" pitchFamily="34" charset="0"/>
              </a:rPr>
              <a:t> But this is all happening to fulfill the words of the prophets as recorded in the Scriptures.”</a:t>
            </a:r>
            <a:r>
              <a:rPr lang="en-US">
                <a:solidFill>
                  <a:srgbClr val="000000"/>
                </a:solidFill>
                <a:effectLst/>
                <a:latin typeface="Lucida Grande" panose="020B0600040502020204" pitchFamily="34" charset="0"/>
              </a:rPr>
              <a:t> At that point, all the disciples deserted him and fled.</a:t>
            </a:r>
            <a:endParaRPr lang="en-US">
              <a:solidFill>
                <a:srgbClr val="FF2500"/>
              </a:solidFill>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Is Betrayed and Arrested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14:43</a:t>
            </a:r>
            <a:r>
              <a:rPr lang="en-US">
                <a:effectLst/>
                <a:latin typeface="Lucida Grande" panose="020B0600040502020204" pitchFamily="34" charset="0"/>
              </a:rPr>
              <a:t>    And immediately, even as Jesus said this, Judas, one of the twelve disciples, arrived with a crowd of men armed with swords and clubs. They had been sent by the leading priests, the teachers of religious law, and the elders. </a:t>
            </a:r>
            <a:r>
              <a:rPr lang="en-US" b="1" baseline="30000">
                <a:solidFill>
                  <a:srgbClr val="006699"/>
                </a:solidFill>
                <a:effectLst/>
                <a:latin typeface="Helvetica Neue" panose="02000503000000020004" pitchFamily="2" charset="0"/>
              </a:rPr>
              <a:t>44</a:t>
            </a:r>
            <a:r>
              <a:rPr lang="en-US">
                <a:effectLst/>
                <a:latin typeface="Lucida Grande" panose="020B0600040502020204" pitchFamily="34" charset="0"/>
              </a:rPr>
              <a:t> The traitor, Judas, had given them a prearranged signal: “You will know which one to arrest when I greet him with a kiss. Then you can take him away under guard.” </a:t>
            </a:r>
            <a:r>
              <a:rPr lang="en-US" b="1" baseline="30000">
                <a:solidFill>
                  <a:srgbClr val="006699"/>
                </a:solidFill>
                <a:effectLst/>
                <a:latin typeface="Helvetica Neue" panose="02000503000000020004" pitchFamily="2" charset="0"/>
              </a:rPr>
              <a:t>45</a:t>
            </a:r>
            <a:r>
              <a:rPr lang="en-US">
                <a:effectLst/>
                <a:latin typeface="Lucida Grande" panose="020B0600040502020204" pitchFamily="34" charset="0"/>
              </a:rPr>
              <a:t> As soon as they arrived, Judas walked up to Jesus. “Rabbi!” he exclaimed, and gave him the kiss.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14:46</a:t>
            </a:r>
            <a:r>
              <a:rPr lang="en-US">
                <a:effectLst/>
                <a:latin typeface="Lucida Grande" panose="020B0600040502020204" pitchFamily="34" charset="0"/>
              </a:rPr>
              <a:t>    Then the others grabbed Jesus and arrested him. </a:t>
            </a:r>
            <a:r>
              <a:rPr lang="en-US" b="1" baseline="30000">
                <a:solidFill>
                  <a:srgbClr val="006699"/>
                </a:solidFill>
                <a:effectLst/>
                <a:latin typeface="Helvetica Neue" panose="02000503000000020004" pitchFamily="2" charset="0"/>
              </a:rPr>
              <a:t>47</a:t>
            </a:r>
            <a:r>
              <a:rPr lang="en-US">
                <a:effectLst/>
                <a:latin typeface="Lucida Grande" panose="020B0600040502020204" pitchFamily="34" charset="0"/>
              </a:rPr>
              <a:t> But one of the men with Jesus pulled out his sword and struck the high priest’s slave, slashing off his ear.</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14:48</a:t>
            </a:r>
            <a:r>
              <a:rPr lang="en-US">
                <a:solidFill>
                  <a:srgbClr val="000000"/>
                </a:solidFill>
                <a:effectLst/>
                <a:latin typeface="Lucida Grande" panose="020B0600040502020204" pitchFamily="34" charset="0"/>
              </a:rPr>
              <a:t>    Jesus asked them, </a:t>
            </a:r>
            <a:r>
              <a:rPr lang="en-US">
                <a:solidFill>
                  <a:srgbClr val="FF2500"/>
                </a:solidFill>
                <a:effectLst/>
                <a:latin typeface="Lucida Grande" panose="020B0600040502020204" pitchFamily="34" charset="0"/>
              </a:rPr>
              <a:t>“Am I some dangerous revolutionary, that you come with swords and clubs to arrest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49</a:t>
            </a:r>
            <a:r>
              <a:rPr lang="en-US">
                <a:solidFill>
                  <a:srgbClr val="FF2500"/>
                </a:solidFill>
                <a:effectLst/>
                <a:latin typeface="Lucida Grande" panose="020B0600040502020204" pitchFamily="34" charset="0"/>
              </a:rPr>
              <a:t> Why didn’t you arrest me in the Temple? I was there among you teaching every day. But these things are happening to fulfill what the Scriptures say about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14:50</a:t>
            </a:r>
            <a:r>
              <a:rPr lang="en-US">
                <a:effectLst/>
                <a:latin typeface="Lucida Grande" panose="020B0600040502020204" pitchFamily="34" charset="0"/>
              </a:rPr>
              <a:t>    Then all his disciples deserted him and ran away. </a:t>
            </a:r>
            <a:r>
              <a:rPr lang="en-US" b="1" baseline="30000">
                <a:solidFill>
                  <a:srgbClr val="006699"/>
                </a:solidFill>
                <a:effectLst/>
                <a:latin typeface="Helvetica Neue" panose="02000503000000020004" pitchFamily="2" charset="0"/>
              </a:rPr>
              <a:t>51</a:t>
            </a:r>
            <a:r>
              <a:rPr lang="en-US">
                <a:effectLst/>
                <a:latin typeface="Lucida Grande" panose="020B0600040502020204" pitchFamily="34" charset="0"/>
              </a:rPr>
              <a:t> One young man following behind was clothed only in a long linen shirt. When the mob tried to grab him, </a:t>
            </a:r>
            <a:r>
              <a:rPr lang="en-US" b="1" baseline="30000">
                <a:solidFill>
                  <a:srgbClr val="006699"/>
                </a:solidFill>
                <a:effectLst/>
                <a:latin typeface="Helvetica Neue" panose="02000503000000020004" pitchFamily="2" charset="0"/>
              </a:rPr>
              <a:t>52</a:t>
            </a:r>
            <a:r>
              <a:rPr lang="en-US">
                <a:effectLst/>
                <a:latin typeface="Lucida Grande" panose="020B0600040502020204" pitchFamily="34" charset="0"/>
              </a:rPr>
              <a:t> he slipped out of his shirt and ran away naked.</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a:effectLst/>
                <a:latin typeface="Lucida Grande" panose="020B0600040502020204" pitchFamily="34" charset="0"/>
              </a:rPr>
              <a:t>Jesus Is Betrayed and Arrested</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22:47</a:t>
            </a:r>
            <a:r>
              <a:rPr lang="en-US">
                <a:effectLst/>
                <a:latin typeface="Lucida Grande" panose="020B0600040502020204" pitchFamily="34" charset="0"/>
              </a:rPr>
              <a:t>    But even as Jesus said this, a crowd approached, led by Judas, one of the twelve disciples. Judas walked over to Jesus to greet him with a kiss. </a:t>
            </a:r>
            <a:r>
              <a:rPr lang="en-US" b="1" baseline="30000">
                <a:solidFill>
                  <a:srgbClr val="006699"/>
                </a:solidFill>
                <a:effectLst/>
                <a:latin typeface="Helvetica Neue" panose="02000503000000020004" pitchFamily="2" charset="0"/>
              </a:rPr>
              <a:t>48</a:t>
            </a:r>
            <a:r>
              <a:rPr lang="en-US">
                <a:effectLst/>
                <a:latin typeface="Lucida Grande" panose="020B0600040502020204" pitchFamily="34" charset="0"/>
              </a:rPr>
              <a:t> But Jesus said, </a:t>
            </a:r>
            <a:r>
              <a:rPr lang="en-US">
                <a:solidFill>
                  <a:srgbClr val="FF2500"/>
                </a:solidFill>
                <a:effectLst/>
                <a:latin typeface="Lucida Grande" panose="020B0600040502020204" pitchFamily="34" charset="0"/>
              </a:rPr>
              <a:t>“Judas, would you betray the Son of Man with a kiss?”</a:t>
            </a:r>
            <a:endParaRPr lang="en-US">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22:49</a:t>
            </a:r>
            <a:r>
              <a:rPr lang="en-US">
                <a:effectLst/>
                <a:latin typeface="Lucida Grande" panose="020B0600040502020204" pitchFamily="34" charset="0"/>
              </a:rPr>
              <a:t>    When the other disciples saw what was about to happen, they exclaimed, “Lord, should we fight? We brought the swords!” </a:t>
            </a:r>
            <a:r>
              <a:rPr lang="en-US" b="1" baseline="30000">
                <a:solidFill>
                  <a:srgbClr val="006699"/>
                </a:solidFill>
                <a:effectLst/>
                <a:latin typeface="Helvetica Neue" panose="02000503000000020004" pitchFamily="2" charset="0"/>
              </a:rPr>
              <a:t>50</a:t>
            </a:r>
            <a:r>
              <a:rPr lang="en-US">
                <a:effectLst/>
                <a:latin typeface="Lucida Grande" panose="020B0600040502020204" pitchFamily="34" charset="0"/>
              </a:rPr>
              <a:t> And one of them struck at the high priest’s slave, slashing off his right ear.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22:51</a:t>
            </a:r>
            <a:r>
              <a:rPr lang="en-US">
                <a:effectLst/>
                <a:latin typeface="Lucida Grande" panose="020B0600040502020204" pitchFamily="34" charset="0"/>
              </a:rPr>
              <a:t>    But Jesus said, </a:t>
            </a:r>
            <a:r>
              <a:rPr lang="en-US">
                <a:solidFill>
                  <a:srgbClr val="FF2500"/>
                </a:solidFill>
                <a:effectLst/>
                <a:latin typeface="Lucida Grande" panose="020B0600040502020204" pitchFamily="34" charset="0"/>
              </a:rPr>
              <a:t>“No more of this.”</a:t>
            </a:r>
            <a:r>
              <a:rPr lang="en-US">
                <a:effectLst/>
                <a:latin typeface="Lucida Grande" panose="020B0600040502020204" pitchFamily="34" charset="0"/>
              </a:rPr>
              <a:t> And he touched the man’s ear and healed him.</a:t>
            </a:r>
          </a:p>
          <a:p>
            <a:pPr>
              <a:buNone/>
            </a:pPr>
            <a:br>
              <a:rPr lang="en-US">
                <a:effectLst/>
                <a:latin typeface="Lucida Grande" panose="020B0600040502020204" pitchFamily="34" charset="0"/>
              </a:rPr>
            </a:br>
            <a:r>
              <a:rPr lang="en-US" b="1">
                <a:solidFill>
                  <a:srgbClr val="006699"/>
                </a:solidFill>
                <a:effectLst/>
                <a:latin typeface="Helvetica Neue" panose="02000503000000020004" pitchFamily="2" charset="0"/>
              </a:rPr>
              <a:t>Luke 22:52</a:t>
            </a:r>
            <a:r>
              <a:rPr lang="en-US">
                <a:solidFill>
                  <a:srgbClr val="000000"/>
                </a:solidFill>
                <a:effectLst/>
                <a:latin typeface="Lucida Grande" panose="020B0600040502020204" pitchFamily="34" charset="0"/>
              </a:rPr>
              <a:t>    Then Jesus spoke to the leading priests, the captains of the Temple guard, and the elders who had come for him. </a:t>
            </a:r>
            <a:r>
              <a:rPr lang="en-US">
                <a:solidFill>
                  <a:srgbClr val="FF2500"/>
                </a:solidFill>
                <a:effectLst/>
                <a:latin typeface="Lucida Grande" panose="020B0600040502020204" pitchFamily="34" charset="0"/>
              </a:rPr>
              <a:t>“Am I some dangerous revolutionary,”</a:t>
            </a:r>
            <a:r>
              <a:rPr lang="en-US">
                <a:solidFill>
                  <a:srgbClr val="000000"/>
                </a:solidFill>
                <a:effectLst/>
                <a:latin typeface="Lucida Grande" panose="020B0600040502020204" pitchFamily="34" charset="0"/>
              </a:rPr>
              <a:t> he asked, </a:t>
            </a:r>
            <a:r>
              <a:rPr lang="en-US">
                <a:solidFill>
                  <a:srgbClr val="FF2500"/>
                </a:solidFill>
                <a:effectLst/>
                <a:latin typeface="Lucida Grande" panose="020B0600040502020204" pitchFamily="34" charset="0"/>
              </a:rPr>
              <a:t>“that you come with swords and clubs to arrest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53</a:t>
            </a:r>
            <a:r>
              <a:rPr lang="en-US">
                <a:solidFill>
                  <a:srgbClr val="FF2500"/>
                </a:solidFill>
                <a:effectLst/>
                <a:latin typeface="Lucida Grande" panose="020B0600040502020204" pitchFamily="34" charset="0"/>
              </a:rPr>
              <a:t> Why didn’t you arrest me in the Temple? I was there every day. But this is your moment, the time when the power of darkness reigns.”</a:t>
            </a:r>
          </a:p>
          <a:p>
            <a:pPr>
              <a:buNone/>
            </a:pPr>
            <a:br>
              <a:rPr lang="en-US">
                <a:effectLst/>
                <a:latin typeface="Lucida Grande" panose="020B0600040502020204" pitchFamily="34" charset="0"/>
              </a:rPr>
            </a:br>
            <a:r>
              <a:rPr lang="en-US" b="1">
                <a:solidFill>
                  <a:srgbClr val="006699"/>
                </a:solidFill>
                <a:effectLst/>
                <a:latin typeface="Helvetica Neue" panose="02000503000000020004" pitchFamily="2" charset="0"/>
              </a:rPr>
              <a:t>John 18:2</a:t>
            </a:r>
            <a:r>
              <a:rPr lang="en-US">
                <a:effectLst/>
                <a:latin typeface="Lucida Grande" panose="020B0600040502020204" pitchFamily="34" charset="0"/>
              </a:rPr>
              <a:t> Judas, the betrayer, knew this place, because Jesus had often gone there with his disciples. </a:t>
            </a:r>
            <a:r>
              <a:rPr lang="en-US" b="1" baseline="30000">
                <a:solidFill>
                  <a:srgbClr val="006699"/>
                </a:solidFill>
                <a:effectLst/>
                <a:latin typeface="Helvetica Neue" panose="02000503000000020004" pitchFamily="2" charset="0"/>
              </a:rPr>
              <a:t>3</a:t>
            </a:r>
            <a:r>
              <a:rPr lang="en-US">
                <a:effectLst/>
                <a:latin typeface="Lucida Grande" panose="020B0600040502020204" pitchFamily="34" charset="0"/>
              </a:rPr>
              <a:t> The leading priests and Pharisees had given Judas a contingent of Roman soldiers and Temple guards to accompany him. Now with blazing torches, lanterns, and weapons, they arrived at the olive grove.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18:4</a:t>
            </a:r>
            <a:r>
              <a:rPr lang="en-US">
                <a:effectLst/>
                <a:latin typeface="Lucida Grande" panose="020B0600040502020204" pitchFamily="34" charset="0"/>
              </a:rPr>
              <a:t>    Jesus fully realized all that was going to happen to him, so he stepped forward to meet them. </a:t>
            </a:r>
            <a:r>
              <a:rPr lang="en-US">
                <a:solidFill>
                  <a:srgbClr val="FF2500"/>
                </a:solidFill>
                <a:effectLst/>
                <a:latin typeface="Lucida Grande" panose="020B0600040502020204" pitchFamily="34" charset="0"/>
              </a:rPr>
              <a:t>“Who are you looking for?”</a:t>
            </a:r>
            <a:r>
              <a:rPr lang="en-US">
                <a:effectLst/>
                <a:latin typeface="Lucida Grande" panose="020B0600040502020204" pitchFamily="34" charset="0"/>
              </a:rPr>
              <a:t> he asked.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18:5</a:t>
            </a:r>
            <a:r>
              <a:rPr lang="en-US">
                <a:effectLst/>
                <a:latin typeface="Lucida Grande" panose="020B0600040502020204" pitchFamily="34" charset="0"/>
              </a:rPr>
              <a:t>    “Jesus the Nazarene,”</a:t>
            </a:r>
            <a:r>
              <a:rPr lang="en-US" baseline="30000">
                <a:effectLst/>
                <a:latin typeface="Lucida Grande" panose="020B0600040502020204" pitchFamily="34" charset="0"/>
              </a:rPr>
              <a:t>a</a:t>
            </a:r>
            <a:r>
              <a:rPr lang="en-US">
                <a:effectLst/>
                <a:latin typeface="Lucida Grande" panose="020B0600040502020204" pitchFamily="34" charset="0"/>
              </a:rPr>
              <a:t> they replied. </a:t>
            </a:r>
          </a:p>
          <a:p>
            <a:pPr>
              <a:buNone/>
            </a:pPr>
            <a:endParaRPr lang="en-US">
              <a:effectLst/>
              <a:latin typeface="Lucida Grande" panose="020B0600040502020204" pitchFamily="34" charset="0"/>
            </a:endParaRPr>
          </a:p>
          <a:p>
            <a:pPr>
              <a:buNone/>
            </a:pPr>
            <a:r>
              <a:rPr lang="en-US">
                <a:solidFill>
                  <a:srgbClr val="FF2500"/>
                </a:solidFill>
                <a:effectLst/>
                <a:latin typeface="Lucida Grande" panose="020B0600040502020204" pitchFamily="34" charset="0"/>
              </a:rPr>
              <a:t>“I AM he,”</a:t>
            </a:r>
            <a:r>
              <a:rPr lang="en-US" baseline="30000">
                <a:solidFill>
                  <a:srgbClr val="FF2500"/>
                </a:solidFill>
                <a:effectLst/>
                <a:latin typeface="Lucida Grande" panose="020B0600040502020204" pitchFamily="34" charset="0"/>
              </a:rPr>
              <a:t>b</a:t>
            </a:r>
            <a:r>
              <a:rPr lang="en-US">
                <a:effectLst/>
                <a:latin typeface="Lucida Grande" panose="020B0600040502020204" pitchFamily="34" charset="0"/>
              </a:rPr>
              <a:t> Jesus said. (Judas, who betrayed him, was standing with them.)</a:t>
            </a:r>
          </a:p>
          <a:p>
            <a:pPr>
              <a:buNone/>
            </a:pPr>
            <a:r>
              <a:rPr lang="en-US" b="1" baseline="30000">
                <a:solidFill>
                  <a:srgbClr val="006699"/>
                </a:solidFill>
                <a:effectLst/>
                <a:latin typeface="Helvetica Neue" panose="02000503000000020004" pitchFamily="2" charset="0"/>
              </a:rPr>
              <a:t>6</a:t>
            </a:r>
            <a:r>
              <a:rPr lang="en-US">
                <a:effectLst/>
                <a:latin typeface="Lucida Grande" panose="020B0600040502020204" pitchFamily="34" charset="0"/>
              </a:rPr>
              <a:t> As Jesus said </a:t>
            </a:r>
            <a:r>
              <a:rPr lang="en-US">
                <a:solidFill>
                  <a:srgbClr val="FF2500"/>
                </a:solidFill>
                <a:effectLst/>
                <a:latin typeface="Lucida Grande" panose="020B0600040502020204" pitchFamily="34" charset="0"/>
              </a:rPr>
              <a:t>“I AM he,”</a:t>
            </a:r>
            <a:r>
              <a:rPr lang="en-US">
                <a:effectLst/>
                <a:latin typeface="Lucida Grande" panose="020B0600040502020204" pitchFamily="34" charset="0"/>
              </a:rPr>
              <a:t> they all drew back and fell to the ground! </a:t>
            </a:r>
            <a:r>
              <a:rPr lang="en-US" b="1" baseline="30000">
                <a:solidFill>
                  <a:srgbClr val="006699"/>
                </a:solidFill>
                <a:effectLst/>
                <a:latin typeface="Helvetica Neue" panose="02000503000000020004" pitchFamily="2" charset="0"/>
              </a:rPr>
              <a:t>7</a:t>
            </a:r>
            <a:r>
              <a:rPr lang="en-US">
                <a:effectLst/>
                <a:latin typeface="Lucida Grande" panose="020B0600040502020204" pitchFamily="34" charset="0"/>
              </a:rPr>
              <a:t> Once more he asked them, </a:t>
            </a:r>
            <a:r>
              <a:rPr lang="en-US">
                <a:solidFill>
                  <a:srgbClr val="FF2500"/>
                </a:solidFill>
                <a:effectLst/>
                <a:latin typeface="Lucida Grande" panose="020B0600040502020204" pitchFamily="34" charset="0"/>
              </a:rPr>
              <a:t>“Who are you looking for?”</a:t>
            </a:r>
            <a:r>
              <a:rPr lang="en-US">
                <a:effectLst/>
                <a:latin typeface="Lucida Grande" panose="020B0600040502020204" pitchFamily="34" charset="0"/>
              </a:rPr>
              <a:t> </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  And again they replied, “Jesus the Nazarene.”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told you that I AM he,”</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“And since I am the one you want, let these others go.”</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000000"/>
                </a:solidFill>
                <a:effectLst/>
                <a:latin typeface="Lucida Grande" panose="020B0600040502020204" pitchFamily="34" charset="0"/>
              </a:rPr>
              <a:t> He did this to fulfill his own statement: </a:t>
            </a:r>
            <a:r>
              <a:rPr lang="en-US">
                <a:solidFill>
                  <a:srgbClr val="FF2500"/>
                </a:solidFill>
                <a:effectLst/>
                <a:latin typeface="Lucida Grande" panose="020B0600040502020204" pitchFamily="34" charset="0"/>
              </a:rPr>
              <a:t>“I did not lose a single one of those you have given me.”</a:t>
            </a:r>
            <a:r>
              <a:rPr lang="en-US" baseline="30000">
                <a:solidFill>
                  <a:srgbClr val="FF2500"/>
                </a:solidFill>
                <a:effectLst/>
                <a:latin typeface="Lucida Grande" panose="020B0600040502020204" pitchFamily="34" charset="0"/>
              </a:rPr>
              <a:t>a</a:t>
            </a:r>
            <a:endParaRPr lang="en-US">
              <a:solidFill>
                <a:srgbClr val="FF2500"/>
              </a:solidFill>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18:10</a:t>
            </a:r>
            <a:r>
              <a:rPr lang="en-US">
                <a:effectLst/>
                <a:latin typeface="Lucida Grande" panose="020B0600040502020204" pitchFamily="34" charset="0"/>
              </a:rPr>
              <a:t>    Then Simon Peter drew a sword and slashed off the right ear of Malchus, the high priest’s slave. </a:t>
            </a:r>
            <a:r>
              <a:rPr lang="en-US" b="1" baseline="30000">
                <a:solidFill>
                  <a:srgbClr val="006699"/>
                </a:solidFill>
                <a:effectLst/>
                <a:latin typeface="Helvetica Neue" panose="02000503000000020004" pitchFamily="2" charset="0"/>
              </a:rPr>
              <a:t>11</a:t>
            </a:r>
            <a:r>
              <a:rPr lang="en-US">
                <a:effectLst/>
                <a:latin typeface="Lucida Grande" panose="020B0600040502020204" pitchFamily="34" charset="0"/>
              </a:rPr>
              <a:t> But Jesus said to Peter, </a:t>
            </a:r>
            <a:r>
              <a:rPr lang="en-US">
                <a:solidFill>
                  <a:srgbClr val="FF2500"/>
                </a:solidFill>
                <a:effectLst/>
                <a:latin typeface="Lucida Grande" panose="020B0600040502020204" pitchFamily="34" charset="0"/>
              </a:rPr>
              <a:t>“Put your sword back into its sheath. Shall I not drink from the cup of suffering the Father has given me?”</a:t>
            </a:r>
            <a:endParaRPr lang="en-US">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at the High Priest’s House</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18:12</a:t>
            </a:r>
            <a:r>
              <a:rPr lang="en-US">
                <a:effectLst/>
                <a:latin typeface="Lucida Grande" panose="020B0600040502020204" pitchFamily="34" charset="0"/>
              </a:rPr>
              <a:t>    So the soldiers, their commanding officer, and the Temple guards arrested Jesus and tied him up. </a:t>
            </a:r>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pPr/>
              <a:t>21</a:t>
            </a:fld>
            <a:endParaRPr lang="en-GB"/>
          </a:p>
        </p:txBody>
      </p:sp>
    </p:spTree>
    <p:extLst>
      <p:ext uri="{BB962C8B-B14F-4D97-AF65-F5344CB8AC3E}">
        <p14:creationId xmlns:p14="http://schemas.microsoft.com/office/powerpoint/2010/main" val="10057493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lang="en-US">
                <a:cs typeface="+mn-cs"/>
              </a:rPr>
              <a:t>Jesus is now before the entire Sanhedrin in this third religious trial.</a:t>
            </a:r>
          </a:p>
        </p:txBody>
      </p:sp>
    </p:spTree>
    <p:extLst>
      <p:ext uri="{BB962C8B-B14F-4D97-AF65-F5344CB8AC3E}">
        <p14:creationId xmlns:p14="http://schemas.microsoft.com/office/powerpoint/2010/main" val="18108022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buNone/>
            </a:pPr>
            <a:r>
              <a:rPr lang="en-US" baseline="30000">
                <a:effectLst/>
                <a:latin typeface="Times" panose="02020603050405020304" pitchFamily="18" charset="0"/>
              </a:rPr>
              <a:t>66 </a:t>
            </a:r>
            <a:r>
              <a:rPr lang="en-US">
                <a:effectLst/>
                <a:latin typeface="Times" panose="02020603050405020304" pitchFamily="18" charset="0"/>
              </a:rPr>
              <a:t>At daybreak the council of the elders of the people, both the chief priests and teachers of the law, {the whole Sanhedrin,</a:t>
            </a:r>
            <a:r>
              <a:rPr lang="en-US" baseline="30000">
                <a:effectLst/>
                <a:latin typeface="Times" panose="02020603050405020304" pitchFamily="18" charset="0"/>
              </a:rPr>
              <a:t>MK</a:t>
            </a:r>
            <a:r>
              <a:rPr lang="en-US">
                <a:effectLst/>
                <a:latin typeface="Times" panose="02020603050405020304" pitchFamily="18" charset="0"/>
              </a:rPr>
              <a:t>} met together, and Jesus was led before them. {[They] came to the decision to put Jesus to death.</a:t>
            </a:r>
            <a:r>
              <a:rPr lang="en-US" baseline="30000">
                <a:effectLst/>
                <a:latin typeface="Times" panose="02020603050405020304" pitchFamily="18" charset="0"/>
              </a:rPr>
              <a:t>MT</a:t>
            </a:r>
            <a:r>
              <a:rPr lang="en-US">
                <a:effectLst/>
                <a:latin typeface="Times" panose="02020603050405020304" pitchFamily="18" charset="0"/>
              </a:rPr>
              <a:t>} </a:t>
            </a:r>
            <a:r>
              <a:rPr lang="en-US" baseline="30000">
                <a:effectLst/>
                <a:latin typeface="Times" panose="02020603050405020304" pitchFamily="18" charset="0"/>
              </a:rPr>
              <a:t>67 </a:t>
            </a:r>
            <a:r>
              <a:rPr lang="en-US">
                <a:effectLst/>
                <a:latin typeface="Times" panose="02020603050405020304" pitchFamily="18" charset="0"/>
              </a:rPr>
              <a:t>“If you are the Christ,</a:t>
            </a:r>
            <a:r>
              <a:rPr lang="en-US" baseline="30000">
                <a:effectLst/>
                <a:latin typeface="Times" panose="02020603050405020304" pitchFamily="18" charset="0"/>
              </a:rPr>
              <a:t>a</a:t>
            </a:r>
            <a:r>
              <a:rPr lang="en-US">
                <a:effectLst/>
                <a:latin typeface="Times" panose="02020603050405020304" pitchFamily="18" charset="0"/>
              </a:rPr>
              <a:t>” they said, “tell us.”</a:t>
            </a:r>
          </a:p>
          <a:p>
            <a:pPr>
              <a:buNone/>
            </a:pPr>
            <a:r>
              <a:rPr lang="en-US" baseline="30000">
                <a:effectLst/>
                <a:latin typeface="Calibri" panose="020F0502020204030204" pitchFamily="34" charset="0"/>
              </a:rPr>
              <a:t>a</a:t>
            </a:r>
            <a:r>
              <a:rPr lang="en-US">
                <a:effectLst/>
                <a:latin typeface="Calibri" panose="020F0502020204030204" pitchFamily="34" charset="0"/>
              </a:rPr>
              <a:t> Or </a:t>
            </a:r>
            <a:r>
              <a:rPr lang="en-US" i="1">
                <a:effectLst/>
                <a:latin typeface="Calibri" panose="020F0502020204030204" pitchFamily="34" charset="0"/>
              </a:rPr>
              <a:t>Messiah</a:t>
            </a:r>
            <a:endParaRPr lang="en-US">
              <a:effectLst/>
              <a:latin typeface="Calibri" panose="020F0502020204030204" pitchFamily="34" charset="0"/>
            </a:endParaRP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618.</a:t>
            </a:r>
          </a:p>
          <a:p>
            <a:pPr>
              <a:defRPr/>
            </a:pPr>
            <a:endParaRPr lang="en-US">
              <a:cs typeface="+mn-cs"/>
            </a:endParaRPr>
          </a:p>
        </p:txBody>
      </p:sp>
    </p:spTree>
    <p:extLst>
      <p:ext uri="{BB962C8B-B14F-4D97-AF65-F5344CB8AC3E}">
        <p14:creationId xmlns:p14="http://schemas.microsoft.com/office/powerpoint/2010/main" val="14303380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buNone/>
            </a:pPr>
            <a:r>
              <a:rPr lang="en-US">
                <a:effectLst/>
                <a:latin typeface="Times" panose="02020603050405020304" pitchFamily="18" charset="0"/>
              </a:rPr>
              <a:t>Jesus answered, “If I tell you, you will not believe me, </a:t>
            </a:r>
            <a:r>
              <a:rPr lang="en-US" baseline="30000">
                <a:effectLst/>
                <a:latin typeface="Times" panose="02020603050405020304" pitchFamily="18" charset="0"/>
              </a:rPr>
              <a:t>68 </a:t>
            </a:r>
            <a:r>
              <a:rPr lang="en-US">
                <a:effectLst/>
                <a:latin typeface="Times" panose="02020603050405020304" pitchFamily="18" charset="0"/>
              </a:rPr>
              <a:t>and if I asked you, you would not answer. </a:t>
            </a:r>
            <a:r>
              <a:rPr lang="en-US" baseline="30000">
                <a:effectLst/>
                <a:latin typeface="Times" panose="02020603050405020304" pitchFamily="18" charset="0"/>
              </a:rPr>
              <a:t>69 </a:t>
            </a:r>
            <a:r>
              <a:rPr lang="en-US">
                <a:effectLst/>
                <a:latin typeface="Times" panose="02020603050405020304" pitchFamily="18" charset="0"/>
              </a:rPr>
              <a:t>But from now on, the Son of Man will be seated at the right hand of the mighty God.”</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618.</a:t>
            </a:r>
          </a:p>
          <a:p>
            <a:pPr>
              <a:defRPr/>
            </a:pPr>
            <a:endParaRPr lang="en-US">
              <a:cs typeface="+mn-cs"/>
            </a:endParaRPr>
          </a:p>
        </p:txBody>
      </p:sp>
    </p:spTree>
    <p:extLst>
      <p:ext uri="{BB962C8B-B14F-4D97-AF65-F5344CB8AC3E}">
        <p14:creationId xmlns:p14="http://schemas.microsoft.com/office/powerpoint/2010/main" val="31362431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buNone/>
            </a:pPr>
            <a:r>
              <a:rPr lang="en-US" baseline="30000">
                <a:effectLst/>
                <a:latin typeface="Times" panose="02020603050405020304" pitchFamily="18" charset="0"/>
              </a:rPr>
              <a:t>70 </a:t>
            </a:r>
            <a:r>
              <a:rPr lang="en-US">
                <a:effectLst/>
                <a:latin typeface="Times" panose="02020603050405020304" pitchFamily="18" charset="0"/>
              </a:rPr>
              <a:t>They all asked, “Are you then the Son of God?”</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618.</a:t>
            </a:r>
          </a:p>
          <a:p>
            <a:pPr>
              <a:defRPr/>
            </a:pPr>
            <a:endParaRPr lang="en-US">
              <a:cs typeface="+mn-cs"/>
            </a:endParaRPr>
          </a:p>
        </p:txBody>
      </p:sp>
    </p:spTree>
    <p:extLst>
      <p:ext uri="{BB962C8B-B14F-4D97-AF65-F5344CB8AC3E}">
        <p14:creationId xmlns:p14="http://schemas.microsoft.com/office/powerpoint/2010/main" val="38118300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buNone/>
            </a:pPr>
            <a:r>
              <a:rPr lang="en-US">
                <a:effectLst/>
                <a:latin typeface="Times" panose="02020603050405020304" pitchFamily="18" charset="0"/>
              </a:rPr>
              <a:t>He replied, “You are right in saying I am.”</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618.</a:t>
            </a:r>
          </a:p>
          <a:p>
            <a:pPr>
              <a:defRPr/>
            </a:pPr>
            <a:endParaRPr lang="en-US">
              <a:cs typeface="+mn-cs"/>
            </a:endParaRPr>
          </a:p>
        </p:txBody>
      </p:sp>
    </p:spTree>
    <p:extLst>
      <p:ext uri="{BB962C8B-B14F-4D97-AF65-F5344CB8AC3E}">
        <p14:creationId xmlns:p14="http://schemas.microsoft.com/office/powerpoint/2010/main" val="4945457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buNone/>
            </a:pPr>
            <a:r>
              <a:rPr lang="en-US" baseline="30000">
                <a:effectLst/>
                <a:latin typeface="Times" panose="02020603050405020304" pitchFamily="18" charset="0"/>
              </a:rPr>
              <a:t>71 </a:t>
            </a:r>
            <a:r>
              <a:rPr lang="en-US">
                <a:effectLst/>
                <a:latin typeface="Times" panose="02020603050405020304" pitchFamily="18" charset="0"/>
              </a:rPr>
              <a:t>Then they said, “Why do we need any more testimony? We have heard it from his own lips.”</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618.</a:t>
            </a:r>
          </a:p>
          <a:p>
            <a:pPr>
              <a:defRPr/>
            </a:pPr>
            <a:endParaRPr lang="en-US">
              <a:cs typeface="+mn-cs"/>
            </a:endParaRPr>
          </a:p>
        </p:txBody>
      </p:sp>
    </p:spTree>
    <p:extLst>
      <p:ext uri="{BB962C8B-B14F-4D97-AF65-F5344CB8AC3E}">
        <p14:creationId xmlns:p14="http://schemas.microsoft.com/office/powerpoint/2010/main" val="29151737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buNone/>
            </a:pPr>
            <a:r>
              <a:rPr lang="en-US">
                <a:effectLst/>
                <a:latin typeface="Helvetica" pitchFamily="2" charset="0"/>
              </a:rPr>
              <a:t>"Unlike Caiaphas’ earlier question (Mt 26:63), the Sanhedrin asks separately if Jesus believes he is the Messiah and if he believes he is the Son of God. Instead of just coming right out and saying “Yes,” Jesus says, “You’ll see.” When the Christ comes in the clouds with all his angels, there will be no doubt that he is who he claims to be. From this point on (v. 69) Jesus’ enemies will no longer see the incarnate Christ. Any glimpse they get of him, whether in visions (Acts 9:1–5; Rev 1:12–16) or in vindication (Lk 21:27), will be of the glorified Christ. This is a bold assertion.</a:t>
            </a:r>
          </a:p>
          <a:p>
            <a:pPr>
              <a:buNone/>
            </a:pPr>
            <a:r>
              <a:rPr lang="en-US">
                <a:effectLst/>
                <a:latin typeface="Helvetica" pitchFamily="2" charset="0"/>
              </a:rPr>
              <a:t>This leads to their second question: “Are you the Son of God?” Jesus responds boldly and clearly: “It is as you say.” Their response is predictable; we’ve already seen it in Caiaphas. They all decide to have Jesus put to death. What an irony! The Sanhedrin finally procures the evidence needed to condemn Jesus. Yet this is also the evidence needed to believe in him. By condemning Jesus to death, the Sanhedrin condemns itself to ultimate unbelief.</a:t>
            </a:r>
            <a:r>
              <a:rPr lang="en-US" baseline="30000">
                <a:effectLst/>
                <a:latin typeface="Helvetica" pitchFamily="2" charset="0"/>
              </a:rPr>
              <a:t>25"</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25</a:t>
            </a:r>
            <a:r>
              <a:rPr lang="en-US">
                <a:effectLst/>
                <a:latin typeface="Calibri" panose="020F0502020204030204" pitchFamily="34" charset="0"/>
              </a:rPr>
              <a:t> J.P. Heil, “Reader-Response and the Irony of Jesus before the Sanhedrin in Luke 22:66–71,” </a:t>
            </a:r>
            <a:r>
              <a:rPr lang="en-US" i="1">
                <a:effectLst/>
                <a:latin typeface="Calibri" panose="020F0502020204030204" pitchFamily="34" charset="0"/>
              </a:rPr>
              <a:t>CBQ</a:t>
            </a:r>
            <a:r>
              <a:rPr lang="en-US">
                <a:effectLst/>
                <a:latin typeface="Calibri" panose="020F0502020204030204" pitchFamily="34" charset="0"/>
              </a:rPr>
              <a:t> 51 (1989): 271–284.</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619.</a:t>
            </a:r>
          </a:p>
          <a:p>
            <a:pPr>
              <a:defRPr/>
            </a:pPr>
            <a:endParaRPr lang="en-US">
              <a:cs typeface="+mn-cs"/>
            </a:endParaRPr>
          </a:p>
        </p:txBody>
      </p:sp>
    </p:spTree>
    <p:extLst>
      <p:ext uri="{BB962C8B-B14F-4D97-AF65-F5344CB8AC3E}">
        <p14:creationId xmlns:p14="http://schemas.microsoft.com/office/powerpoint/2010/main" val="26084465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buNone/>
            </a:pPr>
            <a:r>
              <a:rPr lang="en-US">
                <a:cs typeface="+mn-cs"/>
              </a:rPr>
              <a:t>"</a:t>
            </a:r>
            <a:r>
              <a:rPr lang="en-US">
                <a:effectLst/>
                <a:latin typeface="Helvetica" pitchFamily="2" charset="0"/>
              </a:rPr>
              <a:t>Jesus must now be handed over to Pilate. The problem is that Pilate is uninterested in their accusation of blasphemy. That is not enough to get Jesus executed by the Romans. So the last bit of business for the Sanhedrin is to trump up some Roman charges that are serious enough to get Pilate’s attention. They come up with three: (1) He subverts the nation (i.e., causes riots), (2) refuses to pay taxes, and (3) claims to be a king (Lk 23:2)."</a:t>
            </a:r>
          </a:p>
          <a:p>
            <a:pPr>
              <a:buNone/>
            </a:pPr>
            <a:endParaRPr lang="en-US">
              <a:effectLst/>
              <a:latin typeface="Helvetica" pitchFamily="2"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619–620.</a:t>
            </a:r>
          </a:p>
        </p:txBody>
      </p:sp>
    </p:spTree>
    <p:extLst>
      <p:ext uri="{BB962C8B-B14F-4D97-AF65-F5344CB8AC3E}">
        <p14:creationId xmlns:p14="http://schemas.microsoft.com/office/powerpoint/2010/main" val="17040097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Six Trials of Jesus were divided into three Jewish and three Roman trials. All six were illegal. </a:t>
            </a:r>
          </a:p>
          <a:p>
            <a:r>
              <a:rPr lang="en-US" dirty="0"/>
              <a:t>They began with illegal religious trials before the Jewish authorities with the charge of blasphemy. </a:t>
            </a:r>
          </a:p>
          <a:p>
            <a:r>
              <a:rPr lang="en-US" dirty="0"/>
              <a:t>But Jews could not execute anyone under Roman law, so they needed Romans to do it.</a:t>
            </a:r>
          </a:p>
          <a:p>
            <a:r>
              <a:rPr lang="en-US" dirty="0"/>
              <a:t>_____________________</a:t>
            </a:r>
          </a:p>
          <a:p>
            <a:r>
              <a:rPr lang="en-US" dirty="0"/>
              <a:t>LC-09-Rejection-84</a:t>
            </a:r>
          </a:p>
          <a:p>
            <a:r>
              <a:rPr lang="en-US" dirty="0"/>
              <a:t>NS-00-NTS Chronology-44</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A815D2-EF79-0D4F-A92B-3E203F1A8EFF}"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1400827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problem for the Jews was that Romans did not consider blasphemy worthy of death, so the Sanhedrin deceptively changed the charge to treason.</a:t>
            </a:r>
          </a:p>
          <a:p>
            <a:r>
              <a:rPr lang="en-US" dirty="0"/>
              <a:t>The final three trials thus charged Jesus with treason or seeking to overthrow Roman rule.</a:t>
            </a:r>
          </a:p>
          <a:p>
            <a:r>
              <a:rPr lang="en-US" dirty="0"/>
              <a:t>However, even this was not proven, and each Roman trial was also illegal in various ways.</a:t>
            </a:r>
          </a:p>
          <a:p>
            <a:r>
              <a:rPr lang="en-US" dirty="0"/>
              <a:t>_____________________</a:t>
            </a:r>
          </a:p>
          <a:p>
            <a:r>
              <a:rPr lang="en-US" dirty="0"/>
              <a:t>LC-09-Rejection-85</a:t>
            </a:r>
          </a:p>
          <a:p>
            <a:r>
              <a:rPr lang="en-US" dirty="0"/>
              <a:t>NS-00-NTS Chronology-45</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A815D2-EF79-0D4F-A92B-3E203F1A8EFF}"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51449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4233163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0" dirty="0">
                <a:solidFill>
                  <a:srgbClr val="FFFFFF"/>
                </a:solidFill>
                <a:effectLst>
                  <a:glow rad="228600">
                    <a:srgbClr val="220011"/>
                  </a:glow>
                </a:effectLst>
                <a:latin typeface="Arial"/>
                <a:ea typeface="ＭＳ Ｐゴシック" charset="0"/>
                <a:cs typeface="Arial"/>
              </a:rPr>
              <a:t>Jews could not legally execute anyone, so the religious leaders bring Jesus before the Romans and change the religious charge of blasphemy to the political charge of treason, which, after three trials, succeeds in having Him mocked and led away for crucifixion</a:t>
            </a:r>
            <a:r>
              <a:rPr lang="en-US" sz="1200" b="0" kern="0" dirty="0">
                <a:solidFill>
                  <a:srgbClr val="FFFFFF"/>
                </a:solidFill>
                <a:effectLst>
                  <a:glow rad="228600">
                    <a:srgbClr val="220011"/>
                  </a:glow>
                </a:effectLst>
                <a:latin typeface="Arial"/>
                <a:ea typeface="ＭＳ Ｐゴシック" charset="0"/>
                <a:cs typeface="Arial"/>
              </a:rPr>
              <a:t>.</a:t>
            </a:r>
            <a:endParaRPr lang="en-GB" sz="1200" b="0" kern="0" dirty="0">
              <a:solidFill>
                <a:srgbClr val="FFFFFF"/>
              </a:solidFill>
              <a:effectLst>
                <a:glow rad="228600">
                  <a:srgbClr val="220011"/>
                </a:glow>
              </a:effectLst>
              <a:latin typeface="Arial"/>
              <a:ea typeface="ＭＳ Ｐゴシック" charset="0"/>
              <a:cs typeface="Arial"/>
            </a:endParaRPr>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pPr/>
              <a:t>92</a:t>
            </a:fld>
            <a:endParaRPr lang="en-GB"/>
          </a:p>
        </p:txBody>
      </p:sp>
    </p:spTree>
    <p:extLst>
      <p:ext uri="{BB962C8B-B14F-4D97-AF65-F5344CB8AC3E}">
        <p14:creationId xmlns:p14="http://schemas.microsoft.com/office/powerpoint/2010/main" val="35515259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267618-9AFA-EA4A-AF90-17CA0C371A0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1250"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The trials by Romans were also illegal, just as those by the Jews.</a:t>
            </a:r>
            <a:endParaRPr lang="en-US" dirty="0">
              <a:cs typeface="+mn-cs"/>
            </a:endParaRPr>
          </a:p>
        </p:txBody>
      </p:sp>
    </p:spTree>
    <p:extLst>
      <p:ext uri="{BB962C8B-B14F-4D97-AF65-F5344CB8AC3E}">
        <p14:creationId xmlns:p14="http://schemas.microsoft.com/office/powerpoint/2010/main" val="28807223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D13A74-DE54-EF48-A5FC-03ADEFC7831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3298"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The Roman trials were illegal.</a:t>
            </a:r>
            <a:r>
              <a:rPr lang="en-US" sz="1200" kern="1200" baseline="0" dirty="0">
                <a:solidFill>
                  <a:schemeClr val="tx1"/>
                </a:solidFill>
                <a:effectLst/>
                <a:latin typeface="Arial" charset="0"/>
                <a:ea typeface="ＭＳ Ｐゴシック" charset="0"/>
                <a:cs typeface="ＭＳ Ｐゴシック" charset="0"/>
              </a:rPr>
              <a:t> They also charged Jesus with a claim (this time treason) but never proved their claim.</a:t>
            </a:r>
            <a:endParaRPr lang="en-US" dirty="0">
              <a:cs typeface="+mn-cs"/>
            </a:endParaRPr>
          </a:p>
        </p:txBody>
      </p:sp>
    </p:spTree>
    <p:extLst>
      <p:ext uri="{BB962C8B-B14F-4D97-AF65-F5344CB8AC3E}">
        <p14:creationId xmlns:p14="http://schemas.microsoft.com/office/powerpoint/2010/main" val="30718020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a:solidFill>
                  <a:srgbClr val="006699"/>
                </a:solidFill>
                <a:effectLst/>
                <a:latin typeface="Helvetica Neue" panose="02000503000000020004" pitchFamily="2" charset="0"/>
              </a:rPr>
              <a:t>Matt. 27:2</a:t>
            </a:r>
            <a:r>
              <a:rPr lang="en-US">
                <a:effectLst/>
                <a:latin typeface="Lucida Grande" panose="020B0600040502020204" pitchFamily="34" charset="0"/>
              </a:rPr>
              <a:t> Then they bound him, led him away, and took him to Pilate, the Roman governor.</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Trial before Pilate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27:11</a:t>
            </a:r>
            <a:r>
              <a:rPr lang="en-US">
                <a:effectLst/>
                <a:latin typeface="Lucida Grande" panose="020B0600040502020204" pitchFamily="34" charset="0"/>
              </a:rPr>
              <a:t>    Now Jesus was standing before Pilate, the Roman governor. “Are you the king of the Jews?” the governor asked him. </a:t>
            </a:r>
          </a:p>
          <a:p>
            <a:pPr>
              <a:buNone/>
            </a:pPr>
            <a:endParaRPr lang="en-US">
              <a:effectLst/>
              <a:latin typeface="Lucida Grande" panose="020B0600040502020204" pitchFamily="34" charset="0"/>
            </a:endParaRPr>
          </a:p>
          <a:p>
            <a:pPr>
              <a:buNone/>
            </a:pPr>
            <a:r>
              <a:rPr lang="en-US">
                <a:solidFill>
                  <a:srgbClr val="000000"/>
                </a:solidFill>
                <a:effectLst/>
                <a:latin typeface="Lucida Grande" panose="020B0600040502020204" pitchFamily="34" charset="0"/>
              </a:rPr>
              <a:t>Jesus replied, </a:t>
            </a:r>
            <a:r>
              <a:rPr lang="en-US">
                <a:solidFill>
                  <a:srgbClr val="FF2500"/>
                </a:solidFill>
                <a:effectLst/>
                <a:latin typeface="Lucida Grande" panose="020B0600040502020204" pitchFamily="34" charset="0"/>
              </a:rPr>
              <a:t>“You have said it.”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27:12</a:t>
            </a:r>
            <a:r>
              <a:rPr lang="en-US">
                <a:effectLst/>
                <a:latin typeface="Lucida Grande" panose="020B0600040502020204" pitchFamily="34" charset="0"/>
              </a:rPr>
              <a:t>    But when the leading priests and the elders made their accusations against him, Jesus remained silent. </a:t>
            </a:r>
            <a:r>
              <a:rPr lang="en-US" b="1" baseline="30000">
                <a:solidFill>
                  <a:srgbClr val="006699"/>
                </a:solidFill>
                <a:effectLst/>
                <a:latin typeface="Helvetica Neue" panose="02000503000000020004" pitchFamily="2" charset="0"/>
              </a:rPr>
              <a:t>13</a:t>
            </a:r>
            <a:r>
              <a:rPr lang="en-US">
                <a:effectLst/>
                <a:latin typeface="Lucida Grande" panose="020B0600040502020204" pitchFamily="34" charset="0"/>
              </a:rPr>
              <a:t> “Don’t you hear all these charges they are bringing against you?” Pilate demanded. </a:t>
            </a:r>
            <a:r>
              <a:rPr lang="en-US" b="1" baseline="30000">
                <a:solidFill>
                  <a:srgbClr val="006699"/>
                </a:solidFill>
                <a:effectLst/>
                <a:latin typeface="Helvetica Neue" panose="02000503000000020004" pitchFamily="2" charset="0"/>
              </a:rPr>
              <a:t>14</a:t>
            </a:r>
            <a:r>
              <a:rPr lang="en-US">
                <a:effectLst/>
                <a:latin typeface="Lucida Grande" panose="020B0600040502020204" pitchFamily="34" charset="0"/>
              </a:rPr>
              <a:t> But Jesus made no response to any of the charges, much to the governor’s surprise.</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Trial before Pilate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15:1</a:t>
            </a:r>
            <a:r>
              <a:rPr lang="en-US">
                <a:effectLst/>
                <a:latin typeface="Lucida Grande" panose="020B0600040502020204" pitchFamily="34" charset="0"/>
              </a:rPr>
              <a:t>    Very early in the morning the leading priests, the elders, and the teachers of religious law—the entire high council</a:t>
            </a:r>
            <a:r>
              <a:rPr lang="en-US" baseline="30000">
                <a:effectLst/>
                <a:latin typeface="Lucida Grande" panose="020B0600040502020204" pitchFamily="34" charset="0"/>
              </a:rPr>
              <a:t>a</a:t>
            </a:r>
            <a:r>
              <a:rPr lang="en-US">
                <a:effectLst/>
                <a:latin typeface="Lucida Grande" panose="020B0600040502020204" pitchFamily="34" charset="0"/>
              </a:rPr>
              <a:t>—met to discuss their next step. They bound Jesus, led him away, and took him to Pilate, the Roman governor.</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15:2</a:t>
            </a:r>
            <a:r>
              <a:rPr lang="en-US">
                <a:effectLst/>
                <a:latin typeface="Lucida Grande" panose="020B0600040502020204" pitchFamily="34" charset="0"/>
              </a:rPr>
              <a:t>    Pilate asked Jesus, “Are you the king of the Jews?” </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a:solidFill>
                  <a:srgbClr val="000000"/>
                </a:solidFill>
                <a:effectLst/>
                <a:latin typeface="Lucida Grande" panose="020B0600040502020204" pitchFamily="34" charset="0"/>
              </a:rPr>
              <a:t>Jesus replied, </a:t>
            </a:r>
            <a:r>
              <a:rPr lang="en-US">
                <a:solidFill>
                  <a:srgbClr val="FF2500"/>
                </a:solidFill>
                <a:effectLst/>
                <a:latin typeface="Lucida Grande" panose="020B0600040502020204" pitchFamily="34" charset="0"/>
              </a:rPr>
              <a:t>“You have said it.”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15:3</a:t>
            </a:r>
            <a:r>
              <a:rPr lang="en-US">
                <a:effectLst/>
                <a:latin typeface="Lucida Grande" panose="020B0600040502020204" pitchFamily="34" charset="0"/>
              </a:rPr>
              <a:t>    Then the leading priests kept accusing him of many crimes, </a:t>
            </a:r>
            <a:r>
              <a:rPr lang="en-US" b="1" baseline="30000">
                <a:solidFill>
                  <a:srgbClr val="006699"/>
                </a:solidFill>
                <a:effectLst/>
                <a:latin typeface="Helvetica Neue" panose="02000503000000020004" pitchFamily="2" charset="0"/>
              </a:rPr>
              <a:t>4</a:t>
            </a:r>
            <a:r>
              <a:rPr lang="en-US">
                <a:effectLst/>
                <a:latin typeface="Lucida Grande" panose="020B0600040502020204" pitchFamily="34" charset="0"/>
              </a:rPr>
              <a:t> and Pilate asked him, “Aren’t you going to answer them? What about all these charges they are bringing against you?” </a:t>
            </a:r>
            <a:r>
              <a:rPr lang="en-US" b="1" baseline="30000">
                <a:solidFill>
                  <a:srgbClr val="006699"/>
                </a:solidFill>
                <a:effectLst/>
                <a:latin typeface="Helvetica Neue" panose="02000503000000020004" pitchFamily="2" charset="0"/>
              </a:rPr>
              <a:t>5</a:t>
            </a:r>
            <a:r>
              <a:rPr lang="en-US">
                <a:effectLst/>
                <a:latin typeface="Lucida Grande" panose="020B0600040502020204" pitchFamily="34" charset="0"/>
              </a:rPr>
              <a:t> But Jesus said nothing, much to Pilate’s surprise.</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Trial before Pilate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23:1</a:t>
            </a:r>
            <a:r>
              <a:rPr lang="en-US">
                <a:effectLst/>
                <a:latin typeface="Lucida Grande" panose="020B0600040502020204" pitchFamily="34" charset="0"/>
              </a:rPr>
              <a:t>    Then the entire council took Jesus to Pilate, the Roman governor.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They began to state their case: “This man has been leading our people astray by telling them not to pay their taxes to the Roman government and by claiming he is the Messiah, a king.”</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23:3</a:t>
            </a:r>
            <a:r>
              <a:rPr lang="en-US">
                <a:effectLst/>
                <a:latin typeface="Lucida Grande" panose="020B0600040502020204" pitchFamily="34" charset="0"/>
              </a:rPr>
              <a:t>    So Pilate asked him, “Are you the king of the Jews?” </a:t>
            </a:r>
          </a:p>
          <a:p>
            <a:pPr>
              <a:buNone/>
            </a:pPr>
            <a:endParaRPr lang="en-US">
              <a:effectLst/>
              <a:latin typeface="Lucida Grande" panose="020B0600040502020204" pitchFamily="34" charset="0"/>
            </a:endParaRPr>
          </a:p>
          <a:p>
            <a:pPr>
              <a:buNone/>
            </a:pPr>
            <a:r>
              <a:rPr lang="en-US">
                <a:solidFill>
                  <a:srgbClr val="000000"/>
                </a:solidFill>
                <a:effectLst/>
                <a:latin typeface="Lucida Grande" panose="020B0600040502020204" pitchFamily="34" charset="0"/>
              </a:rPr>
              <a:t>Jesus replied, </a:t>
            </a:r>
            <a:r>
              <a:rPr lang="en-US">
                <a:solidFill>
                  <a:srgbClr val="FF2500"/>
                </a:solidFill>
                <a:effectLst/>
                <a:latin typeface="Lucida Grande" panose="020B0600040502020204" pitchFamily="34" charset="0"/>
              </a:rPr>
              <a:t>“You have said it.”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23:4</a:t>
            </a:r>
            <a:r>
              <a:rPr lang="en-US">
                <a:effectLst/>
                <a:latin typeface="Lucida Grande" panose="020B0600040502020204" pitchFamily="34" charset="0"/>
              </a:rPr>
              <a:t>    Pilate turned to the leading priests and to the crowd and said, “I find nothing wrong with this man!”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23:5</a:t>
            </a:r>
            <a:r>
              <a:rPr lang="en-US">
                <a:effectLst/>
                <a:latin typeface="Lucida Grande" panose="020B0600040502020204" pitchFamily="34" charset="0"/>
              </a:rPr>
              <a:t>    Then they became insistent. “But he is causing riots by his teaching wherever he goes—all over Judea, from Galilee to Jerusalem!”</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Trial before Pilate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18:28</a:t>
            </a:r>
            <a:r>
              <a:rPr lang="en-US">
                <a:effectLst/>
                <a:latin typeface="Lucida Grande" panose="020B0600040502020204" pitchFamily="34" charset="0"/>
              </a:rPr>
              <a:t>    Jesus’ trial before Caiaphas ended in the early hours of the morning. Then he was taken to the headquarters of the Roman governor.</a:t>
            </a:r>
            <a:r>
              <a:rPr lang="en-US" baseline="30000">
                <a:effectLst/>
                <a:latin typeface="Lucida Grande" panose="020B0600040502020204" pitchFamily="34" charset="0"/>
              </a:rPr>
              <a:t>a</a:t>
            </a:r>
            <a:r>
              <a:rPr lang="en-US">
                <a:effectLst/>
                <a:latin typeface="Lucida Grande" panose="020B0600040502020204" pitchFamily="34" charset="0"/>
              </a:rPr>
              <a:t> His accusers didn’t go inside because it would defile them, and they wouldn’t be allowed to celebrate the Passover. </a:t>
            </a:r>
            <a:r>
              <a:rPr lang="en-US" b="1" baseline="30000">
                <a:solidFill>
                  <a:srgbClr val="006699"/>
                </a:solidFill>
                <a:effectLst/>
                <a:latin typeface="Helvetica Neue" panose="02000503000000020004" pitchFamily="2" charset="0"/>
              </a:rPr>
              <a:t>29</a:t>
            </a:r>
            <a:r>
              <a:rPr lang="en-US">
                <a:effectLst/>
                <a:latin typeface="Lucida Grande" panose="020B0600040502020204" pitchFamily="34" charset="0"/>
              </a:rPr>
              <a:t> So Pilate, the governor, went out to them and asked, “What is your charge against this man?”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18:30</a:t>
            </a:r>
            <a:r>
              <a:rPr lang="en-US">
                <a:effectLst/>
                <a:latin typeface="Lucida Grande" panose="020B0600040502020204" pitchFamily="34" charset="0"/>
              </a:rPr>
              <a:t>    “We wouldn’t have handed him over to you if he weren’t a criminal!” they retorted.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18:31</a:t>
            </a:r>
            <a:r>
              <a:rPr lang="en-US">
                <a:effectLst/>
                <a:latin typeface="Lucida Grande" panose="020B0600040502020204" pitchFamily="34" charset="0"/>
              </a:rPr>
              <a:t>    “Then take him away and judge him by your own law,” Pilate told them. </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“Only the Romans are permitted to execute someone,” the Jewish leaders replied.</a:t>
            </a:r>
          </a:p>
          <a:p>
            <a:pPr>
              <a:buNone/>
            </a:pPr>
            <a:r>
              <a:rPr lang="en-US" b="1" baseline="30000">
                <a:solidFill>
                  <a:srgbClr val="006699"/>
                </a:solidFill>
                <a:effectLst/>
                <a:latin typeface="Helvetica Neue" panose="02000503000000020004" pitchFamily="2" charset="0"/>
              </a:rPr>
              <a:t>32</a:t>
            </a:r>
            <a:r>
              <a:rPr lang="en-US">
                <a:effectLst/>
                <a:latin typeface="Lucida Grande" panose="020B0600040502020204" pitchFamily="34" charset="0"/>
              </a:rPr>
              <a:t> (This fulfilled Jesus’ prediction about the way he would die.</a:t>
            </a:r>
            <a:r>
              <a:rPr lang="en-US" baseline="30000">
                <a:effectLst/>
                <a:latin typeface="Lucida Grande" panose="020B0600040502020204" pitchFamily="34" charset="0"/>
              </a:rPr>
              <a:t>a</a:t>
            </a:r>
            <a:r>
              <a:rPr lang="en-US">
                <a:effectLst/>
                <a:latin typeface="Lucida Grande" panose="020B0600040502020204" pitchFamily="34" charset="0"/>
              </a:rPr>
              <a: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18:33</a:t>
            </a:r>
            <a:r>
              <a:rPr lang="en-US">
                <a:effectLst/>
                <a:latin typeface="Lucida Grande" panose="020B0600040502020204" pitchFamily="34" charset="0"/>
              </a:rPr>
              <a:t>    Then Pilate went back into his headquarters and called for Jesus to be brought to him. “Are you the king of the Jews?” he asked him.</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18:34</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“Is this your own question, or did others tell you about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18:35</a:t>
            </a:r>
            <a:r>
              <a:rPr lang="en-US">
                <a:effectLst/>
                <a:latin typeface="Lucida Grande" panose="020B0600040502020204" pitchFamily="34" charset="0"/>
              </a:rPr>
              <a:t>    “Am I a Jew?” Pilate retorted. “Your own people and their leading priests brought you to me for trial. Why? What have you done?”</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18:36</a:t>
            </a:r>
            <a:r>
              <a:rPr lang="en-US">
                <a:solidFill>
                  <a:srgbClr val="000000"/>
                </a:solidFill>
                <a:effectLst/>
                <a:latin typeface="Lucida Grande" panose="020B0600040502020204" pitchFamily="34" charset="0"/>
              </a:rPr>
              <a:t>    Jesus answered, </a:t>
            </a:r>
            <a:r>
              <a:rPr lang="en-US">
                <a:solidFill>
                  <a:srgbClr val="FF2500"/>
                </a:solidFill>
                <a:effectLst/>
                <a:latin typeface="Lucida Grande" panose="020B0600040502020204" pitchFamily="34" charset="0"/>
              </a:rPr>
              <a:t>“My Kingdom is not an earthly kingdom. If it were, my followers would fight to keep me from being handed over to the Jewish leaders. But my Kingdom is not of this world.”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18:37</a:t>
            </a:r>
            <a:r>
              <a:rPr lang="en-US">
                <a:effectLst/>
                <a:latin typeface="Lucida Grande" panose="020B0600040502020204" pitchFamily="34" charset="0"/>
              </a:rPr>
              <a:t>    Pilate said, “So you are a king?” </a:t>
            </a:r>
          </a:p>
          <a:p>
            <a:pPr>
              <a:buNone/>
            </a:pPr>
            <a:endParaRPr lang="en-US">
              <a:effectLst/>
              <a:latin typeface="Lucida Grande" panose="020B0600040502020204" pitchFamily="34" charset="0"/>
            </a:endParaRPr>
          </a:p>
          <a:p>
            <a:pPr>
              <a:buNone/>
            </a:pPr>
            <a:r>
              <a:rPr lang="en-US">
                <a:solidFill>
                  <a:srgbClr val="000000"/>
                </a:solidFill>
                <a:effectLst/>
                <a:latin typeface="Lucida Grande" panose="020B0600040502020204" pitchFamily="34" charset="0"/>
              </a:rPr>
              <a:t>Jesus responded, </a:t>
            </a:r>
            <a:r>
              <a:rPr lang="en-US">
                <a:solidFill>
                  <a:srgbClr val="FF2500"/>
                </a:solidFill>
                <a:effectLst/>
                <a:latin typeface="Lucida Grande" panose="020B0600040502020204" pitchFamily="34" charset="0"/>
              </a:rPr>
              <a:t>“You say I am a king. Actually, I was born and came into the world to testify to the truth. All who love the truth recognize that what I say is true.”</a:t>
            </a:r>
          </a:p>
          <a:p>
            <a:pPr>
              <a:buNone/>
            </a:pPr>
            <a:br>
              <a:rPr lang="en-US">
                <a:effectLst/>
                <a:latin typeface="Lucida Grande" panose="020B0600040502020204" pitchFamily="34" charset="0"/>
              </a:rPr>
            </a:br>
            <a:r>
              <a:rPr lang="en-US" b="1">
                <a:solidFill>
                  <a:srgbClr val="006699"/>
                </a:solidFill>
                <a:effectLst/>
                <a:latin typeface="Helvetica Neue" panose="02000503000000020004" pitchFamily="2" charset="0"/>
              </a:rPr>
              <a:t>John 18:38</a:t>
            </a:r>
            <a:r>
              <a:rPr lang="en-US">
                <a:effectLst/>
                <a:latin typeface="Lucida Grande" panose="020B0600040502020204" pitchFamily="34" charset="0"/>
              </a:rPr>
              <a:t>    “What is truth?” Pilate asked. Then he went out again to the people and told them, “He is not guilty of any crime. </a:t>
            </a:r>
          </a:p>
          <a:p>
            <a:endParaRPr lang="en-US"/>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pPr/>
              <a:t>95</a:t>
            </a:fld>
            <a:endParaRPr lang="en-GB"/>
          </a:p>
        </p:txBody>
      </p:sp>
    </p:spTree>
    <p:extLst>
      <p:ext uri="{BB962C8B-B14F-4D97-AF65-F5344CB8AC3E}">
        <p14:creationId xmlns:p14="http://schemas.microsoft.com/office/powerpoint/2010/main" val="2175954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a:effectLst/>
                <a:latin typeface="Times" panose="02020603050405020304" pitchFamily="18" charset="0"/>
              </a:rPr>
              <a:t>Lk 23:6–12</a:t>
            </a:r>
          </a:p>
          <a:p>
            <a:pPr>
              <a:spcBef>
                <a:spcPts val="675"/>
              </a:spcBef>
              <a:buNone/>
            </a:pPr>
            <a:r>
              <a:rPr lang="en-US" baseline="30000">
                <a:effectLst/>
                <a:latin typeface="Times" panose="02020603050405020304" pitchFamily="18" charset="0"/>
              </a:rPr>
              <a:t>6 </a:t>
            </a:r>
            <a:r>
              <a:rPr lang="en-US">
                <a:effectLst/>
                <a:latin typeface="Times" panose="02020603050405020304" pitchFamily="18" charset="0"/>
              </a:rPr>
              <a:t>On hearing this, Pilate asked if the man was a Galilean. </a:t>
            </a:r>
            <a:r>
              <a:rPr lang="en-US" baseline="30000">
                <a:effectLst/>
                <a:latin typeface="Times" panose="02020603050405020304" pitchFamily="18" charset="0"/>
              </a:rPr>
              <a:t>7 </a:t>
            </a:r>
            <a:r>
              <a:rPr lang="en-US">
                <a:effectLst/>
                <a:latin typeface="Times" panose="02020603050405020304" pitchFamily="18" charset="0"/>
              </a:rPr>
              <a:t>When he learned that Jesus was under Herod’s jurisdiction, he sent him to Herod, who was also in Jerusalem at that time.</a:t>
            </a:r>
          </a:p>
          <a:p>
            <a:pPr>
              <a:buNone/>
            </a:pPr>
            <a:r>
              <a:rPr lang="en-US" baseline="30000">
                <a:effectLst/>
                <a:latin typeface="Times" panose="02020603050405020304" pitchFamily="18" charset="0"/>
              </a:rPr>
              <a:t>8 </a:t>
            </a:r>
            <a:r>
              <a:rPr lang="en-US">
                <a:effectLst/>
                <a:latin typeface="Times" panose="02020603050405020304" pitchFamily="18" charset="0"/>
              </a:rPr>
              <a:t>When Herod saw Jesus, he was greatly pleased, because for a long time he had been wanting to see him. From what he had heard about him, he hoped to see him perform some miracle. </a:t>
            </a:r>
            <a:r>
              <a:rPr lang="en-US" baseline="30000">
                <a:effectLst/>
                <a:latin typeface="Times" panose="02020603050405020304" pitchFamily="18" charset="0"/>
              </a:rPr>
              <a:t>9 </a:t>
            </a:r>
            <a:r>
              <a:rPr lang="en-US">
                <a:effectLst/>
                <a:latin typeface="Times" panose="02020603050405020304" pitchFamily="18" charset="0"/>
              </a:rPr>
              <a:t>He plied him with many questions, but Jesus gave him no answer. </a:t>
            </a:r>
            <a:r>
              <a:rPr lang="en-US" baseline="30000">
                <a:effectLst/>
                <a:latin typeface="Times" panose="02020603050405020304" pitchFamily="18" charset="0"/>
              </a:rPr>
              <a:t>10 </a:t>
            </a:r>
            <a:r>
              <a:rPr lang="en-US">
                <a:effectLst/>
                <a:latin typeface="Times" panose="02020603050405020304" pitchFamily="18" charset="0"/>
              </a:rPr>
              <a:t>The chief priests and the teachers of the law were standing there, vehemently accusing him. </a:t>
            </a:r>
            <a:r>
              <a:rPr lang="en-US" baseline="30000">
                <a:effectLst/>
                <a:latin typeface="Times" panose="02020603050405020304" pitchFamily="18" charset="0"/>
              </a:rPr>
              <a:t>11 </a:t>
            </a:r>
            <a:r>
              <a:rPr lang="en-US">
                <a:effectLst/>
                <a:latin typeface="Times" panose="02020603050405020304" pitchFamily="18" charset="0"/>
              </a:rPr>
              <a:t>Then Herod and his soldiers ridiculed and mocked him. Dressing him in an elegant robe, they sent him back to Pilate. </a:t>
            </a:r>
            <a:r>
              <a:rPr lang="en-US" baseline="30000">
                <a:effectLst/>
                <a:latin typeface="Times" panose="02020603050405020304" pitchFamily="18" charset="0"/>
              </a:rPr>
              <a:t>12 </a:t>
            </a:r>
            <a:r>
              <a:rPr lang="en-US">
                <a:effectLst/>
                <a:latin typeface="Times" panose="02020603050405020304" pitchFamily="18" charset="0"/>
              </a:rPr>
              <a:t>That day Herod and Pilate became friends—before this they had been enemies.</a:t>
            </a:r>
          </a:p>
          <a:p>
            <a:pPr>
              <a:buNone/>
            </a:pPr>
            <a:endParaRPr lang="en-US">
              <a:effectLst/>
              <a:latin typeface="Helvetica" pitchFamily="2"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627.</a:t>
            </a:r>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pPr/>
              <a:t>96</a:t>
            </a:fld>
            <a:endParaRPr lang="en-GB"/>
          </a:p>
        </p:txBody>
      </p:sp>
    </p:spTree>
    <p:extLst>
      <p:ext uri="{BB962C8B-B14F-4D97-AF65-F5344CB8AC3E}">
        <p14:creationId xmlns:p14="http://schemas.microsoft.com/office/powerpoint/2010/main" val="3307215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Pilate declares Jesus innocent of treason but releases Barabbas, flogs Jesus, seeks to absolve himself from blame, and sends him for crucifixion, fearing Rome, the crowd, and possible judgment from a deity if Jesus is indeed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The irony is in the name of Barabbas. Bar means "son" and "abbas" means "daddy." So, the crowd wants the "son of daddy" killed and the "Son of God" killed!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Jesus not only a substitute for a murderer, but for us.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buNone/>
            </a:pPr>
            <a:r>
              <a:rPr lang="en-US" sz="1200" b="1">
                <a:solidFill>
                  <a:srgbClr val="006699"/>
                </a:solidFill>
                <a:effectLst/>
                <a:latin typeface="Helvetica Neue" panose="02000503000000020004" pitchFamily="2" charset="0"/>
              </a:rPr>
              <a:t>Matt. 27:15</a:t>
            </a:r>
            <a:r>
              <a:rPr lang="en-US" sz="1200">
                <a:effectLst/>
                <a:latin typeface="Lucida Grande" panose="020B0600040502020204" pitchFamily="34" charset="0"/>
              </a:rPr>
              <a:t>    Now it was the governor’s custom each year during the Passover celebration to release one prisoner to the crowd—anyone they wanted. </a:t>
            </a:r>
            <a:r>
              <a:rPr lang="en-US" sz="1200" b="1" baseline="30000">
                <a:solidFill>
                  <a:srgbClr val="006699"/>
                </a:solidFill>
                <a:effectLst/>
                <a:latin typeface="Helvetica Neue" panose="02000503000000020004" pitchFamily="2" charset="0"/>
              </a:rPr>
              <a:t>16</a:t>
            </a:r>
            <a:r>
              <a:rPr lang="en-US" sz="1200">
                <a:effectLst/>
                <a:latin typeface="Lucida Grande" panose="020B0600040502020204" pitchFamily="34" charset="0"/>
              </a:rPr>
              <a:t> This year there was a notorious prisoner, a man named Barabbas.</a:t>
            </a:r>
            <a:r>
              <a:rPr lang="en-US" sz="1200" baseline="30000">
                <a:effectLst/>
                <a:latin typeface="Lucida Grande" panose="020B0600040502020204" pitchFamily="34" charset="0"/>
              </a:rPr>
              <a:t>a</a:t>
            </a:r>
            <a:r>
              <a:rPr lang="en-US" sz="1200">
                <a:effectLst/>
                <a:latin typeface="Lucida Grande" panose="020B0600040502020204" pitchFamily="34" charset="0"/>
              </a:rPr>
              <a:t> </a:t>
            </a:r>
            <a:r>
              <a:rPr lang="en-US" sz="1200" b="1" baseline="30000">
                <a:solidFill>
                  <a:srgbClr val="006699"/>
                </a:solidFill>
                <a:effectLst/>
                <a:latin typeface="Helvetica Neue" panose="02000503000000020004" pitchFamily="2" charset="0"/>
              </a:rPr>
              <a:t>17</a:t>
            </a:r>
            <a:r>
              <a:rPr lang="en-US" sz="1200">
                <a:effectLst/>
                <a:latin typeface="Lucida Grande" panose="020B0600040502020204" pitchFamily="34" charset="0"/>
              </a:rPr>
              <a:t> As the crowds gathered before Pilate’s house that morning, he asked them, “Which one do you want me to release to you—Barabbas, or Jesus who is called the Messiah?” </a:t>
            </a:r>
            <a:r>
              <a:rPr lang="en-US" sz="1200" b="1" baseline="30000">
                <a:solidFill>
                  <a:srgbClr val="006699"/>
                </a:solidFill>
                <a:effectLst/>
                <a:latin typeface="Helvetica Neue" panose="02000503000000020004" pitchFamily="2" charset="0"/>
              </a:rPr>
              <a:t>18</a:t>
            </a:r>
            <a:r>
              <a:rPr lang="en-US" sz="1200">
                <a:effectLst/>
                <a:latin typeface="Lucida Grande" panose="020B0600040502020204" pitchFamily="34" charset="0"/>
              </a:rPr>
              <a:t> (He knew very well that the religious leaders had arrested Jesus out of envy.)</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Matt. 27:19</a:t>
            </a:r>
            <a:r>
              <a:rPr lang="en-US" sz="1200">
                <a:effectLst/>
                <a:latin typeface="Lucida Grande" panose="020B0600040502020204" pitchFamily="34" charset="0"/>
              </a:rPr>
              <a:t>    Just then, as Pilate was sitting on the judgment seat, his wife sent him this message: “Leave that innocent man alone. I suffered through a terrible nightmare about him last night.”</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Matt. 27:20</a:t>
            </a:r>
            <a:r>
              <a:rPr lang="en-US" sz="1200">
                <a:effectLst/>
                <a:latin typeface="Lucida Grande" panose="020B0600040502020204" pitchFamily="34" charset="0"/>
              </a:rPr>
              <a:t>    Meanwhile, the leading priests and the elders persuaded the crowd to ask for Barabbas to be released and for Jesus to be put to death. </a:t>
            </a:r>
            <a:r>
              <a:rPr lang="en-US" sz="1200" b="1" baseline="30000">
                <a:solidFill>
                  <a:srgbClr val="006699"/>
                </a:solidFill>
                <a:effectLst/>
                <a:latin typeface="Helvetica Neue" panose="02000503000000020004" pitchFamily="2" charset="0"/>
              </a:rPr>
              <a:t>21</a:t>
            </a:r>
            <a:r>
              <a:rPr lang="en-US" sz="1200">
                <a:effectLst/>
                <a:latin typeface="Lucida Grande" panose="020B0600040502020204" pitchFamily="34" charset="0"/>
              </a:rPr>
              <a:t>  So the governor asked again, “Which of these two do you want me to release to you?” </a:t>
            </a:r>
          </a:p>
          <a:p>
            <a:pPr>
              <a:buNone/>
            </a:pPr>
            <a:endParaRPr lang="en-US" sz="1200">
              <a:effectLst/>
              <a:latin typeface="Lucida Grande" panose="020B0600040502020204" pitchFamily="34" charset="0"/>
            </a:endParaRPr>
          </a:p>
          <a:p>
            <a:pPr>
              <a:buNone/>
            </a:pPr>
            <a:r>
              <a:rPr lang="en-US" sz="1200">
                <a:effectLst/>
                <a:latin typeface="Lucida Grande" panose="020B0600040502020204" pitchFamily="34" charset="0"/>
              </a:rPr>
              <a:t>  The crowd shouted back, “Barabbas!”</a:t>
            </a:r>
            <a:br>
              <a:rPr lang="en-US" sz="1200">
                <a:effectLst/>
                <a:latin typeface="Lucida Grande" panose="020B0600040502020204" pitchFamily="34" charset="0"/>
              </a:rPr>
            </a:b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Matt. 27:22</a:t>
            </a:r>
            <a:r>
              <a:rPr lang="en-US" sz="1200">
                <a:effectLst/>
                <a:latin typeface="Lucida Grande" panose="020B0600040502020204" pitchFamily="34" charset="0"/>
              </a:rPr>
              <a:t>    Pilate responded, “Then what should I do with Jesus who is called the Messiah?” </a:t>
            </a:r>
          </a:p>
          <a:p>
            <a:pPr>
              <a:buNone/>
            </a:pPr>
            <a:endParaRPr lang="en-US" sz="1200">
              <a:effectLst/>
              <a:latin typeface="Lucida Grande" panose="020B0600040502020204" pitchFamily="34" charset="0"/>
            </a:endParaRPr>
          </a:p>
          <a:p>
            <a:pPr>
              <a:buNone/>
            </a:pPr>
            <a:r>
              <a:rPr lang="en-US" sz="1200">
                <a:effectLst/>
                <a:latin typeface="Lucida Grande" panose="020B0600040502020204" pitchFamily="34" charset="0"/>
              </a:rPr>
              <a:t>They shouted back, “Crucify him!”</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Matt. 27:23</a:t>
            </a:r>
            <a:r>
              <a:rPr lang="en-US" sz="1200">
                <a:effectLst/>
                <a:latin typeface="Lucida Grande" panose="020B0600040502020204" pitchFamily="34" charset="0"/>
              </a:rPr>
              <a:t>    “Why?” Pilate demanded. “What crime has he committed?” </a:t>
            </a:r>
          </a:p>
          <a:p>
            <a:pPr>
              <a:buNone/>
            </a:pPr>
            <a:endParaRPr lang="en-US" sz="1200">
              <a:effectLst/>
              <a:latin typeface="Lucida Grande" panose="020B0600040502020204" pitchFamily="34" charset="0"/>
            </a:endParaRPr>
          </a:p>
          <a:p>
            <a:pPr>
              <a:buNone/>
            </a:pPr>
            <a:r>
              <a:rPr lang="en-US" sz="1200">
                <a:effectLst/>
                <a:latin typeface="Lucida Grande" panose="020B0600040502020204" pitchFamily="34" charset="0"/>
              </a:rPr>
              <a:t>But the mob roared even louder, “Crucify him!”</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Matt. 27:24</a:t>
            </a:r>
            <a:r>
              <a:rPr lang="en-US" sz="1200">
                <a:effectLst/>
                <a:latin typeface="Lucida Grande" panose="020B0600040502020204" pitchFamily="34" charset="0"/>
              </a:rPr>
              <a:t>    Pilate saw that he wasn’t getting anywhere and that a riot was developing. So he sent for a bowl of water and washed his hands before the crowd, saying, “I am innocent of this man’s blood. The responsibility is yours!”</a:t>
            </a:r>
            <a:br>
              <a:rPr lang="en-US" sz="1200">
                <a:effectLst/>
                <a:latin typeface="Lucida Grande" panose="020B0600040502020204" pitchFamily="34" charset="0"/>
              </a:rPr>
            </a:b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Matt. 27:25</a:t>
            </a:r>
            <a:r>
              <a:rPr lang="en-US" sz="1200">
                <a:effectLst/>
                <a:latin typeface="Lucida Grande" panose="020B0600040502020204" pitchFamily="34" charset="0"/>
              </a:rPr>
              <a:t>    And all the people yelled back, “We will take responsibility for his death—we and our children!”</a:t>
            </a:r>
            <a:r>
              <a:rPr lang="en-US" sz="1200" baseline="30000">
                <a:effectLst/>
                <a:latin typeface="Lucida Grande" panose="020B0600040502020204" pitchFamily="34" charset="0"/>
              </a:rPr>
              <a:t>a</a:t>
            </a:r>
            <a:br>
              <a:rPr lang="en-US" sz="1200">
                <a:effectLst/>
                <a:latin typeface="Lucida Grande" panose="020B0600040502020204" pitchFamily="34" charset="0"/>
              </a:rPr>
            </a:b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Matt. 27:26</a:t>
            </a:r>
            <a:r>
              <a:rPr lang="en-US" sz="1200">
                <a:effectLst/>
                <a:latin typeface="Lucida Grande" panose="020B0600040502020204" pitchFamily="34" charset="0"/>
              </a:rPr>
              <a:t>    So Pilate released Barabbas to them. He ordered Jesus flogged with a lead-tipped whip, then turned him over to the Roman soldiers to be crucified.</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Mark 15:6</a:t>
            </a:r>
            <a:r>
              <a:rPr lang="en-US" sz="1200">
                <a:effectLst/>
                <a:latin typeface="Lucida Grande" panose="020B0600040502020204" pitchFamily="34" charset="0"/>
              </a:rPr>
              <a:t>    Now it was the governor’s custom each year during the Passover celebration to release one prisoner—anyone the people requested. </a:t>
            </a:r>
            <a:r>
              <a:rPr lang="en-US" sz="1200" b="1" baseline="30000">
                <a:solidFill>
                  <a:srgbClr val="006699"/>
                </a:solidFill>
                <a:effectLst/>
                <a:latin typeface="Helvetica Neue" panose="02000503000000020004" pitchFamily="2" charset="0"/>
              </a:rPr>
              <a:t>7</a:t>
            </a:r>
            <a:r>
              <a:rPr lang="en-US" sz="1200">
                <a:effectLst/>
                <a:latin typeface="Lucida Grande" panose="020B0600040502020204" pitchFamily="34" charset="0"/>
              </a:rPr>
              <a:t> One of the prisoners at that time was Barabbas, a revolutionary who had committed murder in an uprising. </a:t>
            </a:r>
            <a:r>
              <a:rPr lang="en-US" sz="1200" b="1" baseline="30000">
                <a:solidFill>
                  <a:srgbClr val="006699"/>
                </a:solidFill>
                <a:effectLst/>
                <a:latin typeface="Helvetica Neue" panose="02000503000000020004" pitchFamily="2" charset="0"/>
              </a:rPr>
              <a:t>8</a:t>
            </a:r>
            <a:r>
              <a:rPr lang="en-US" sz="1200">
                <a:effectLst/>
                <a:latin typeface="Lucida Grande" panose="020B0600040502020204" pitchFamily="34" charset="0"/>
              </a:rPr>
              <a:t> The crowd went to Pilate and asked him to release a prisoner as usual.</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Mark 15:9</a:t>
            </a:r>
            <a:r>
              <a:rPr lang="en-US" sz="1200">
                <a:effectLst/>
                <a:latin typeface="Lucida Grande" panose="020B0600040502020204" pitchFamily="34" charset="0"/>
              </a:rPr>
              <a:t>    “Would you like me to release to you this ‘King of the Jews’?” Pilate asked. </a:t>
            </a:r>
            <a:r>
              <a:rPr lang="en-US" sz="1200" b="1" baseline="30000">
                <a:solidFill>
                  <a:srgbClr val="006699"/>
                </a:solidFill>
                <a:effectLst/>
                <a:latin typeface="Helvetica Neue" panose="02000503000000020004" pitchFamily="2" charset="0"/>
              </a:rPr>
              <a:t>10</a:t>
            </a:r>
            <a:r>
              <a:rPr lang="en-US" sz="1200">
                <a:effectLst/>
                <a:latin typeface="Lucida Grande" panose="020B0600040502020204" pitchFamily="34" charset="0"/>
              </a:rPr>
              <a:t> (For he realized by now that the leading priests had arrested Jesus out of envy.) </a:t>
            </a:r>
            <a:r>
              <a:rPr lang="en-US" sz="1200" b="1" baseline="30000">
                <a:solidFill>
                  <a:srgbClr val="006699"/>
                </a:solidFill>
                <a:effectLst/>
                <a:latin typeface="Helvetica Neue" panose="02000503000000020004" pitchFamily="2" charset="0"/>
              </a:rPr>
              <a:t>11</a:t>
            </a:r>
            <a:r>
              <a:rPr lang="en-US" sz="1200">
                <a:effectLst/>
                <a:latin typeface="Lucida Grande" panose="020B0600040502020204" pitchFamily="34" charset="0"/>
              </a:rPr>
              <a:t> But at this point the leading priests stirred up the crowd to demand the release of Barabbas instead of Jesus. </a:t>
            </a:r>
            <a:r>
              <a:rPr lang="en-US" sz="1200" b="1" baseline="30000">
                <a:solidFill>
                  <a:srgbClr val="006699"/>
                </a:solidFill>
                <a:effectLst/>
                <a:latin typeface="Helvetica Neue" panose="02000503000000020004" pitchFamily="2" charset="0"/>
              </a:rPr>
              <a:t>12</a:t>
            </a:r>
            <a:r>
              <a:rPr lang="en-US" sz="1200">
                <a:effectLst/>
                <a:latin typeface="Lucida Grande" panose="020B0600040502020204" pitchFamily="34" charset="0"/>
              </a:rPr>
              <a:t> Pilate asked them, “Then what should I do with this man you call the king of the Jews?”</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Mark 15:13</a:t>
            </a:r>
            <a:r>
              <a:rPr lang="en-US" sz="1200">
                <a:effectLst/>
                <a:latin typeface="Lucida Grande" panose="020B0600040502020204" pitchFamily="34" charset="0"/>
              </a:rPr>
              <a:t>    They shouted back, “Crucify him!”</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Mark 15:14</a:t>
            </a:r>
            <a:r>
              <a:rPr lang="en-US" sz="1200">
                <a:effectLst/>
                <a:latin typeface="Lucida Grande" panose="020B0600040502020204" pitchFamily="34" charset="0"/>
              </a:rPr>
              <a:t>    “Why?” Pilate demanded. “What crime has he committed?” </a:t>
            </a:r>
          </a:p>
          <a:p>
            <a:pPr>
              <a:buNone/>
            </a:pPr>
            <a:endParaRPr lang="en-US" sz="1200">
              <a:effectLst/>
              <a:latin typeface="Lucida Grande" panose="020B0600040502020204" pitchFamily="34" charset="0"/>
            </a:endParaRPr>
          </a:p>
          <a:p>
            <a:pPr>
              <a:buNone/>
            </a:pPr>
            <a:r>
              <a:rPr lang="en-US" sz="1200">
                <a:effectLst/>
                <a:latin typeface="Lucida Grande" panose="020B0600040502020204" pitchFamily="34" charset="0"/>
              </a:rPr>
              <a:t>But the mob roared even louder, “Crucify him!”</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Mark 15:15</a:t>
            </a:r>
            <a:r>
              <a:rPr lang="en-US" sz="1200">
                <a:effectLst/>
                <a:latin typeface="Lucida Grande" panose="020B0600040502020204" pitchFamily="34" charset="0"/>
              </a:rPr>
              <a:t>    So to pacify the crowd, Pilate released Barabbas to them. He ordered Jesus flogged with a lead-tipped whip, then turned him over to the Roman soldiers to be crucified.</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Luke 23:13</a:t>
            </a:r>
            <a:r>
              <a:rPr lang="en-US" sz="1200">
                <a:effectLst/>
                <a:latin typeface="Lucida Grande" panose="020B0600040502020204" pitchFamily="34" charset="0"/>
              </a:rPr>
              <a:t>    Then Pilate called together the leading priests and other religious leaders, along with the people, </a:t>
            </a:r>
            <a:r>
              <a:rPr lang="en-US" sz="1200" b="1" baseline="30000">
                <a:solidFill>
                  <a:srgbClr val="006699"/>
                </a:solidFill>
                <a:effectLst/>
                <a:latin typeface="Helvetica Neue" panose="02000503000000020004" pitchFamily="2" charset="0"/>
              </a:rPr>
              <a:t>14</a:t>
            </a:r>
            <a:r>
              <a:rPr lang="en-US" sz="1200">
                <a:effectLst/>
                <a:latin typeface="Lucida Grande" panose="020B0600040502020204" pitchFamily="34" charset="0"/>
              </a:rPr>
              <a:t> and he announced his verdict. “You brought this man to me, accusing him of leading a revolt. I have examined him thoroughly on this point in your presence and find him innocent. </a:t>
            </a:r>
            <a:r>
              <a:rPr lang="en-US" sz="1200" b="1" baseline="30000">
                <a:solidFill>
                  <a:srgbClr val="006699"/>
                </a:solidFill>
                <a:effectLst/>
                <a:latin typeface="Helvetica Neue" panose="02000503000000020004" pitchFamily="2" charset="0"/>
              </a:rPr>
              <a:t>15</a:t>
            </a:r>
            <a:r>
              <a:rPr lang="en-US" sz="1200">
                <a:effectLst/>
                <a:latin typeface="Lucida Grande" panose="020B0600040502020204" pitchFamily="34" charset="0"/>
              </a:rPr>
              <a:t> Herod came to the same conclusion and sent him back to us. Nothing this man has done calls for the death penalty. </a:t>
            </a:r>
            <a:r>
              <a:rPr lang="en-US" sz="1200" b="1" baseline="30000">
                <a:solidFill>
                  <a:srgbClr val="006699"/>
                </a:solidFill>
                <a:effectLst/>
                <a:latin typeface="Helvetica Neue" panose="02000503000000020004" pitchFamily="2" charset="0"/>
              </a:rPr>
              <a:t>16</a:t>
            </a:r>
            <a:r>
              <a:rPr lang="en-US" sz="1200">
                <a:effectLst/>
                <a:latin typeface="Lucida Grande" panose="020B0600040502020204" pitchFamily="34" charset="0"/>
              </a:rPr>
              <a:t> So I will have him flogged, and then I will release him.”</a:t>
            </a:r>
            <a:r>
              <a:rPr lang="en-US" sz="1200" baseline="30000">
                <a:effectLst/>
                <a:latin typeface="Lucida Grande" panose="020B0600040502020204" pitchFamily="34" charset="0"/>
              </a:rPr>
              <a:t>a</a:t>
            </a:r>
            <a:endParaRPr lang="en-US" sz="1200">
              <a:effectLst/>
              <a:latin typeface="Lucida Grande" panose="020B0600040502020204" pitchFamily="34" charset="0"/>
            </a:endParaRP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Luke 23:18</a:t>
            </a:r>
            <a:r>
              <a:rPr lang="en-US" sz="1200">
                <a:effectLst/>
                <a:latin typeface="Lucida Grande" panose="020B0600040502020204" pitchFamily="34" charset="0"/>
              </a:rPr>
              <a:t>    Then a mighty roar rose from the crowd, and with one voice they shouted, “Kill him, and release Barabbas to us!” </a:t>
            </a:r>
            <a:r>
              <a:rPr lang="en-US" sz="1200" b="1" baseline="30000">
                <a:solidFill>
                  <a:srgbClr val="006699"/>
                </a:solidFill>
                <a:effectLst/>
                <a:latin typeface="Helvetica Neue" panose="02000503000000020004" pitchFamily="2" charset="0"/>
              </a:rPr>
              <a:t>19</a:t>
            </a:r>
            <a:r>
              <a:rPr lang="en-US" sz="1200">
                <a:effectLst/>
                <a:latin typeface="Lucida Grande" panose="020B0600040502020204" pitchFamily="34" charset="0"/>
              </a:rPr>
              <a:t> (Barabbas was in prison for taking part in an insurrection in Jerusalem against the government, and for murder.) </a:t>
            </a:r>
            <a:r>
              <a:rPr lang="en-US" sz="1200" b="1" baseline="30000">
                <a:solidFill>
                  <a:srgbClr val="006699"/>
                </a:solidFill>
                <a:effectLst/>
                <a:latin typeface="Helvetica Neue" panose="02000503000000020004" pitchFamily="2" charset="0"/>
              </a:rPr>
              <a:t>20</a:t>
            </a:r>
            <a:r>
              <a:rPr lang="en-US" sz="1200">
                <a:effectLst/>
                <a:latin typeface="Lucida Grande" panose="020B0600040502020204" pitchFamily="34" charset="0"/>
              </a:rPr>
              <a:t> Pilate argued with them, because he wanted to release Jesus. </a:t>
            </a:r>
            <a:r>
              <a:rPr lang="en-US" sz="1200" b="1" baseline="30000">
                <a:solidFill>
                  <a:srgbClr val="006699"/>
                </a:solidFill>
                <a:effectLst/>
                <a:latin typeface="Helvetica Neue" panose="02000503000000020004" pitchFamily="2" charset="0"/>
              </a:rPr>
              <a:t>21</a:t>
            </a:r>
            <a:r>
              <a:rPr lang="en-US" sz="1200">
                <a:effectLst/>
                <a:latin typeface="Lucida Grande" panose="020B0600040502020204" pitchFamily="34" charset="0"/>
              </a:rPr>
              <a:t> But they kept shouting, “Crucify him! Crucify him!”</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Luke 23:22</a:t>
            </a:r>
            <a:r>
              <a:rPr lang="en-US" sz="1200">
                <a:effectLst/>
                <a:latin typeface="Lucida Grande" panose="020B0600040502020204" pitchFamily="34" charset="0"/>
              </a:rPr>
              <a:t>    For the third time he demanded, “Why? What crime has he committed? I have found no reason to sentence him to death. So I will have him flogged, and then I will release him.”</a:t>
            </a:r>
            <a:br>
              <a:rPr lang="en-US" sz="1200">
                <a:effectLst/>
                <a:latin typeface="Lucida Grande" panose="020B0600040502020204" pitchFamily="34" charset="0"/>
              </a:rPr>
            </a:b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Luke 23:23</a:t>
            </a:r>
            <a:r>
              <a:rPr lang="en-US" sz="1200">
                <a:effectLst/>
                <a:latin typeface="Lucida Grande" panose="020B0600040502020204" pitchFamily="34" charset="0"/>
              </a:rPr>
              <a:t>    But the mob shouted louder and louder, demanding that Jesus be crucified, and their voices prevailed. </a:t>
            </a:r>
            <a:r>
              <a:rPr lang="en-US" sz="1200" b="1" baseline="30000">
                <a:solidFill>
                  <a:srgbClr val="006699"/>
                </a:solidFill>
                <a:effectLst/>
                <a:latin typeface="Helvetica Neue" panose="02000503000000020004" pitchFamily="2" charset="0"/>
              </a:rPr>
              <a:t>24</a:t>
            </a:r>
            <a:r>
              <a:rPr lang="en-US" sz="1200">
                <a:effectLst/>
                <a:latin typeface="Lucida Grande" panose="020B0600040502020204" pitchFamily="34" charset="0"/>
              </a:rPr>
              <a:t> So Pilate sentenced Jesus to die as they demanded. </a:t>
            </a:r>
            <a:r>
              <a:rPr lang="en-US" sz="1200" b="1" baseline="30000">
                <a:solidFill>
                  <a:srgbClr val="006699"/>
                </a:solidFill>
                <a:effectLst/>
                <a:latin typeface="Helvetica Neue" panose="02000503000000020004" pitchFamily="2" charset="0"/>
              </a:rPr>
              <a:t>25</a:t>
            </a:r>
            <a:r>
              <a:rPr lang="en-US" sz="1200">
                <a:effectLst/>
                <a:latin typeface="Lucida Grande" panose="020B0600040502020204" pitchFamily="34" charset="0"/>
              </a:rPr>
              <a:t> As they had requested, he released Barabbas, the man in prison for insurrection and murder. But he turned Jesus over to them to do as they wished.</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John 18:39</a:t>
            </a:r>
            <a:r>
              <a:rPr lang="en-US" sz="1200">
                <a:effectLst/>
                <a:latin typeface="Lucida Grande" panose="020B0600040502020204" pitchFamily="34" charset="0"/>
              </a:rPr>
              <a:t> But you have a custom of asking me to release one prisoner each year at Passover. Would you like me to release this ‘King of the Jews’?”</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John 18:40</a:t>
            </a:r>
            <a:r>
              <a:rPr lang="en-US" sz="1200">
                <a:effectLst/>
                <a:latin typeface="Lucida Grande" panose="020B0600040502020204" pitchFamily="34" charset="0"/>
              </a:rPr>
              <a:t>    But they shouted back, “No! Not this man. We want Barabbas!” (Barabbas was a revolutionary.)</a:t>
            </a:r>
          </a:p>
          <a:p>
            <a:pPr>
              <a:buNone/>
            </a:pPr>
            <a:endParaRPr lang="en-US" sz="1200">
              <a:effectLst/>
              <a:latin typeface="Lucida Grande" panose="020B0600040502020204" pitchFamily="34" charset="0"/>
            </a:endParaRPr>
          </a:p>
          <a:p>
            <a:pPr>
              <a:buNone/>
            </a:pPr>
            <a:r>
              <a:rPr lang="en-US" sz="1200">
                <a:effectLst/>
                <a:latin typeface="Lucida Grande" panose="020B0600040502020204" pitchFamily="34" charset="0"/>
              </a:rPr>
              <a:t>Jesus Sentenced to Death</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John 19:1</a:t>
            </a:r>
            <a:r>
              <a:rPr lang="en-US" sz="1200">
                <a:effectLst/>
                <a:latin typeface="Lucida Grande" panose="020B0600040502020204" pitchFamily="34" charset="0"/>
              </a:rPr>
              <a:t>    Then Pilate had Jesus flogged with a lead-tipped whip.</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John 19:4</a:t>
            </a:r>
            <a:r>
              <a:rPr lang="en-US" sz="1200">
                <a:effectLst/>
                <a:latin typeface="Lucida Grande" panose="020B0600040502020204" pitchFamily="34" charset="0"/>
              </a:rPr>
              <a:t>    Pilate went outside again and said to the people, “I am going to bring him out to you now, but understand clearly that I find him not guilty.” </a:t>
            </a:r>
            <a:r>
              <a:rPr lang="en-US" sz="1200" b="1" baseline="30000">
                <a:solidFill>
                  <a:srgbClr val="006699"/>
                </a:solidFill>
                <a:effectLst/>
                <a:latin typeface="Helvetica Neue" panose="02000503000000020004" pitchFamily="2" charset="0"/>
              </a:rPr>
              <a:t>5</a:t>
            </a:r>
            <a:r>
              <a:rPr lang="en-US" sz="1200">
                <a:effectLst/>
                <a:latin typeface="Lucida Grande" panose="020B0600040502020204" pitchFamily="34" charset="0"/>
              </a:rPr>
              <a:t> Then Jesus came out wearing the crown of thorns and the purple robe. And Pilate said, “Look, here is the man!”</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John 19:6</a:t>
            </a:r>
            <a:r>
              <a:rPr lang="en-US" sz="1200">
                <a:effectLst/>
                <a:latin typeface="Lucida Grande" panose="020B0600040502020204" pitchFamily="34" charset="0"/>
              </a:rPr>
              <a:t>    When they saw him, the leading priests and Temple guards began shouting, “Crucify him! Crucify him!” </a:t>
            </a:r>
          </a:p>
          <a:p>
            <a:pPr>
              <a:buNone/>
            </a:pPr>
            <a:endParaRPr lang="en-US" sz="1200">
              <a:effectLst/>
              <a:latin typeface="Lucida Grande" panose="020B0600040502020204" pitchFamily="34" charset="0"/>
            </a:endParaRPr>
          </a:p>
          <a:p>
            <a:pPr>
              <a:buNone/>
            </a:pPr>
            <a:r>
              <a:rPr lang="en-US" sz="1200">
                <a:effectLst/>
                <a:latin typeface="Lucida Grande" panose="020B0600040502020204" pitchFamily="34" charset="0"/>
              </a:rPr>
              <a:t>“Take him yourselves and crucify him,” Pilate said. “I find him not guilty.”</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John 19:7</a:t>
            </a:r>
            <a:r>
              <a:rPr lang="en-US" sz="1200">
                <a:effectLst/>
                <a:latin typeface="Lucida Grande" panose="020B0600040502020204" pitchFamily="34" charset="0"/>
              </a:rPr>
              <a:t>    The Jewish leaders replied, “By our law he ought to die because he called himself the Son of God.”</a:t>
            </a:r>
            <a:br>
              <a:rPr lang="en-US" sz="1200">
                <a:effectLst/>
                <a:latin typeface="Lucida Grande" panose="020B0600040502020204" pitchFamily="34" charset="0"/>
              </a:rPr>
            </a:b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John 19:8</a:t>
            </a:r>
            <a:r>
              <a:rPr lang="en-US" sz="1200">
                <a:effectLst/>
                <a:latin typeface="Lucida Grande" panose="020B0600040502020204" pitchFamily="34" charset="0"/>
              </a:rPr>
              <a:t>    When Pilate heard this, he was more frightened than ever. </a:t>
            </a:r>
            <a:r>
              <a:rPr lang="en-US" sz="1200" b="1" baseline="30000">
                <a:solidFill>
                  <a:srgbClr val="006699"/>
                </a:solidFill>
                <a:effectLst/>
                <a:latin typeface="Helvetica Neue" panose="02000503000000020004" pitchFamily="2" charset="0"/>
              </a:rPr>
              <a:t>9</a:t>
            </a:r>
            <a:r>
              <a:rPr lang="en-US" sz="1200">
                <a:effectLst/>
                <a:latin typeface="Lucida Grande" panose="020B0600040502020204" pitchFamily="34" charset="0"/>
              </a:rPr>
              <a:t> He took Jesus back into the headquarters</a:t>
            </a:r>
            <a:r>
              <a:rPr lang="en-US" sz="1200" baseline="30000">
                <a:effectLst/>
                <a:latin typeface="Lucida Grande" panose="020B0600040502020204" pitchFamily="34" charset="0"/>
              </a:rPr>
              <a:t>a</a:t>
            </a:r>
            <a:r>
              <a:rPr lang="en-US" sz="1200">
                <a:effectLst/>
                <a:latin typeface="Lucida Grande" panose="020B0600040502020204" pitchFamily="34" charset="0"/>
              </a:rPr>
              <a:t> again and asked him, “Where are you from?” But Jesus gave no answer. </a:t>
            </a:r>
            <a:r>
              <a:rPr lang="en-US" sz="1200" b="1" baseline="30000">
                <a:solidFill>
                  <a:srgbClr val="006699"/>
                </a:solidFill>
                <a:effectLst/>
                <a:latin typeface="Helvetica Neue" panose="02000503000000020004" pitchFamily="2" charset="0"/>
              </a:rPr>
              <a:t>10</a:t>
            </a:r>
            <a:r>
              <a:rPr lang="en-US" sz="1200">
                <a:effectLst/>
                <a:latin typeface="Lucida Grande" panose="020B0600040502020204" pitchFamily="34" charset="0"/>
              </a:rPr>
              <a:t> “Why don’t you talk to me?” Pilate demanded. “Don’t you realize that I have the power to release you or crucify you?”</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John 19:11</a:t>
            </a:r>
            <a:r>
              <a:rPr lang="en-US" sz="1200">
                <a:solidFill>
                  <a:srgbClr val="000000"/>
                </a:solidFill>
                <a:effectLst/>
                <a:latin typeface="Lucida Grande" panose="020B0600040502020204" pitchFamily="34" charset="0"/>
              </a:rPr>
              <a:t>    Then Jesus said, </a:t>
            </a:r>
            <a:r>
              <a:rPr lang="en-US" sz="1200">
                <a:solidFill>
                  <a:srgbClr val="FF2500"/>
                </a:solidFill>
                <a:effectLst/>
                <a:latin typeface="Lucida Grande" panose="020B0600040502020204" pitchFamily="34" charset="0"/>
              </a:rPr>
              <a:t>“You would have no power over me at all unless it were given to you from above. So the one who handed me over to you has the greater sin.”</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John 19:12</a:t>
            </a:r>
            <a:r>
              <a:rPr lang="en-US" sz="1200">
                <a:effectLst/>
                <a:latin typeface="Lucida Grande" panose="020B0600040502020204" pitchFamily="34" charset="0"/>
              </a:rPr>
              <a:t>    Then Pilate tried to release him, but the Jewish leaders shouted, “If you release this man, you are no ‘friend of Caesar.’</a:t>
            </a:r>
            <a:r>
              <a:rPr lang="en-US" sz="1200" baseline="30000">
                <a:effectLst/>
                <a:latin typeface="Lucida Grande" panose="020B0600040502020204" pitchFamily="34" charset="0"/>
              </a:rPr>
              <a:t>a</a:t>
            </a:r>
            <a:r>
              <a:rPr lang="en-US" sz="1200">
                <a:effectLst/>
                <a:latin typeface="Lucida Grande" panose="020B0600040502020204" pitchFamily="34" charset="0"/>
              </a:rPr>
              <a:t> Anyone who declares himself a king is a rebel against Caesar.”</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John 19:13</a:t>
            </a:r>
            <a:r>
              <a:rPr lang="en-US" sz="1200">
                <a:effectLst/>
                <a:latin typeface="Lucida Grande" panose="020B0600040502020204" pitchFamily="34" charset="0"/>
              </a:rPr>
              <a:t>    When they said this, Pilate brought Jesus out to them again. Then Pilate sat down on the judgment seat on the platform that is called the Stone Pavement (in Hebrew, Gabbatha). </a:t>
            </a:r>
            <a:r>
              <a:rPr lang="en-US" sz="1200" b="1" baseline="30000">
                <a:solidFill>
                  <a:srgbClr val="006699"/>
                </a:solidFill>
                <a:effectLst/>
                <a:latin typeface="Helvetica Neue" panose="02000503000000020004" pitchFamily="2" charset="0"/>
              </a:rPr>
              <a:t>14</a:t>
            </a:r>
            <a:r>
              <a:rPr lang="en-US" sz="1200">
                <a:effectLst/>
                <a:latin typeface="Lucida Grande" panose="020B0600040502020204" pitchFamily="34" charset="0"/>
              </a:rPr>
              <a:t> It was now about noon on the day of preparation for the Passover. And Pilate said to the people,</a:t>
            </a:r>
            <a:r>
              <a:rPr lang="en-US" sz="1200" baseline="30000">
                <a:effectLst/>
                <a:latin typeface="Lucida Grande" panose="020B0600040502020204" pitchFamily="34" charset="0"/>
              </a:rPr>
              <a:t>a</a:t>
            </a:r>
            <a:r>
              <a:rPr lang="en-US" sz="1200">
                <a:effectLst/>
                <a:latin typeface="Lucida Grande" panose="020B0600040502020204" pitchFamily="34" charset="0"/>
              </a:rPr>
              <a:t> “Look, here is your king!”</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John 19:15</a:t>
            </a:r>
            <a:r>
              <a:rPr lang="en-US" sz="1200">
                <a:effectLst/>
                <a:latin typeface="Lucida Grande" panose="020B0600040502020204" pitchFamily="34" charset="0"/>
              </a:rPr>
              <a:t>    “Away with him,” they yelled. “Away with him! Crucify him!” </a:t>
            </a:r>
          </a:p>
          <a:p>
            <a:pPr>
              <a:buNone/>
            </a:pPr>
            <a:endParaRPr lang="en-US" sz="1200">
              <a:effectLst/>
              <a:latin typeface="Lucida Grande" panose="020B0600040502020204" pitchFamily="34" charset="0"/>
            </a:endParaRPr>
          </a:p>
          <a:p>
            <a:pPr>
              <a:buNone/>
            </a:pPr>
            <a:r>
              <a:rPr lang="en-US" sz="1200">
                <a:effectLst/>
                <a:latin typeface="Lucida Grande" panose="020B0600040502020204" pitchFamily="34" charset="0"/>
              </a:rPr>
              <a:t>“What? Crucify your king?” Pilate asked. </a:t>
            </a:r>
            <a:br>
              <a:rPr lang="en-US" sz="1200">
                <a:effectLst/>
                <a:latin typeface="Lucida Grande" panose="020B0600040502020204" pitchFamily="34" charset="0"/>
              </a:rPr>
            </a:br>
            <a:endParaRPr lang="en-US" sz="1200">
              <a:effectLst/>
              <a:latin typeface="Lucida Grande" panose="020B0600040502020204" pitchFamily="34" charset="0"/>
            </a:endParaRPr>
          </a:p>
          <a:p>
            <a:pPr>
              <a:buNone/>
            </a:pPr>
            <a:r>
              <a:rPr lang="en-US" sz="1200">
                <a:effectLst/>
                <a:latin typeface="Lucida Grande" panose="020B0600040502020204" pitchFamily="34" charset="0"/>
              </a:rPr>
              <a:t>“We have no king but Caesar,” the leading priests shouted back.</a:t>
            </a:r>
            <a:br>
              <a:rPr lang="en-US" sz="1200">
                <a:effectLst/>
                <a:latin typeface="Lucida Grande" panose="020B0600040502020204" pitchFamily="34" charset="0"/>
              </a:rPr>
            </a:br>
            <a:endParaRPr lang="en-US" sz="1200">
              <a:effectLst/>
              <a:latin typeface="Lucida Grande" panose="020B0600040502020204" pitchFamily="34" charset="0"/>
            </a:endParaRPr>
          </a:p>
          <a:p>
            <a:pPr>
              <a:buNone/>
            </a:pPr>
            <a:r>
              <a:rPr lang="en-US" sz="1200">
                <a:effectLst/>
                <a:latin typeface="Lucida Grande" panose="020B0600040502020204" pitchFamily="34" charset="0"/>
              </a:rPr>
              <a:t>The Crucifixion</a:t>
            </a:r>
            <a:br>
              <a:rPr lang="en-US" sz="1200">
                <a:effectLst/>
                <a:latin typeface="Lucida Grande" panose="020B0600040502020204" pitchFamily="34" charset="0"/>
              </a:rPr>
            </a:b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John 19:16</a:t>
            </a:r>
            <a:r>
              <a:rPr lang="en-US" sz="1200">
                <a:effectLst/>
                <a:latin typeface="Lucida Grande" panose="020B0600040502020204" pitchFamily="34" charset="0"/>
              </a:rPr>
              <a:t>    Then Pilate turned Jesus over to them to be crucified. </a:t>
            </a:r>
            <a:br>
              <a:rPr lang="en-US" sz="1200">
                <a:effectLst/>
                <a:latin typeface="Lucida Grande" panose="020B0600040502020204" pitchFamily="34" charset="0"/>
              </a:rPr>
            </a:br>
            <a:endParaRPr lang="en-US" sz="1200">
              <a:effectLst/>
              <a:latin typeface="Lucida Grande" panose="020B0600040502020204" pitchFamily="34" charset="0"/>
            </a:endParaRPr>
          </a:p>
          <a:p>
            <a:r>
              <a:rPr lang="en-US" sz="1200">
                <a:effectLst/>
                <a:latin typeface="Lucida Grande" panose="020B0600040502020204" pitchFamily="34" charset="0"/>
              </a:rPr>
              <a:t>So they took Jesus away. </a:t>
            </a:r>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pPr/>
              <a:t>97</a:t>
            </a:fld>
            <a:endParaRPr lang="en-GB"/>
          </a:p>
        </p:txBody>
      </p:sp>
    </p:spTree>
    <p:extLst>
      <p:ext uri="{BB962C8B-B14F-4D97-AF65-F5344CB8AC3E}">
        <p14:creationId xmlns:p14="http://schemas.microsoft.com/office/powerpoint/2010/main" val="11156591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The Soldiers Mock Jesus</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27:27</a:t>
            </a:r>
            <a:r>
              <a:rPr lang="en-US">
                <a:effectLst/>
                <a:latin typeface="Lucida Grande" panose="020B0600040502020204" pitchFamily="34" charset="0"/>
              </a:rPr>
              <a:t>    Some of the governor’s soldiers took Jesus into their headquarters</a:t>
            </a:r>
            <a:r>
              <a:rPr lang="en-US" baseline="30000">
                <a:effectLst/>
                <a:latin typeface="Lucida Grande" panose="020B0600040502020204" pitchFamily="34" charset="0"/>
              </a:rPr>
              <a:t>a</a:t>
            </a:r>
            <a:r>
              <a:rPr lang="en-US">
                <a:effectLst/>
                <a:latin typeface="Lucida Grande" panose="020B0600040502020204" pitchFamily="34" charset="0"/>
              </a:rPr>
              <a:t> and called out the entire regiment. </a:t>
            </a:r>
            <a:r>
              <a:rPr lang="en-US" b="1" baseline="30000">
                <a:solidFill>
                  <a:srgbClr val="006699"/>
                </a:solidFill>
                <a:effectLst/>
                <a:latin typeface="Helvetica Neue" panose="02000503000000020004" pitchFamily="2" charset="0"/>
              </a:rPr>
              <a:t>28</a:t>
            </a:r>
            <a:r>
              <a:rPr lang="en-US">
                <a:effectLst/>
                <a:latin typeface="Lucida Grande" panose="020B0600040502020204" pitchFamily="34" charset="0"/>
              </a:rPr>
              <a:t> They stripped him and put a scarlet robe on him. </a:t>
            </a:r>
            <a:r>
              <a:rPr lang="en-US" b="1" baseline="30000">
                <a:solidFill>
                  <a:srgbClr val="006699"/>
                </a:solidFill>
                <a:effectLst/>
                <a:latin typeface="Helvetica Neue" panose="02000503000000020004" pitchFamily="2" charset="0"/>
              </a:rPr>
              <a:t>29</a:t>
            </a:r>
            <a:r>
              <a:rPr lang="en-US">
                <a:effectLst/>
                <a:latin typeface="Lucida Grande" panose="020B0600040502020204" pitchFamily="34" charset="0"/>
              </a:rPr>
              <a:t> They wove thorn branches into a crown and put it on his head, and they placed a reed stick in his right hand as a scepter. Then they knelt before him in mockery and taunted, “Hail! King of the Jews!” </a:t>
            </a:r>
            <a:r>
              <a:rPr lang="en-US" b="1" baseline="30000">
                <a:solidFill>
                  <a:srgbClr val="006699"/>
                </a:solidFill>
                <a:effectLst/>
                <a:latin typeface="Helvetica Neue" panose="02000503000000020004" pitchFamily="2" charset="0"/>
              </a:rPr>
              <a:t>30</a:t>
            </a:r>
            <a:r>
              <a:rPr lang="en-US">
                <a:effectLst/>
                <a:latin typeface="Lucida Grande" panose="020B0600040502020204" pitchFamily="34" charset="0"/>
              </a:rPr>
              <a:t> And they spit on him and grabbed the stick and struck him on the head with it.</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 Soldiers Mock Jesus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15:16</a:t>
            </a:r>
            <a:r>
              <a:rPr lang="en-US">
                <a:effectLst/>
                <a:latin typeface="Lucida Grande" panose="020B0600040502020204" pitchFamily="34" charset="0"/>
              </a:rPr>
              <a:t>    The soldiers took Jesus into the courtyard of the governor’s headquarters (called the Praetorium) and called out the entire regiment. </a:t>
            </a:r>
            <a:r>
              <a:rPr lang="en-US" b="1" baseline="30000">
                <a:solidFill>
                  <a:srgbClr val="006699"/>
                </a:solidFill>
                <a:effectLst/>
                <a:latin typeface="Helvetica Neue" panose="02000503000000020004" pitchFamily="2" charset="0"/>
              </a:rPr>
              <a:t>17</a:t>
            </a:r>
            <a:r>
              <a:rPr lang="en-US">
                <a:effectLst/>
                <a:latin typeface="Lucida Grande" panose="020B0600040502020204" pitchFamily="34" charset="0"/>
              </a:rPr>
              <a:t> They dressed him in a purple robe, and they wove thorn branches into a crown and put it on his head. </a:t>
            </a:r>
            <a:r>
              <a:rPr lang="en-US" b="1" baseline="30000">
                <a:solidFill>
                  <a:srgbClr val="006699"/>
                </a:solidFill>
                <a:effectLst/>
                <a:latin typeface="Helvetica Neue" panose="02000503000000020004" pitchFamily="2" charset="0"/>
              </a:rPr>
              <a:t>18</a:t>
            </a:r>
            <a:r>
              <a:rPr lang="en-US">
                <a:effectLst/>
                <a:latin typeface="Lucida Grande" panose="020B0600040502020204" pitchFamily="34" charset="0"/>
              </a:rPr>
              <a:t> Then they saluted him and taunted, “Hail! King of the Jews!” </a:t>
            </a:r>
            <a:r>
              <a:rPr lang="en-US" b="1" baseline="30000">
                <a:solidFill>
                  <a:srgbClr val="006699"/>
                </a:solidFill>
                <a:effectLst/>
                <a:latin typeface="Helvetica Neue" panose="02000503000000020004" pitchFamily="2" charset="0"/>
              </a:rPr>
              <a:t>19</a:t>
            </a:r>
            <a:r>
              <a:rPr lang="en-US">
                <a:effectLst/>
                <a:latin typeface="Lucida Grande" panose="020B0600040502020204" pitchFamily="34" charset="0"/>
              </a:rPr>
              <a:t> And they struck him on the head with a reed stick, spit on him, and dropped to their knees in mock worship.</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19:2</a:t>
            </a:r>
            <a:r>
              <a:rPr lang="en-US">
                <a:effectLst/>
                <a:latin typeface="Lucida Grande" panose="020B0600040502020204" pitchFamily="34" charset="0"/>
              </a:rPr>
              <a:t> The soldiers wove a crown of thorns and put it on his head, and they put a purple robe on him. </a:t>
            </a:r>
            <a:r>
              <a:rPr lang="en-US" b="1" baseline="30000">
                <a:solidFill>
                  <a:srgbClr val="006699"/>
                </a:solidFill>
                <a:effectLst/>
                <a:latin typeface="Helvetica Neue" panose="02000503000000020004" pitchFamily="2" charset="0"/>
              </a:rPr>
              <a:t>3</a:t>
            </a:r>
            <a:r>
              <a:rPr lang="en-US">
                <a:effectLst/>
                <a:latin typeface="Lucida Grande" panose="020B0600040502020204" pitchFamily="34" charset="0"/>
              </a:rPr>
              <a:t> “Hail! King of the Jews!” they mocked, as they slapped him across the face. </a:t>
            </a:r>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pPr/>
              <a:t>98</a:t>
            </a:fld>
            <a:endParaRPr lang="en-GB"/>
          </a:p>
        </p:txBody>
      </p:sp>
    </p:spTree>
    <p:extLst>
      <p:ext uri="{BB962C8B-B14F-4D97-AF65-F5344CB8AC3E}">
        <p14:creationId xmlns:p14="http://schemas.microsoft.com/office/powerpoint/2010/main" val="5641479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8872305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43498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74531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0773124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783410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84403261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1442136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2CB05B-2D6B-D044-8420-DA5F612467C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5346"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Today in John 19:16b-42 we finish the passion account where it shows how Christ voluntarily gave his life for us.</a:t>
            </a:r>
            <a:r>
              <a:rPr lang="en-SG" dirty="0">
                <a:effectLst/>
              </a:rPr>
              <a:t> </a:t>
            </a:r>
            <a:endParaRPr lang="en-US" dirty="0">
              <a:cs typeface="+mn-cs"/>
            </a:endParaRPr>
          </a:p>
        </p:txBody>
      </p:sp>
    </p:spTree>
    <p:extLst>
      <p:ext uri="{BB962C8B-B14F-4D97-AF65-F5344CB8AC3E}">
        <p14:creationId xmlns:p14="http://schemas.microsoft.com/office/powerpoint/2010/main" val="14669008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Today we’ll see true love in two movements—Christ’s death and burial—that they support the concept of his atonement.</a:t>
            </a:r>
            <a:r>
              <a:rPr lang="en-SG" dirty="0">
                <a:effectLst/>
              </a:rPr>
              <a:t> </a:t>
            </a:r>
          </a:p>
          <a:p>
            <a:r>
              <a:rPr lang="en-US" sz="1200" b="1" kern="1200" dirty="0">
                <a:solidFill>
                  <a:schemeClr val="tx1"/>
                </a:solidFill>
                <a:effectLst/>
                <a:latin typeface="Arial" panose="020B0604020202020204" pitchFamily="34" charset="0"/>
                <a:ea typeface="ＭＳ Ｐゴシック" charset="0"/>
                <a:cs typeface="ＭＳ Ｐゴシック" charset="0"/>
              </a:rPr>
              <a:t>The first evidence that Jesus genuinely took our sin upon him was that…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41252783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0850EF-ACA3-E849-8307-E7C93FD3CF8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paid for our sin by dying to fulfill prophecy and with utmost care for others</a:t>
            </a:r>
            <a:r>
              <a:rPr lang="en-SG" sz="1200" b="1" kern="1200" dirty="0">
                <a:solidFill>
                  <a:schemeClr val="tx1"/>
                </a:solidFill>
                <a:effectLst/>
                <a:latin typeface="Arial" panose="020B0604020202020204" pitchFamily="34"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FB4330-CE6D-F942-A9DD-C03FEE79AAF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dirty="0">
                <a:cs typeface="+mn-cs"/>
              </a:rPr>
              <a:t>Jesus didn’t have to carry his own cross.  Matt. 26:53 says he had the power to get out of arrest when he could have called 72,000 angels!  That’s 12 legions of angels to defend Him. A Roman legion numbered about 6,000 soldiers.</a:t>
            </a:r>
          </a:p>
          <a:p>
            <a:pPr>
              <a:buNone/>
            </a:pPr>
            <a:r>
              <a:rPr lang="en-US" dirty="0">
                <a:effectLst/>
                <a:latin typeface="+mn-lt"/>
                <a:cs typeface="+mn-cs"/>
              </a:rPr>
              <a:t>——————</a:t>
            </a:r>
          </a:p>
          <a:p>
            <a:pPr>
              <a:buNone/>
            </a:pPr>
            <a:r>
              <a:rPr lang="en-US">
                <a:effectLst/>
                <a:latin typeface="Helvetica" pitchFamily="2" charset="0"/>
              </a:rPr>
              <a:t>"Like most victims of crucifixion, Jesus is forced to carry the </a:t>
            </a:r>
            <a:r>
              <a:rPr lang="en-US" i="1">
                <a:effectLst/>
                <a:latin typeface="Helvetica" pitchFamily="2" charset="0"/>
              </a:rPr>
              <a:t>patibulum</a:t>
            </a:r>
            <a:r>
              <a:rPr lang="en-US">
                <a:effectLst/>
                <a:latin typeface="Helvetica" pitchFamily="2" charset="0"/>
              </a:rPr>
              <a:t>, the horizontal beam of the cross (perhaps reminiscent of Gen 22:6). Estimates vary, but it weighed a minimum of about seventy-five pounds. A raw beam of this size would cause excruciating pain on Jesus’ open wounds, especially as he staggers and gets jostled along the Via Dolorosa (“the Way of Suffering”). We are not surprised that Jesus falls beneath its weight, unable to carry it all the way to Golgotha. Simon, from Cyrene, on the North Shore of Africa, is coming into the city while the procession makes its way to the site of the execution. He is pressed into service, forced to carry Jesus’ cross."</a:t>
            </a:r>
          </a:p>
          <a:p>
            <a:endParaRPr lang="en-US">
              <a:effectLst/>
              <a:latin typeface="Calibri" panose="020F0502020204030204" pitchFamily="34" charset="0"/>
            </a:endParaRPr>
          </a:p>
          <a:p>
            <a:r>
              <a:rPr lang="en-US">
                <a:effectLst/>
                <a:latin typeface="Calibri" panose="020F0502020204030204" pitchFamily="34" charset="0"/>
              </a:rPr>
              <a:t>—Mark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636.</a:t>
            </a:r>
          </a:p>
          <a:p>
            <a:pPr eaLnBrk="1" hangingPunct="1">
              <a:defRPr/>
            </a:pPr>
            <a:endParaRPr lang="en-US" dirty="0">
              <a:cs typeface="+mn-cs"/>
            </a:endParaRPr>
          </a:p>
          <a:p>
            <a:pPr eaLnBrk="1" hangingPunct="1">
              <a:defRPr/>
            </a:pPr>
            <a:endParaRPr lang="en-US" dirty="0">
              <a:cs typeface="+mn-cs"/>
            </a:endParaRPr>
          </a:p>
        </p:txBody>
      </p:sp>
    </p:spTree>
    <p:extLst>
      <p:ext uri="{BB962C8B-B14F-4D97-AF65-F5344CB8AC3E}">
        <p14:creationId xmlns:p14="http://schemas.microsoft.com/office/powerpoint/2010/main" val="454580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movie </a:t>
            </a:r>
            <a:r>
              <a:rPr lang="en-US" i="1" dirty="0"/>
              <a:t>The Passion of Christ</a:t>
            </a:r>
            <a:r>
              <a:rPr lang="en-US" i="0" dirty="0"/>
              <a:t> shows him carrying the entire cross.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A3E270-222E-4260-B10C-0499B719B3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83496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350569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Two "robbers" also sentenced to death also carried their crosses.</a:t>
            </a:r>
          </a:p>
          <a:p>
            <a:pPr defTabSz="457177">
              <a:defRPr/>
            </a:pPr>
            <a:r>
              <a:rPr lang="en-US" dirty="0">
                <a:cs typeface="+mn-cs"/>
              </a:rPr>
              <a:t>———————–</a:t>
            </a:r>
          </a:p>
          <a:p>
            <a:pPr>
              <a:buNone/>
            </a:pPr>
            <a:r>
              <a:rPr lang="en-US">
                <a:effectLst/>
                <a:latin typeface="Helvetica" pitchFamily="2" charset="0"/>
              </a:rPr>
              <a:t>"Jesus isn’t alone as he walks the Via Dolorosa. Two other criminals are executed alongside him. The crime they are charged with is “robbery,” hardly a crime worthy of capital punishment, especially the extreme execution of crucifixion. However, Barabbas is also called a robber [</a:t>
            </a:r>
            <a:r>
              <a:rPr lang="en-US" i="1">
                <a:effectLst/>
                <a:latin typeface="Helvetica" pitchFamily="2" charset="0"/>
              </a:rPr>
              <a:t>lēstēs</a:t>
            </a:r>
            <a:r>
              <a:rPr lang="en-US">
                <a:effectLst/>
                <a:latin typeface="Helvetica" pitchFamily="2" charset="0"/>
              </a:rPr>
              <a:t>], which is understood to mean “an insurrectionist.” Therefore, we see these men as Jewish rebels against Rome. Furthermore, it is possible that they are partners of Barabbas and scheduled already, along with Barabbas, to die this day. Now they find their leader free and this famed peasant standing in his place. They are probably unaware, however, that this has been ordained for centuries (Isa 53:12). It is part of Jesus’ shame to be numbered with transgressors."</a:t>
            </a:r>
          </a:p>
          <a:p>
            <a:pPr>
              <a:buNone/>
            </a:pPr>
            <a:endParaRPr lang="en-US">
              <a:effectLst/>
              <a:latin typeface="Helvetica" pitchFamily="2" charset="0"/>
            </a:endParaRPr>
          </a:p>
          <a:p>
            <a:r>
              <a:rPr lang="en-US">
                <a:effectLst/>
                <a:latin typeface="Calibri" panose="020F0502020204030204" pitchFamily="34" charset="0"/>
              </a:rPr>
              <a:t>—Mark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638.</a:t>
            </a:r>
          </a:p>
          <a:p>
            <a:pPr defTabSz="457177">
              <a:defRPr/>
            </a:pPr>
            <a:endParaRPr lang="en-US" dirty="0">
              <a:cs typeface="+mn-cs"/>
            </a:endParaRPr>
          </a:p>
          <a:p>
            <a:pPr defTabSz="457177">
              <a:defRPr/>
            </a:pPr>
            <a:endParaRPr lang="en-US">
              <a:cs typeface="+mn-cs"/>
            </a:endParaRPr>
          </a:p>
        </p:txBody>
      </p:sp>
    </p:spTree>
    <p:extLst>
      <p:ext uri="{BB962C8B-B14F-4D97-AF65-F5344CB8AC3E}">
        <p14:creationId xmlns:p14="http://schemas.microsoft.com/office/powerpoint/2010/main" val="557852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50969927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9019154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9935408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0183728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0334237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45923188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2967972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4402426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a:solidFill>
                  <a:srgbClr val="006699"/>
                </a:solidFill>
                <a:effectLst/>
                <a:latin typeface="Helvetica Neue" panose="02000503000000020004" pitchFamily="2" charset="0"/>
              </a:rPr>
              <a:t>NLT Text:</a:t>
            </a:r>
          </a:p>
          <a:p>
            <a:pPr>
              <a:buNone/>
            </a:pPr>
            <a:endParaRPr lang="en-US" b="1">
              <a:solidFill>
                <a:srgbClr val="006699"/>
              </a:solidFill>
              <a:effectLst/>
              <a:latin typeface="Helvetica Neue" panose="02000503000000020004" pitchFamily="2" charset="0"/>
            </a:endParaRPr>
          </a:p>
          <a:p>
            <a:pPr>
              <a:buNone/>
            </a:pPr>
            <a:r>
              <a:rPr lang="en-US" b="1">
                <a:solidFill>
                  <a:srgbClr val="006699"/>
                </a:solidFill>
                <a:effectLst/>
                <a:latin typeface="Helvetica Neue" panose="02000503000000020004" pitchFamily="2" charset="0"/>
              </a:rPr>
              <a:t>Matt. 27:38</a:t>
            </a:r>
            <a:r>
              <a:rPr lang="en-US">
                <a:effectLst/>
                <a:latin typeface="Lucida Grande" panose="020B0600040502020204" pitchFamily="34" charset="0"/>
              </a:rPr>
              <a:t> Two revolutionaries</a:t>
            </a:r>
            <a:r>
              <a:rPr lang="en-US" baseline="30000">
                <a:effectLst/>
                <a:latin typeface="Lucida Grande" panose="020B0600040502020204" pitchFamily="34" charset="0"/>
              </a:rPr>
              <a:t>a</a:t>
            </a:r>
            <a:r>
              <a:rPr lang="en-US">
                <a:effectLst/>
                <a:latin typeface="Lucida Grande" panose="020B0600040502020204" pitchFamily="34" charset="0"/>
              </a:rPr>
              <a:t> were crucified with him, one on his right and one on his left.</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27:39</a:t>
            </a:r>
            <a:r>
              <a:rPr lang="en-US">
                <a:effectLst/>
                <a:latin typeface="Lucida Grande" panose="020B0600040502020204" pitchFamily="34" charset="0"/>
              </a:rPr>
              <a:t>    The people passing by shouted abuse, shaking their heads in mockery. </a:t>
            </a:r>
            <a:r>
              <a:rPr lang="en-US" b="1" baseline="30000">
                <a:solidFill>
                  <a:srgbClr val="006699"/>
                </a:solidFill>
                <a:effectLst/>
                <a:latin typeface="Helvetica Neue" panose="02000503000000020004" pitchFamily="2" charset="0"/>
              </a:rPr>
              <a:t>40</a:t>
            </a:r>
            <a:r>
              <a:rPr lang="en-US">
                <a:effectLst/>
                <a:latin typeface="Lucida Grande" panose="020B0600040502020204" pitchFamily="34" charset="0"/>
              </a:rPr>
              <a:t> “Look at you now!” they yelled at him. “You said you were going to destroy the Temple and rebuild it in three days. Well then, if you are the Son of God, save yourself and come down from the cross!”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27:41</a:t>
            </a:r>
            <a:r>
              <a:rPr lang="en-US">
                <a:effectLst/>
                <a:latin typeface="Lucida Grande" panose="020B0600040502020204" pitchFamily="34" charset="0"/>
              </a:rPr>
              <a:t>    The leading priests, the teachers of religious law, and the elders also mocked Jesus. </a:t>
            </a:r>
            <a:r>
              <a:rPr lang="en-US" b="1" baseline="30000">
                <a:solidFill>
                  <a:srgbClr val="006699"/>
                </a:solidFill>
                <a:effectLst/>
                <a:latin typeface="Helvetica Neue" panose="02000503000000020004" pitchFamily="2" charset="0"/>
              </a:rPr>
              <a:t>42</a:t>
            </a:r>
            <a:r>
              <a:rPr lang="en-US">
                <a:effectLst/>
                <a:latin typeface="Lucida Grande" panose="020B0600040502020204" pitchFamily="34" charset="0"/>
              </a:rPr>
              <a:t> “He saved others,” they scoffed, “but he can’t save himself! So he is the King of Israel, is he? Let him come down from the cross right now, and we will believe in him! </a:t>
            </a:r>
            <a:r>
              <a:rPr lang="en-US" b="1" baseline="30000">
                <a:solidFill>
                  <a:srgbClr val="006699"/>
                </a:solidFill>
                <a:effectLst/>
                <a:latin typeface="Helvetica Neue" panose="02000503000000020004" pitchFamily="2" charset="0"/>
              </a:rPr>
              <a:t>43</a:t>
            </a:r>
            <a:r>
              <a:rPr lang="en-US">
                <a:effectLst/>
                <a:latin typeface="Lucida Grande" panose="020B0600040502020204" pitchFamily="34" charset="0"/>
              </a:rPr>
              <a:t> He trusted God, so let God rescue him now if he wants him! For he said, ‘I am the Son of God.’” </a:t>
            </a:r>
            <a:r>
              <a:rPr lang="en-US" b="1" baseline="30000">
                <a:solidFill>
                  <a:srgbClr val="006699"/>
                </a:solidFill>
                <a:effectLst/>
                <a:latin typeface="Helvetica Neue" panose="02000503000000020004" pitchFamily="2" charset="0"/>
              </a:rPr>
              <a:t>44</a:t>
            </a:r>
            <a:r>
              <a:rPr lang="en-US">
                <a:effectLst/>
                <a:latin typeface="Lucida Grande" panose="020B0600040502020204" pitchFamily="34" charset="0"/>
              </a:rPr>
              <a:t> Even the revolutionaries who were crucified with him ridiculed him in the same way.</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 Death of Jesus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27:45</a:t>
            </a:r>
            <a:r>
              <a:rPr lang="en-US">
                <a:effectLst/>
                <a:latin typeface="Lucida Grande" panose="020B0600040502020204" pitchFamily="34" charset="0"/>
              </a:rPr>
              <a:t>    At noon, darkness fell across the whole land until three o’clock. </a:t>
            </a:r>
            <a:r>
              <a:rPr lang="en-US" b="1" baseline="30000">
                <a:solidFill>
                  <a:srgbClr val="006699"/>
                </a:solidFill>
                <a:effectLst/>
                <a:latin typeface="Helvetica Neue" panose="02000503000000020004" pitchFamily="2" charset="0"/>
              </a:rPr>
              <a:t>46</a:t>
            </a:r>
            <a:r>
              <a:rPr lang="en-US">
                <a:effectLst/>
                <a:latin typeface="Lucida Grande" panose="020B0600040502020204" pitchFamily="34" charset="0"/>
              </a:rPr>
              <a:t> At about three o’clock, Jesus called out with a loud voice, </a:t>
            </a:r>
            <a:r>
              <a:rPr lang="en-US">
                <a:solidFill>
                  <a:srgbClr val="FF2500"/>
                </a:solidFill>
                <a:effectLst/>
                <a:latin typeface="Lucida Grande" panose="020B0600040502020204" pitchFamily="34" charset="0"/>
              </a:rPr>
              <a:t>“Eli, Eli, lema sabachthani?”</a:t>
            </a:r>
            <a:r>
              <a:rPr lang="en-US">
                <a:effectLst/>
                <a:latin typeface="Lucida Grande" panose="020B0600040502020204" pitchFamily="34" charset="0"/>
              </a:rPr>
              <a:t> which means </a:t>
            </a:r>
            <a:r>
              <a:rPr lang="en-US">
                <a:solidFill>
                  <a:srgbClr val="FF2500"/>
                </a:solidFill>
                <a:effectLst/>
                <a:latin typeface="Lucida Grande" panose="020B0600040502020204" pitchFamily="34" charset="0"/>
              </a:rPr>
              <a:t>“My God, my God, why have you abandoned me?”</a:t>
            </a:r>
            <a:r>
              <a:rPr lang="en-US" baseline="30000">
                <a:solidFill>
                  <a:srgbClr val="FF2500"/>
                </a:solidFill>
                <a:effectLst/>
                <a:latin typeface="Lucida Grande" panose="020B0600040502020204" pitchFamily="34" charset="0"/>
              </a:rPr>
              <a:t>b</a:t>
            </a:r>
            <a:endParaRPr lang="en-US">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27:47</a:t>
            </a:r>
            <a:r>
              <a:rPr lang="en-US">
                <a:effectLst/>
                <a:latin typeface="Lucida Grande" panose="020B0600040502020204" pitchFamily="34" charset="0"/>
              </a:rPr>
              <a:t>    Some of the bystanders misunderstood and thought he was calling for the prophet Elijah. </a:t>
            </a:r>
            <a:r>
              <a:rPr lang="en-US" b="1" baseline="30000">
                <a:solidFill>
                  <a:srgbClr val="006699"/>
                </a:solidFill>
                <a:effectLst/>
                <a:latin typeface="Helvetica Neue" panose="02000503000000020004" pitchFamily="2" charset="0"/>
              </a:rPr>
              <a:t>48</a:t>
            </a:r>
            <a:r>
              <a:rPr lang="en-US">
                <a:effectLst/>
                <a:latin typeface="Lucida Grande" panose="020B0600040502020204" pitchFamily="34" charset="0"/>
              </a:rPr>
              <a:t> One of them ran and filled a sponge with sour wine, holding it up to him on a reed stick so he could drink. </a:t>
            </a:r>
            <a:r>
              <a:rPr lang="en-US" b="1" baseline="30000">
                <a:solidFill>
                  <a:srgbClr val="006699"/>
                </a:solidFill>
                <a:effectLst/>
                <a:latin typeface="Helvetica Neue" panose="02000503000000020004" pitchFamily="2" charset="0"/>
              </a:rPr>
              <a:t>49</a:t>
            </a:r>
            <a:r>
              <a:rPr lang="en-US">
                <a:effectLst/>
                <a:latin typeface="Lucida Grande" panose="020B0600040502020204" pitchFamily="34" charset="0"/>
              </a:rPr>
              <a:t> But the rest said, “Wait! Let’s see whether Elijah comes to save him.”</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27:50</a:t>
            </a:r>
            <a:r>
              <a:rPr lang="en-US">
                <a:effectLst/>
                <a:latin typeface="Lucida Grande" panose="020B0600040502020204" pitchFamily="34" charset="0"/>
              </a:rPr>
              <a:t>    Then Jesus shouted out again, and he released his spirit. </a:t>
            </a:r>
            <a:r>
              <a:rPr lang="en-US" b="1" baseline="30000">
                <a:solidFill>
                  <a:srgbClr val="006699"/>
                </a:solidFill>
                <a:effectLst/>
                <a:latin typeface="Helvetica Neue" panose="02000503000000020004" pitchFamily="2" charset="0"/>
              </a:rPr>
              <a:t>51</a:t>
            </a:r>
            <a:r>
              <a:rPr lang="en-US">
                <a:effectLst/>
                <a:latin typeface="Lucida Grande" panose="020B0600040502020204" pitchFamily="34" charset="0"/>
              </a:rPr>
              <a:t> At that moment the curtain in the sanctuary of the Temple was torn in two, from top to bottom. The earth shook, rocks split apart, </a:t>
            </a:r>
            <a:r>
              <a:rPr lang="en-US" b="1" baseline="30000">
                <a:solidFill>
                  <a:srgbClr val="006699"/>
                </a:solidFill>
                <a:effectLst/>
                <a:latin typeface="Helvetica Neue" panose="02000503000000020004" pitchFamily="2" charset="0"/>
              </a:rPr>
              <a:t>52</a:t>
            </a:r>
            <a:r>
              <a:rPr lang="en-US">
                <a:effectLst/>
                <a:latin typeface="Lucida Grande" panose="020B0600040502020204" pitchFamily="34" charset="0"/>
              </a:rPr>
              <a:t> and tombs opened. The bodies of many godly men and women who had died were raised from the dead. </a:t>
            </a:r>
            <a:r>
              <a:rPr lang="en-US" b="1" baseline="30000">
                <a:solidFill>
                  <a:srgbClr val="006699"/>
                </a:solidFill>
                <a:effectLst/>
                <a:latin typeface="Helvetica Neue" panose="02000503000000020004" pitchFamily="2" charset="0"/>
              </a:rPr>
              <a:t>53</a:t>
            </a:r>
            <a:r>
              <a:rPr lang="en-US">
                <a:effectLst/>
                <a:latin typeface="Lucida Grande" panose="020B0600040502020204" pitchFamily="34" charset="0"/>
              </a:rPr>
              <a:t> They left the cemetery after Jesus’ resurrection, went into the holy city of Jerusalem, and appeared to many people.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27:54</a:t>
            </a:r>
            <a:r>
              <a:rPr lang="en-US">
                <a:effectLst/>
                <a:latin typeface="Lucida Grande" panose="020B0600040502020204" pitchFamily="34" charset="0"/>
              </a:rPr>
              <a:t>    The Roman officer</a:t>
            </a:r>
            <a:r>
              <a:rPr lang="en-US" baseline="30000">
                <a:effectLst/>
                <a:latin typeface="Lucida Grande" panose="020B0600040502020204" pitchFamily="34" charset="0"/>
              </a:rPr>
              <a:t>a</a:t>
            </a:r>
            <a:r>
              <a:rPr lang="en-US">
                <a:effectLst/>
                <a:latin typeface="Lucida Grande" panose="020B0600040502020204" pitchFamily="34" charset="0"/>
              </a:rPr>
              <a:t> and the other soldiers at the crucifixion were terrified by the earthquake and all that had happened. They said, “This man truly was the Son of God!”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27:55</a:t>
            </a:r>
            <a:r>
              <a:rPr lang="en-US">
                <a:effectLst/>
                <a:latin typeface="Lucida Grande" panose="020B0600040502020204" pitchFamily="34" charset="0"/>
              </a:rPr>
              <a:t>    And many women who had come from Galilee with Jesus to care for him were watching from a distance. </a:t>
            </a:r>
            <a:r>
              <a:rPr lang="en-US" b="1" baseline="30000">
                <a:solidFill>
                  <a:srgbClr val="006699"/>
                </a:solidFill>
                <a:effectLst/>
                <a:latin typeface="Helvetica Neue" panose="02000503000000020004" pitchFamily="2" charset="0"/>
              </a:rPr>
              <a:t>56</a:t>
            </a:r>
            <a:r>
              <a:rPr lang="en-US">
                <a:effectLst/>
                <a:latin typeface="Lucida Grande" panose="020B0600040502020204" pitchFamily="34" charset="0"/>
              </a:rPr>
              <a:t> Among them were Mary Magdalene, Mary (the mother of James and Joseph), and the mother of James and John, the sons of Zebedee.</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 Burial of Jesus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27:57</a:t>
            </a:r>
            <a:r>
              <a:rPr lang="en-US">
                <a:effectLst/>
                <a:latin typeface="Lucida Grande" panose="020B0600040502020204" pitchFamily="34" charset="0"/>
              </a:rPr>
              <a:t>    As evening approached, Joseph, a rich man from Arimathea who had become a follower of Jesus, </a:t>
            </a:r>
            <a:r>
              <a:rPr lang="en-US" b="1" baseline="30000">
                <a:solidFill>
                  <a:srgbClr val="006699"/>
                </a:solidFill>
                <a:effectLst/>
                <a:latin typeface="Helvetica Neue" panose="02000503000000020004" pitchFamily="2" charset="0"/>
              </a:rPr>
              <a:t>58</a:t>
            </a:r>
            <a:r>
              <a:rPr lang="en-US">
                <a:effectLst/>
                <a:latin typeface="Lucida Grande" panose="020B0600040502020204" pitchFamily="34" charset="0"/>
              </a:rPr>
              <a:t> went to Pilate and asked for Jesus’ body. And Pilate issued an order to release it to him. </a:t>
            </a:r>
            <a:r>
              <a:rPr lang="en-US" b="1" baseline="30000">
                <a:solidFill>
                  <a:srgbClr val="006699"/>
                </a:solidFill>
                <a:effectLst/>
                <a:latin typeface="Helvetica Neue" panose="02000503000000020004" pitchFamily="2" charset="0"/>
              </a:rPr>
              <a:t>59</a:t>
            </a:r>
            <a:r>
              <a:rPr lang="en-US">
                <a:effectLst/>
                <a:latin typeface="Lucida Grande" panose="020B0600040502020204" pitchFamily="34" charset="0"/>
              </a:rPr>
              <a:t> Joseph took the body and wrapped it in a long sheet of clean linen cloth. </a:t>
            </a:r>
            <a:r>
              <a:rPr lang="en-US" b="1" baseline="30000">
                <a:solidFill>
                  <a:srgbClr val="006699"/>
                </a:solidFill>
                <a:effectLst/>
                <a:latin typeface="Helvetica Neue" panose="02000503000000020004" pitchFamily="2" charset="0"/>
              </a:rPr>
              <a:t>60</a:t>
            </a:r>
            <a:r>
              <a:rPr lang="en-US">
                <a:effectLst/>
                <a:latin typeface="Lucida Grande" panose="020B0600040502020204" pitchFamily="34" charset="0"/>
              </a:rPr>
              <a:t> He placed it in his own new tomb, which had been carved out of the rock. Then he rolled a great stone across the entrance and left. </a:t>
            </a:r>
            <a:r>
              <a:rPr lang="en-US" b="1" baseline="30000">
                <a:solidFill>
                  <a:srgbClr val="006699"/>
                </a:solidFill>
                <a:effectLst/>
                <a:latin typeface="Helvetica Neue" panose="02000503000000020004" pitchFamily="2" charset="0"/>
              </a:rPr>
              <a:t>61</a:t>
            </a:r>
            <a:r>
              <a:rPr lang="en-US">
                <a:effectLst/>
                <a:latin typeface="Lucida Grande" panose="020B0600040502020204" pitchFamily="34" charset="0"/>
              </a:rPr>
              <a:t> Both Mary Magdalene and the other Mary were sitting across from the tomb and watching.</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 Guard at the Tomb</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27:62</a:t>
            </a:r>
            <a:r>
              <a:rPr lang="en-US">
                <a:effectLst/>
                <a:latin typeface="Lucida Grande" panose="020B0600040502020204" pitchFamily="34" charset="0"/>
              </a:rPr>
              <a:t>    The next day, on the Sabbath,</a:t>
            </a:r>
            <a:r>
              <a:rPr lang="en-US" baseline="30000">
                <a:effectLst/>
                <a:latin typeface="Lucida Grande" panose="020B0600040502020204" pitchFamily="34" charset="0"/>
              </a:rPr>
              <a:t>a</a:t>
            </a:r>
            <a:r>
              <a:rPr lang="en-US">
                <a:effectLst/>
                <a:latin typeface="Lucida Grande" panose="020B0600040502020204" pitchFamily="34" charset="0"/>
              </a:rPr>
              <a:t> the leading priests and Pharisees went to see Pilate. </a:t>
            </a:r>
            <a:r>
              <a:rPr lang="en-US" b="1" baseline="30000">
                <a:solidFill>
                  <a:srgbClr val="006699"/>
                </a:solidFill>
                <a:effectLst/>
                <a:latin typeface="Helvetica Neue" panose="02000503000000020004" pitchFamily="2" charset="0"/>
              </a:rPr>
              <a:t>63</a:t>
            </a:r>
            <a:r>
              <a:rPr lang="en-US">
                <a:effectLst/>
                <a:latin typeface="Lucida Grande" panose="020B0600040502020204" pitchFamily="34" charset="0"/>
              </a:rPr>
              <a:t> They told him, “Sir, we remember what that deceiver once said while he was still alive: ‘After three days I will rise from the dead.’ </a:t>
            </a:r>
            <a:r>
              <a:rPr lang="en-US" b="1" baseline="30000">
                <a:solidFill>
                  <a:srgbClr val="006699"/>
                </a:solidFill>
                <a:effectLst/>
                <a:latin typeface="Helvetica Neue" panose="02000503000000020004" pitchFamily="2" charset="0"/>
              </a:rPr>
              <a:t>64</a:t>
            </a:r>
            <a:r>
              <a:rPr lang="en-US">
                <a:effectLst/>
                <a:latin typeface="Lucida Grande" panose="020B0600040502020204" pitchFamily="34" charset="0"/>
              </a:rPr>
              <a:t> So we request that you seal the tomb until the third day. This will prevent his disciples from coming and stealing his body and then telling everyone he was raised from the dead! If that happens, we’ll be worse off than we were at first.”</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27:65</a:t>
            </a:r>
            <a:r>
              <a:rPr lang="en-US">
                <a:effectLst/>
                <a:latin typeface="Lucida Grande" panose="020B0600040502020204" pitchFamily="34" charset="0"/>
              </a:rPr>
              <a:t>    Pilate replied, “Take guards and secure it the best you can.” </a:t>
            </a:r>
            <a:r>
              <a:rPr lang="en-US" b="1" baseline="30000">
                <a:solidFill>
                  <a:srgbClr val="006699"/>
                </a:solidFill>
                <a:effectLst/>
                <a:latin typeface="Helvetica Neue" panose="02000503000000020004" pitchFamily="2" charset="0"/>
              </a:rPr>
              <a:t>66</a:t>
            </a:r>
            <a:r>
              <a:rPr lang="en-US">
                <a:effectLst/>
                <a:latin typeface="Lucida Grande" panose="020B0600040502020204" pitchFamily="34" charset="0"/>
              </a:rPr>
              <a:t> So they sealed the tomb and posted guards to protect it.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15:25</a:t>
            </a:r>
            <a:r>
              <a:rPr lang="en-US">
                <a:effectLst/>
                <a:latin typeface="Lucida Grande" panose="020B0600040502020204" pitchFamily="34" charset="0"/>
              </a:rPr>
              <a:t> It was nine o’clock in the morning when they crucified him. </a:t>
            </a:r>
            <a:r>
              <a:rPr lang="en-US" b="1" baseline="30000">
                <a:solidFill>
                  <a:srgbClr val="006699"/>
                </a:solidFill>
                <a:effectLst/>
                <a:latin typeface="Helvetica Neue" panose="02000503000000020004" pitchFamily="2" charset="0"/>
              </a:rPr>
              <a:t>26</a:t>
            </a:r>
            <a:r>
              <a:rPr lang="en-US">
                <a:effectLst/>
                <a:latin typeface="Lucida Grande" panose="020B0600040502020204" pitchFamily="34" charset="0"/>
              </a:rPr>
              <a:t> A sign announced the charge against him. It read, “The King of the Jews.” </a:t>
            </a:r>
            <a:r>
              <a:rPr lang="en-US" b="1" baseline="30000">
                <a:solidFill>
                  <a:srgbClr val="006699"/>
                </a:solidFill>
                <a:effectLst/>
                <a:latin typeface="Helvetica Neue" panose="02000503000000020004" pitchFamily="2" charset="0"/>
              </a:rPr>
              <a:t>27</a:t>
            </a:r>
            <a:r>
              <a:rPr lang="en-US">
                <a:effectLst/>
                <a:latin typeface="Lucida Grande" panose="020B0600040502020204" pitchFamily="34" charset="0"/>
              </a:rPr>
              <a:t> Two revolutionaries</a:t>
            </a:r>
            <a:r>
              <a:rPr lang="en-US" baseline="30000">
                <a:effectLst/>
                <a:latin typeface="Lucida Grande" panose="020B0600040502020204" pitchFamily="34" charset="0"/>
              </a:rPr>
              <a:t>a</a:t>
            </a:r>
            <a:r>
              <a:rPr lang="en-US">
                <a:effectLst/>
                <a:latin typeface="Lucida Grande" panose="020B0600040502020204" pitchFamily="34" charset="0"/>
              </a:rPr>
              <a:t> were crucified with him, one on his right and one on his left.</a:t>
            </a:r>
            <a:r>
              <a:rPr lang="en-US" baseline="30000">
                <a:effectLst/>
                <a:latin typeface="Lucida Grande" panose="020B0600040502020204" pitchFamily="34" charset="0"/>
              </a:rPr>
              <a:t>b</a:t>
            </a:r>
            <a:endParaRPr lang="en-US">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15:29</a:t>
            </a:r>
            <a:r>
              <a:rPr lang="en-US">
                <a:effectLst/>
                <a:latin typeface="Lucida Grande" panose="020B0600040502020204" pitchFamily="34" charset="0"/>
              </a:rPr>
              <a:t>    The people passing by shouted abuse, shaking their heads in mockery. “Ha! Look at you now!” they yelled at him. “You said you were going to destroy the Temple and rebuild it in three days. </a:t>
            </a:r>
            <a:r>
              <a:rPr lang="en-US" b="1" baseline="30000">
                <a:solidFill>
                  <a:srgbClr val="006699"/>
                </a:solidFill>
                <a:effectLst/>
                <a:latin typeface="Helvetica Neue" panose="02000503000000020004" pitchFamily="2" charset="0"/>
              </a:rPr>
              <a:t>30</a:t>
            </a:r>
            <a:r>
              <a:rPr lang="en-US">
                <a:effectLst/>
                <a:latin typeface="Lucida Grande" panose="020B0600040502020204" pitchFamily="34" charset="0"/>
              </a:rPr>
              <a:t> Well then, save yourself and come down from the cross!”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15:31</a:t>
            </a:r>
            <a:r>
              <a:rPr lang="en-US">
                <a:effectLst/>
                <a:latin typeface="Lucida Grande" panose="020B0600040502020204" pitchFamily="34" charset="0"/>
              </a:rPr>
              <a:t>    The leading priests and teachers of religious law also mocked Jesus. “He saved others,” they scoffed, “but he can’t save himself! </a:t>
            </a:r>
            <a:r>
              <a:rPr lang="en-US" b="1" baseline="30000">
                <a:solidFill>
                  <a:srgbClr val="006699"/>
                </a:solidFill>
                <a:effectLst/>
                <a:latin typeface="Helvetica Neue" panose="02000503000000020004" pitchFamily="2" charset="0"/>
              </a:rPr>
              <a:t>32</a:t>
            </a:r>
            <a:r>
              <a:rPr lang="en-US">
                <a:effectLst/>
                <a:latin typeface="Lucida Grande" panose="020B0600040502020204" pitchFamily="34" charset="0"/>
              </a:rPr>
              <a:t>Let this Messiah, this King of Israel, come down from the cross so we can see it and believe him!” Even the men who were crucified with Jesus ridiculed him.</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 Death of Jesus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15:33</a:t>
            </a:r>
            <a:r>
              <a:rPr lang="en-US">
                <a:effectLst/>
                <a:latin typeface="Lucida Grande" panose="020B0600040502020204" pitchFamily="34" charset="0"/>
              </a:rPr>
              <a:t>    At noon, darkness fell across the whole land until three o’clock. </a:t>
            </a:r>
            <a:r>
              <a:rPr lang="en-US" b="1" baseline="30000">
                <a:solidFill>
                  <a:srgbClr val="006699"/>
                </a:solidFill>
                <a:effectLst/>
                <a:latin typeface="Helvetica Neue" panose="02000503000000020004" pitchFamily="2" charset="0"/>
              </a:rPr>
              <a:t>34</a:t>
            </a:r>
            <a:r>
              <a:rPr lang="en-US">
                <a:effectLst/>
                <a:latin typeface="Lucida Grande" panose="020B0600040502020204" pitchFamily="34" charset="0"/>
              </a:rPr>
              <a:t> Then at three o’clock Jesus called out with a loud voice, </a:t>
            </a:r>
            <a:r>
              <a:rPr lang="en-US">
                <a:solidFill>
                  <a:srgbClr val="FF2500"/>
                </a:solidFill>
                <a:effectLst/>
                <a:latin typeface="Lucida Grande" panose="020B0600040502020204" pitchFamily="34" charset="0"/>
              </a:rPr>
              <a:t>“Eloi, Eloi, lema sabachthani?”</a:t>
            </a:r>
            <a:r>
              <a:rPr lang="en-US">
                <a:effectLst/>
                <a:latin typeface="Lucida Grande" panose="020B0600040502020204" pitchFamily="34" charset="0"/>
              </a:rPr>
              <a:t> which means </a:t>
            </a:r>
            <a:r>
              <a:rPr lang="en-US">
                <a:solidFill>
                  <a:srgbClr val="FF2500"/>
                </a:solidFill>
                <a:effectLst/>
                <a:latin typeface="Lucida Grande" panose="020B0600040502020204" pitchFamily="34" charset="0"/>
              </a:rPr>
              <a:t>“My God, my God, why have you abandoned me?”</a:t>
            </a:r>
            <a:r>
              <a:rPr lang="en-US" baseline="30000">
                <a:solidFill>
                  <a:srgbClr val="FF2500"/>
                </a:solidFill>
                <a:effectLst/>
                <a:latin typeface="Lucida Grande" panose="020B0600040502020204" pitchFamily="34" charset="0"/>
              </a:rPr>
              <a:t>a</a:t>
            </a:r>
            <a:endParaRPr lang="en-US">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15:35</a:t>
            </a:r>
            <a:r>
              <a:rPr lang="en-US">
                <a:effectLst/>
                <a:latin typeface="Lucida Grande" panose="020B0600040502020204" pitchFamily="34" charset="0"/>
              </a:rPr>
              <a:t>    Some of the bystanders misunderstood and thought he was calling for the prophet Elijah. </a:t>
            </a:r>
            <a:r>
              <a:rPr lang="en-US" b="1" baseline="30000">
                <a:solidFill>
                  <a:srgbClr val="006699"/>
                </a:solidFill>
                <a:effectLst/>
                <a:latin typeface="Helvetica Neue" panose="02000503000000020004" pitchFamily="2" charset="0"/>
              </a:rPr>
              <a:t>36</a:t>
            </a:r>
            <a:r>
              <a:rPr lang="en-US">
                <a:effectLst/>
                <a:latin typeface="Lucida Grande" panose="020B0600040502020204" pitchFamily="34" charset="0"/>
              </a:rPr>
              <a:t> One of them ran and filled a sponge with sour wine, holding it up to him on a reed stick so he could drink. “Wait!” he said. “Let’s see whether Elijah comes to take him down!”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15:37</a:t>
            </a:r>
            <a:r>
              <a:rPr lang="en-US">
                <a:effectLst/>
                <a:latin typeface="Lucida Grande" panose="020B0600040502020204" pitchFamily="34" charset="0"/>
              </a:rPr>
              <a:t>    Then Jesus uttered another loud cry and breathed his last. </a:t>
            </a:r>
            <a:r>
              <a:rPr lang="en-US" b="1" baseline="30000">
                <a:solidFill>
                  <a:srgbClr val="006699"/>
                </a:solidFill>
                <a:effectLst/>
                <a:latin typeface="Helvetica Neue" panose="02000503000000020004" pitchFamily="2" charset="0"/>
              </a:rPr>
              <a:t>38</a:t>
            </a:r>
            <a:r>
              <a:rPr lang="en-US">
                <a:effectLst/>
                <a:latin typeface="Lucida Grande" panose="020B0600040502020204" pitchFamily="34" charset="0"/>
              </a:rPr>
              <a:t> And the curtain in the sanctuary of the Temple was torn in two, from top to bottom.</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15:39</a:t>
            </a:r>
            <a:r>
              <a:rPr lang="en-US">
                <a:effectLst/>
                <a:latin typeface="Lucida Grande" panose="020B0600040502020204" pitchFamily="34" charset="0"/>
              </a:rPr>
              <a:t>    When the Roman officer</a:t>
            </a:r>
            <a:r>
              <a:rPr lang="en-US" baseline="30000">
                <a:effectLst/>
                <a:latin typeface="Lucida Grande" panose="020B0600040502020204" pitchFamily="34" charset="0"/>
              </a:rPr>
              <a:t>a</a:t>
            </a:r>
            <a:r>
              <a:rPr lang="en-US">
                <a:effectLst/>
                <a:latin typeface="Lucida Grande" panose="020B0600040502020204" pitchFamily="34" charset="0"/>
              </a:rPr>
              <a:t> who stood facing him</a:t>
            </a:r>
            <a:r>
              <a:rPr lang="en-US" baseline="30000">
                <a:effectLst/>
                <a:latin typeface="Lucida Grande" panose="020B0600040502020204" pitchFamily="34" charset="0"/>
              </a:rPr>
              <a:t>b</a:t>
            </a:r>
            <a:r>
              <a:rPr lang="en-US">
                <a:effectLst/>
                <a:latin typeface="Lucida Grande" panose="020B0600040502020204" pitchFamily="34" charset="0"/>
              </a:rPr>
              <a:t> saw how he had died, he exclaimed, “This man truly was the Son of God!”</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15:40</a:t>
            </a:r>
            <a:r>
              <a:rPr lang="en-US">
                <a:effectLst/>
                <a:latin typeface="Lucida Grande" panose="020B0600040502020204" pitchFamily="34" charset="0"/>
              </a:rPr>
              <a:t>    Some women were there, watching from a distance, including Mary Magdalene, Mary (the mother of James the younger and of Joseph</a:t>
            </a:r>
            <a:r>
              <a:rPr lang="en-US" baseline="30000">
                <a:effectLst/>
                <a:latin typeface="Lucida Grande" panose="020B0600040502020204" pitchFamily="34" charset="0"/>
              </a:rPr>
              <a:t>a</a:t>
            </a:r>
            <a:r>
              <a:rPr lang="en-US">
                <a:effectLst/>
                <a:latin typeface="Lucida Grande" panose="020B0600040502020204" pitchFamily="34" charset="0"/>
              </a:rPr>
              <a:t>), and Salome. </a:t>
            </a:r>
            <a:r>
              <a:rPr lang="en-US" b="1" baseline="30000">
                <a:solidFill>
                  <a:srgbClr val="006699"/>
                </a:solidFill>
                <a:effectLst/>
                <a:latin typeface="Helvetica Neue" panose="02000503000000020004" pitchFamily="2" charset="0"/>
              </a:rPr>
              <a:t>41</a:t>
            </a:r>
            <a:r>
              <a:rPr lang="en-US">
                <a:effectLst/>
                <a:latin typeface="Lucida Grande" panose="020B0600040502020204" pitchFamily="34" charset="0"/>
              </a:rPr>
              <a:t> They had been followers of Jesus and had cared for him while he was in Galilee. Many other women who had come with him to Jerusalem were also there.</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a:effectLst/>
                <a:latin typeface="Lucida Grande" panose="020B0600040502020204" pitchFamily="34" charset="0"/>
              </a:rPr>
              <a:t>The Burial of Jesus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15:42</a:t>
            </a:r>
            <a:r>
              <a:rPr lang="en-US">
                <a:effectLst/>
                <a:latin typeface="Lucida Grande" panose="020B0600040502020204" pitchFamily="34" charset="0"/>
              </a:rPr>
              <a:t>    This all happened on Friday, the day of preparation,</a:t>
            </a:r>
            <a:r>
              <a:rPr lang="en-US" baseline="30000">
                <a:effectLst/>
                <a:latin typeface="Lucida Grande" panose="020B0600040502020204" pitchFamily="34" charset="0"/>
              </a:rPr>
              <a:t>a</a:t>
            </a:r>
            <a:r>
              <a:rPr lang="en-US">
                <a:effectLst/>
                <a:latin typeface="Lucida Grande" panose="020B0600040502020204" pitchFamily="34" charset="0"/>
              </a:rPr>
              <a:t> the day before the Sabbath. As evening approached, </a:t>
            </a:r>
            <a:r>
              <a:rPr lang="en-US" b="1" baseline="30000">
                <a:solidFill>
                  <a:srgbClr val="006699"/>
                </a:solidFill>
                <a:effectLst/>
                <a:latin typeface="Helvetica Neue" panose="02000503000000020004" pitchFamily="2" charset="0"/>
              </a:rPr>
              <a:t>43</a:t>
            </a:r>
            <a:r>
              <a:rPr lang="en-US">
                <a:effectLst/>
                <a:latin typeface="Lucida Grande" panose="020B0600040502020204" pitchFamily="34" charset="0"/>
              </a:rPr>
              <a:t> Joseph of Arimathea took a risk and went to Pilate and asked for Jesus’ body. (Joseph was an honored member of the high council, and he was waiting for the Kingdom of God to come.) </a:t>
            </a:r>
            <a:r>
              <a:rPr lang="en-US" b="1" baseline="30000">
                <a:solidFill>
                  <a:srgbClr val="006699"/>
                </a:solidFill>
                <a:effectLst/>
                <a:latin typeface="Helvetica Neue" panose="02000503000000020004" pitchFamily="2" charset="0"/>
              </a:rPr>
              <a:t>44</a:t>
            </a:r>
            <a:r>
              <a:rPr lang="en-US">
                <a:effectLst/>
                <a:latin typeface="Lucida Grande" panose="020B0600040502020204" pitchFamily="34" charset="0"/>
              </a:rPr>
              <a:t> Pilate couldn’t believe that Jesus was already dead, so he called for the Roman officer and asked if he had died yet. </a:t>
            </a:r>
            <a:r>
              <a:rPr lang="en-US" b="1" baseline="30000">
                <a:solidFill>
                  <a:srgbClr val="006699"/>
                </a:solidFill>
                <a:effectLst/>
                <a:latin typeface="Helvetica Neue" panose="02000503000000020004" pitchFamily="2" charset="0"/>
              </a:rPr>
              <a:t>45</a:t>
            </a:r>
            <a:r>
              <a:rPr lang="en-US">
                <a:effectLst/>
                <a:latin typeface="Lucida Grande" panose="020B0600040502020204" pitchFamily="34" charset="0"/>
              </a:rPr>
              <a:t> The officer confirmed that Jesus was dead, so Pilate told Joseph he could have the body. </a:t>
            </a:r>
            <a:r>
              <a:rPr lang="en-US" b="1" baseline="30000">
                <a:solidFill>
                  <a:srgbClr val="006699"/>
                </a:solidFill>
                <a:effectLst/>
                <a:latin typeface="Helvetica Neue" panose="02000503000000020004" pitchFamily="2" charset="0"/>
              </a:rPr>
              <a:t>46</a:t>
            </a:r>
            <a:r>
              <a:rPr lang="en-US">
                <a:effectLst/>
                <a:latin typeface="Lucida Grande" panose="020B0600040502020204" pitchFamily="34" charset="0"/>
              </a:rPr>
              <a:t> Joseph bought a long sheet of linen cloth. Then he took Jesus’ body down from the cross, wrapped it in the cloth, and laid it in a tomb that had been carved out of the rock. Then he rolled a stone in front of the entrance. </a:t>
            </a:r>
            <a:r>
              <a:rPr lang="en-US" b="1" baseline="30000">
                <a:solidFill>
                  <a:srgbClr val="006699"/>
                </a:solidFill>
                <a:effectLst/>
                <a:latin typeface="Helvetica Neue" panose="02000503000000020004" pitchFamily="2" charset="0"/>
              </a:rPr>
              <a:t>47</a:t>
            </a:r>
            <a:r>
              <a:rPr lang="en-US">
                <a:effectLst/>
                <a:latin typeface="Lucida Grande" panose="020B0600040502020204" pitchFamily="34" charset="0"/>
              </a:rPr>
              <a:t> Mary Magdalene and Mary the mother of Joseph saw where Jesus’ body was laid.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23:35</a:t>
            </a:r>
            <a:r>
              <a:rPr lang="en-US">
                <a:effectLst/>
                <a:latin typeface="Lucida Grande" panose="020B0600040502020204" pitchFamily="34" charset="0"/>
              </a:rPr>
              <a:t>    The crowd watched and the leaders scoffed. “He saved others,” they said, “let him save himself if he is really God’s Messiah, the Chosen One.” </a:t>
            </a:r>
            <a:r>
              <a:rPr lang="en-US" b="1" baseline="30000">
                <a:solidFill>
                  <a:srgbClr val="006699"/>
                </a:solidFill>
                <a:effectLst/>
                <a:latin typeface="Helvetica Neue" panose="02000503000000020004" pitchFamily="2" charset="0"/>
              </a:rPr>
              <a:t>36</a:t>
            </a:r>
            <a:r>
              <a:rPr lang="en-US">
                <a:effectLst/>
                <a:latin typeface="Lucida Grande" panose="020B0600040502020204" pitchFamily="34" charset="0"/>
              </a:rPr>
              <a:t> The soldiers mocked him, too, by offering him a drink of sour wine. </a:t>
            </a:r>
            <a:r>
              <a:rPr lang="en-US" b="1" baseline="30000">
                <a:solidFill>
                  <a:srgbClr val="006699"/>
                </a:solidFill>
                <a:effectLst/>
                <a:latin typeface="Helvetica Neue" panose="02000503000000020004" pitchFamily="2" charset="0"/>
              </a:rPr>
              <a:t>37</a:t>
            </a:r>
            <a:r>
              <a:rPr lang="en-US">
                <a:effectLst/>
                <a:latin typeface="Lucida Grande" panose="020B0600040502020204" pitchFamily="34" charset="0"/>
              </a:rPr>
              <a:t> They called out to him, “If you are the King of the Jews, save yourself!” </a:t>
            </a:r>
            <a:r>
              <a:rPr lang="en-US" b="1" baseline="30000">
                <a:solidFill>
                  <a:srgbClr val="006699"/>
                </a:solidFill>
                <a:effectLst/>
                <a:latin typeface="Helvetica Neue" panose="02000503000000020004" pitchFamily="2" charset="0"/>
              </a:rPr>
              <a:t>38</a:t>
            </a:r>
            <a:r>
              <a:rPr lang="en-US">
                <a:effectLst/>
                <a:latin typeface="Lucida Grande" panose="020B0600040502020204" pitchFamily="34" charset="0"/>
              </a:rPr>
              <a:t> A sign was fastened above him with these words: “This is the King of the Jews.”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23:39</a:t>
            </a:r>
            <a:r>
              <a:rPr lang="en-US">
                <a:effectLst/>
                <a:latin typeface="Lucida Grande" panose="020B0600040502020204" pitchFamily="34" charset="0"/>
              </a:rPr>
              <a:t>    One of the criminals hanging beside him scoffed, “So you’re the Messiah, are you? Prove it by saving yourself—and us, too, while you’re at it!”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23:40</a:t>
            </a:r>
            <a:r>
              <a:rPr lang="en-US">
                <a:effectLst/>
                <a:latin typeface="Lucida Grande" panose="020B0600040502020204" pitchFamily="34" charset="0"/>
              </a:rPr>
              <a:t>    But the other criminal protested, “Don’t you fear God even when you have been sentenced to die? </a:t>
            </a:r>
            <a:r>
              <a:rPr lang="en-US" b="1" baseline="30000">
                <a:solidFill>
                  <a:srgbClr val="006699"/>
                </a:solidFill>
                <a:effectLst/>
                <a:latin typeface="Helvetica Neue" panose="02000503000000020004" pitchFamily="2" charset="0"/>
              </a:rPr>
              <a:t>41</a:t>
            </a:r>
            <a:r>
              <a:rPr lang="en-US">
                <a:effectLst/>
                <a:latin typeface="Lucida Grande" panose="020B0600040502020204" pitchFamily="34" charset="0"/>
              </a:rPr>
              <a:t> We deserve to die for our crimes, but this man hasn’t done anything wrong.” </a:t>
            </a:r>
            <a:r>
              <a:rPr lang="en-US" b="1" baseline="30000">
                <a:solidFill>
                  <a:srgbClr val="006699"/>
                </a:solidFill>
                <a:effectLst/>
                <a:latin typeface="Helvetica Neue" panose="02000503000000020004" pitchFamily="2" charset="0"/>
              </a:rPr>
              <a:t>42</a:t>
            </a:r>
            <a:r>
              <a:rPr lang="en-US">
                <a:effectLst/>
                <a:latin typeface="Lucida Grande" panose="020B0600040502020204" pitchFamily="34" charset="0"/>
              </a:rPr>
              <a:t> Then he said, “Jesus, remember me when you come into your Kingdom.”</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23:43</a:t>
            </a:r>
            <a:r>
              <a:rPr lang="en-US">
                <a:solidFill>
                  <a:srgbClr val="000000"/>
                </a:solidFill>
                <a:effectLst/>
                <a:latin typeface="Lucida Grande" panose="020B0600040502020204" pitchFamily="34" charset="0"/>
              </a:rPr>
              <a:t>    And Jesus replied, </a:t>
            </a:r>
            <a:r>
              <a:rPr lang="en-US">
                <a:solidFill>
                  <a:srgbClr val="FF2500"/>
                </a:solidFill>
                <a:effectLst/>
                <a:latin typeface="Lucida Grande" panose="020B0600040502020204" pitchFamily="34" charset="0"/>
              </a:rPr>
              <a:t>“I assure you, today you will be with me in paradise.”</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 Death of Jesus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23:44</a:t>
            </a:r>
            <a:r>
              <a:rPr lang="en-US">
                <a:effectLst/>
                <a:latin typeface="Lucida Grande" panose="020B0600040502020204" pitchFamily="34" charset="0"/>
              </a:rPr>
              <a:t>    By this time it was about noon, and darkness fell across the whole land until three o’clock. </a:t>
            </a:r>
            <a:r>
              <a:rPr lang="en-US" b="1" baseline="30000">
                <a:solidFill>
                  <a:srgbClr val="006699"/>
                </a:solidFill>
                <a:effectLst/>
                <a:latin typeface="Helvetica Neue" panose="02000503000000020004" pitchFamily="2" charset="0"/>
              </a:rPr>
              <a:t>45</a:t>
            </a:r>
            <a:r>
              <a:rPr lang="en-US">
                <a:effectLst/>
                <a:latin typeface="Lucida Grande" panose="020B0600040502020204" pitchFamily="34" charset="0"/>
              </a:rPr>
              <a:t> The light from the sun was gone. And suddenly, the curtain in the sanctuary of the Temple was torn down the middle. </a:t>
            </a:r>
            <a:r>
              <a:rPr lang="en-US" b="1" baseline="30000">
                <a:solidFill>
                  <a:srgbClr val="006699"/>
                </a:solidFill>
                <a:effectLst/>
                <a:latin typeface="Helvetica Neue" panose="02000503000000020004" pitchFamily="2" charset="0"/>
              </a:rPr>
              <a:t>46</a:t>
            </a:r>
            <a:r>
              <a:rPr lang="en-US">
                <a:effectLst/>
                <a:latin typeface="Lucida Grande" panose="020B0600040502020204" pitchFamily="34" charset="0"/>
              </a:rPr>
              <a:t> Then Jesus shouted, </a:t>
            </a:r>
            <a:r>
              <a:rPr lang="en-US">
                <a:solidFill>
                  <a:srgbClr val="FF2500"/>
                </a:solidFill>
                <a:effectLst/>
                <a:latin typeface="Lucida Grande" panose="020B0600040502020204" pitchFamily="34" charset="0"/>
              </a:rPr>
              <a:t>“Father, I entrust my spirit into your hands!”</a:t>
            </a:r>
            <a:r>
              <a:rPr lang="en-US" baseline="30000">
                <a:solidFill>
                  <a:srgbClr val="FF2500"/>
                </a:solidFill>
                <a:effectLst/>
                <a:latin typeface="Lucida Grande" panose="020B0600040502020204" pitchFamily="34" charset="0"/>
              </a:rPr>
              <a:t>a</a:t>
            </a:r>
            <a:r>
              <a:rPr lang="en-US">
                <a:effectLst/>
                <a:latin typeface="Lucida Grande" panose="020B0600040502020204" pitchFamily="34" charset="0"/>
              </a:rPr>
              <a:t> And with those words he breathed his last.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23:47</a:t>
            </a:r>
            <a:r>
              <a:rPr lang="en-US">
                <a:effectLst/>
                <a:latin typeface="Lucida Grande" panose="020B0600040502020204" pitchFamily="34" charset="0"/>
              </a:rPr>
              <a:t>    When the Roman officer</a:t>
            </a:r>
            <a:r>
              <a:rPr lang="en-US" baseline="30000">
                <a:effectLst/>
                <a:latin typeface="Lucida Grande" panose="020B0600040502020204" pitchFamily="34" charset="0"/>
              </a:rPr>
              <a:t>a</a:t>
            </a:r>
            <a:r>
              <a:rPr lang="en-US">
                <a:effectLst/>
                <a:latin typeface="Lucida Grande" panose="020B0600040502020204" pitchFamily="34" charset="0"/>
              </a:rPr>
              <a:t> overseeing the execution saw what had happened, he worshiped God and said, “Surely this man was innocent.</a:t>
            </a:r>
            <a:r>
              <a:rPr lang="en-US" baseline="30000">
                <a:effectLst/>
                <a:latin typeface="Lucida Grande" panose="020B0600040502020204" pitchFamily="34" charset="0"/>
              </a:rPr>
              <a:t>b</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48</a:t>
            </a:r>
            <a:r>
              <a:rPr lang="en-US">
                <a:effectLst/>
                <a:latin typeface="Lucida Grande" panose="020B0600040502020204" pitchFamily="34" charset="0"/>
              </a:rPr>
              <a:t> And when all the crowd that came to see the crucifixion saw what had happened, they went home in deep sorrow.</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49</a:t>
            </a:r>
            <a:r>
              <a:rPr lang="en-US">
                <a:effectLst/>
                <a:latin typeface="Lucida Grande" panose="020B0600040502020204" pitchFamily="34" charset="0"/>
              </a:rPr>
              <a:t> But Jesus’ friends, including the women who had followed him from Galilee, stood at a distance watching.</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 Burial of Jesus</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23:50</a:t>
            </a:r>
            <a:r>
              <a:rPr lang="en-US">
                <a:effectLst/>
                <a:latin typeface="Lucida Grande" panose="020B0600040502020204" pitchFamily="34" charset="0"/>
              </a:rPr>
              <a:t>    Now there was a good and righteous man named Joseph. He was a member of the Jewish high council, </a:t>
            </a:r>
            <a:r>
              <a:rPr lang="en-US" b="1" baseline="30000">
                <a:solidFill>
                  <a:srgbClr val="006699"/>
                </a:solidFill>
                <a:effectLst/>
                <a:latin typeface="Helvetica Neue" panose="02000503000000020004" pitchFamily="2" charset="0"/>
              </a:rPr>
              <a:t>51</a:t>
            </a:r>
            <a:r>
              <a:rPr lang="en-US">
                <a:effectLst/>
                <a:latin typeface="Lucida Grande" panose="020B0600040502020204" pitchFamily="34" charset="0"/>
              </a:rPr>
              <a:t> but he had not agreed with the decision and actions of the other religious leaders. He was from the town of Arimathea in Judea, and he was waiting for the Kingdom of God to come. </a:t>
            </a:r>
            <a:r>
              <a:rPr lang="en-US" b="1" baseline="30000">
                <a:solidFill>
                  <a:srgbClr val="006699"/>
                </a:solidFill>
                <a:effectLst/>
                <a:latin typeface="Helvetica Neue" panose="02000503000000020004" pitchFamily="2" charset="0"/>
              </a:rPr>
              <a:t>52</a:t>
            </a:r>
            <a:r>
              <a:rPr lang="en-US">
                <a:effectLst/>
                <a:latin typeface="Lucida Grande" panose="020B0600040502020204" pitchFamily="34" charset="0"/>
              </a:rPr>
              <a:t> He went to Pilate and asked for Jesus’ body. </a:t>
            </a:r>
            <a:r>
              <a:rPr lang="en-US" b="1" baseline="30000">
                <a:solidFill>
                  <a:srgbClr val="006699"/>
                </a:solidFill>
                <a:effectLst/>
                <a:latin typeface="Helvetica Neue" panose="02000503000000020004" pitchFamily="2" charset="0"/>
              </a:rPr>
              <a:t>53</a:t>
            </a:r>
            <a:r>
              <a:rPr lang="en-US">
                <a:effectLst/>
                <a:latin typeface="Lucida Grande" panose="020B0600040502020204" pitchFamily="34" charset="0"/>
              </a:rPr>
              <a:t> Then he took the body down from the cross and wrapped it in a long sheet of linen cloth and laid it in a new tomb that had been carved out of rock. </a:t>
            </a:r>
            <a:r>
              <a:rPr lang="en-US" b="1" baseline="30000">
                <a:solidFill>
                  <a:srgbClr val="006699"/>
                </a:solidFill>
                <a:effectLst/>
                <a:latin typeface="Helvetica Neue" panose="02000503000000020004" pitchFamily="2" charset="0"/>
              </a:rPr>
              <a:t>54</a:t>
            </a:r>
            <a:r>
              <a:rPr lang="en-US">
                <a:effectLst/>
                <a:latin typeface="Lucida Grande" panose="020B0600040502020204" pitchFamily="34" charset="0"/>
              </a:rPr>
              <a:t> This was done late on Friday afternoon, the day of preparation,</a:t>
            </a:r>
            <a:r>
              <a:rPr lang="en-US" baseline="30000">
                <a:effectLst/>
                <a:latin typeface="Lucida Grande" panose="020B0600040502020204" pitchFamily="34" charset="0"/>
              </a:rPr>
              <a:t>a</a:t>
            </a:r>
            <a:r>
              <a:rPr lang="en-US">
                <a:effectLst/>
                <a:latin typeface="Lucida Grande" panose="020B0600040502020204" pitchFamily="34" charset="0"/>
              </a:rPr>
              <a:t> as the Sabbath was about to begin.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23:55</a:t>
            </a:r>
            <a:r>
              <a:rPr lang="en-US">
                <a:effectLst/>
                <a:latin typeface="Lucida Grande" panose="020B0600040502020204" pitchFamily="34" charset="0"/>
              </a:rPr>
              <a:t>    As his body was taken away, the women from Galilee followed and saw the tomb where his body was placed. </a:t>
            </a:r>
            <a:r>
              <a:rPr lang="en-US" b="1" baseline="30000">
                <a:solidFill>
                  <a:srgbClr val="006699"/>
                </a:solidFill>
                <a:effectLst/>
                <a:latin typeface="Helvetica Neue" panose="02000503000000020004" pitchFamily="2" charset="0"/>
              </a:rPr>
              <a:t>56</a:t>
            </a:r>
            <a:r>
              <a:rPr lang="en-US">
                <a:effectLst/>
                <a:latin typeface="Lucida Grande" panose="020B0600040502020204" pitchFamily="34" charset="0"/>
              </a:rPr>
              <a:t> Then they went home and prepared spices and ointments to anoint his body. But by the time they were finished the Sabbath had begun, so they rested as required by the law.</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 Death of Jesus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19:28</a:t>
            </a:r>
            <a:r>
              <a:rPr lang="en-US">
                <a:effectLst/>
                <a:latin typeface="Lucida Grande" panose="020B0600040502020204" pitchFamily="34" charset="0"/>
              </a:rPr>
              <a:t>    Jesus knew that his mission was now finished, and to fulfill Scripture he said, </a:t>
            </a:r>
            <a:r>
              <a:rPr lang="en-US">
                <a:solidFill>
                  <a:srgbClr val="FF2500"/>
                </a:solidFill>
                <a:effectLst/>
                <a:latin typeface="Lucida Grande" panose="020B0600040502020204" pitchFamily="34" charset="0"/>
              </a:rPr>
              <a:t>“I am thirsty.”</a:t>
            </a:r>
            <a:r>
              <a:rPr lang="en-US" baseline="30000">
                <a:solidFill>
                  <a:srgbClr val="FF2500"/>
                </a:solidFill>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effectLst/>
                <a:latin typeface="Lucida Grande" panose="020B0600040502020204" pitchFamily="34" charset="0"/>
              </a:rPr>
              <a:t> A jar of sour wine was sitting there, so they soaked a sponge in it, put it on a hyssop branch, and held it up to his lips. </a:t>
            </a:r>
            <a:r>
              <a:rPr lang="en-US" b="1" baseline="30000">
                <a:solidFill>
                  <a:srgbClr val="006699"/>
                </a:solidFill>
                <a:effectLst/>
                <a:latin typeface="Helvetica Neue" panose="02000503000000020004" pitchFamily="2" charset="0"/>
              </a:rPr>
              <a:t>30</a:t>
            </a:r>
            <a:r>
              <a:rPr lang="en-US">
                <a:effectLst/>
                <a:latin typeface="Lucida Grande" panose="020B0600040502020204" pitchFamily="34" charset="0"/>
              </a:rPr>
              <a:t> When Jesus had tasted it, he said, </a:t>
            </a:r>
            <a:r>
              <a:rPr lang="en-US">
                <a:solidFill>
                  <a:srgbClr val="FF2500"/>
                </a:solidFill>
                <a:effectLst/>
                <a:latin typeface="Lucida Grande" panose="020B0600040502020204" pitchFamily="34" charset="0"/>
              </a:rPr>
              <a:t>“It is finished!”</a:t>
            </a:r>
            <a:r>
              <a:rPr lang="en-US">
                <a:effectLst/>
                <a:latin typeface="Lucida Grande" panose="020B0600040502020204" pitchFamily="34" charset="0"/>
              </a:rPr>
              <a:t> Then he bowed his head and gave up his spirit.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19:31</a:t>
            </a:r>
            <a:r>
              <a:rPr lang="en-US">
                <a:effectLst/>
                <a:latin typeface="Lucida Grande" panose="020B0600040502020204" pitchFamily="34" charset="0"/>
              </a:rPr>
              <a:t>    It was the day of preparation, and the Jewish leaders didn’t want the bodies hanging there the next day, which was the Sabbath (and a very special Sabbath, because it was the Passover). So they asked Pilate to hasten their deaths by ordering that their legs be broken. Then their bodies could be taken down. </a:t>
            </a:r>
            <a:r>
              <a:rPr lang="en-US" b="1" baseline="30000">
                <a:solidFill>
                  <a:srgbClr val="006699"/>
                </a:solidFill>
                <a:effectLst/>
                <a:latin typeface="Helvetica Neue" panose="02000503000000020004" pitchFamily="2" charset="0"/>
              </a:rPr>
              <a:t>32</a:t>
            </a:r>
            <a:r>
              <a:rPr lang="en-US">
                <a:effectLst/>
                <a:latin typeface="Lucida Grande" panose="020B0600040502020204" pitchFamily="34" charset="0"/>
              </a:rPr>
              <a:t> So the soldiers came and broke the legs of the two men crucified with Jesus. </a:t>
            </a:r>
            <a:r>
              <a:rPr lang="en-US" b="1" baseline="30000">
                <a:solidFill>
                  <a:srgbClr val="006699"/>
                </a:solidFill>
                <a:effectLst/>
                <a:latin typeface="Helvetica Neue" panose="02000503000000020004" pitchFamily="2" charset="0"/>
              </a:rPr>
              <a:t>33</a:t>
            </a:r>
            <a:r>
              <a:rPr lang="en-US">
                <a:effectLst/>
                <a:latin typeface="Lucida Grande" panose="020B0600040502020204" pitchFamily="34" charset="0"/>
              </a:rPr>
              <a:t> But when they came to Jesus, they saw that he was already dead, so they didn’t break his legs. </a:t>
            </a:r>
            <a:r>
              <a:rPr lang="en-US" b="1" baseline="30000">
                <a:solidFill>
                  <a:srgbClr val="006699"/>
                </a:solidFill>
                <a:effectLst/>
                <a:latin typeface="Helvetica Neue" panose="02000503000000020004" pitchFamily="2" charset="0"/>
              </a:rPr>
              <a:t>34</a:t>
            </a:r>
            <a:r>
              <a:rPr lang="en-US">
                <a:effectLst/>
                <a:latin typeface="Lucida Grande" panose="020B0600040502020204" pitchFamily="34" charset="0"/>
              </a:rPr>
              <a:t> One of the soldiers, however, pierced his side with a spear, and immediately blood and water flowed out. </a:t>
            </a:r>
            <a:r>
              <a:rPr lang="en-US" b="1" baseline="30000">
                <a:solidFill>
                  <a:srgbClr val="006699"/>
                </a:solidFill>
                <a:effectLst/>
                <a:latin typeface="Helvetica Neue" panose="02000503000000020004" pitchFamily="2" charset="0"/>
              </a:rPr>
              <a:t>35</a:t>
            </a:r>
            <a:r>
              <a:rPr lang="en-US">
                <a:effectLst/>
                <a:latin typeface="Lucida Grande" panose="020B0600040502020204" pitchFamily="34" charset="0"/>
              </a:rPr>
              <a:t> (This report is from an eyewitness giving an accurate account. He speaks the truth so that you also may continue to believe.</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effectLst/>
                <a:latin typeface="Lucida Grande" panose="020B0600040502020204" pitchFamily="34" charset="0"/>
              </a:rPr>
              <a:t> These things happened in fulfillment of the Scriptures that say, “Not one of his bones will be broken,”</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37</a:t>
            </a:r>
            <a:r>
              <a:rPr lang="en-US">
                <a:effectLst/>
                <a:latin typeface="Lucida Grande" panose="020B0600040502020204" pitchFamily="34" charset="0"/>
              </a:rPr>
              <a:t> and “They will look on the one they pierced.”</a:t>
            </a:r>
            <a:r>
              <a:rPr lang="en-US" baseline="30000">
                <a:effectLst/>
                <a:latin typeface="Lucida Grande" panose="020B0600040502020204" pitchFamily="34" charset="0"/>
              </a:rPr>
              <a:t>a</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a:effectLst/>
                <a:latin typeface="Lucida Grande" panose="020B0600040502020204" pitchFamily="34" charset="0"/>
              </a:rPr>
              <a:t>The Burial of Jesus</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19:38</a:t>
            </a:r>
            <a:r>
              <a:rPr lang="en-US">
                <a:effectLst/>
                <a:latin typeface="Lucida Grande" panose="020B0600040502020204" pitchFamily="34" charset="0"/>
              </a:rPr>
              <a:t>    Afterward Joseph of Arimathea, who had been a secret disciple of Jesus (because he feared the Jewish leaders), asked Pilate for permission to take down Jesus’ body. When Pilate gave permission, Joseph came and took the body away. </a:t>
            </a:r>
            <a:r>
              <a:rPr lang="en-US" b="1" baseline="30000">
                <a:solidFill>
                  <a:srgbClr val="006699"/>
                </a:solidFill>
                <a:effectLst/>
                <a:latin typeface="Helvetica Neue" panose="02000503000000020004" pitchFamily="2" charset="0"/>
              </a:rPr>
              <a:t>39</a:t>
            </a:r>
            <a:r>
              <a:rPr lang="en-US">
                <a:effectLst/>
                <a:latin typeface="Lucida Grande" panose="020B0600040502020204" pitchFamily="34" charset="0"/>
              </a:rPr>
              <a:t> With him came Nicodemus, the man who had come to Jesus at night. He brought about seventy-five pounds</a:t>
            </a:r>
            <a:r>
              <a:rPr lang="en-US" baseline="30000">
                <a:effectLst/>
                <a:latin typeface="Lucida Grande" panose="020B0600040502020204" pitchFamily="34" charset="0"/>
              </a:rPr>
              <a:t>a</a:t>
            </a:r>
            <a:r>
              <a:rPr lang="en-US">
                <a:effectLst/>
                <a:latin typeface="Lucida Grande" panose="020B0600040502020204" pitchFamily="34" charset="0"/>
              </a:rPr>
              <a:t> of perfumed ointment made from myrrh and aloes. </a:t>
            </a:r>
            <a:r>
              <a:rPr lang="en-US" b="1" baseline="30000">
                <a:solidFill>
                  <a:srgbClr val="006699"/>
                </a:solidFill>
                <a:effectLst/>
                <a:latin typeface="Helvetica Neue" panose="02000503000000020004" pitchFamily="2" charset="0"/>
              </a:rPr>
              <a:t>40</a:t>
            </a:r>
            <a:r>
              <a:rPr lang="en-US">
                <a:effectLst/>
                <a:latin typeface="Lucida Grande" panose="020B0600040502020204" pitchFamily="34" charset="0"/>
              </a:rPr>
              <a:t> Following Jewish burial custom, they wrapped Jesus’ body with the spices in long sheets of linen cloth. </a:t>
            </a:r>
            <a:r>
              <a:rPr lang="en-US" b="1" baseline="30000">
                <a:solidFill>
                  <a:srgbClr val="006699"/>
                </a:solidFill>
                <a:effectLst/>
                <a:latin typeface="Helvetica Neue" panose="02000503000000020004" pitchFamily="2" charset="0"/>
              </a:rPr>
              <a:t>41</a:t>
            </a:r>
            <a:r>
              <a:rPr lang="en-US">
                <a:effectLst/>
                <a:latin typeface="Lucida Grande" panose="020B0600040502020204" pitchFamily="34" charset="0"/>
              </a:rPr>
              <a:t> The place of crucifixion was near a garden, where there was a new tomb, never used before. </a:t>
            </a:r>
            <a:r>
              <a:rPr lang="en-US" b="1" baseline="30000">
                <a:solidFill>
                  <a:srgbClr val="006699"/>
                </a:solidFill>
                <a:effectLst/>
                <a:latin typeface="Helvetica Neue" panose="02000503000000020004" pitchFamily="2" charset="0"/>
              </a:rPr>
              <a:t>42</a:t>
            </a:r>
            <a:r>
              <a:rPr lang="en-US">
                <a:effectLst/>
                <a:latin typeface="Lucida Grande" panose="020B0600040502020204" pitchFamily="34" charset="0"/>
              </a:rPr>
              <a:t> And so, because it was the day of preparation for the Jewish Passover</a:t>
            </a:r>
            <a:r>
              <a:rPr lang="en-US" baseline="30000">
                <a:effectLst/>
                <a:latin typeface="Lucida Grande" panose="020B0600040502020204" pitchFamily="34" charset="0"/>
              </a:rPr>
              <a:t>a</a:t>
            </a:r>
            <a:r>
              <a:rPr lang="en-US">
                <a:effectLst/>
                <a:latin typeface="Lucida Grande" panose="020B0600040502020204" pitchFamily="34" charset="0"/>
              </a:rPr>
              <a:t> and since the tomb was close at hand, they laid Jesus there. </a:t>
            </a:r>
          </a:p>
          <a:p>
            <a:endParaRPr lang="en-US"/>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pPr/>
              <a:t>129</a:t>
            </a:fld>
            <a:endParaRPr lang="en-GB"/>
          </a:p>
        </p:txBody>
      </p:sp>
    </p:spTree>
    <p:extLst>
      <p:ext uri="{BB962C8B-B14F-4D97-AF65-F5344CB8AC3E}">
        <p14:creationId xmlns:p14="http://schemas.microsoft.com/office/powerpoint/2010/main" val="162238406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dirty="0">
                <a:cs typeface="+mn-cs"/>
              </a:rPr>
              <a:t>Ps 22:18 </a:t>
            </a:r>
            <a:r>
              <a:rPr lang="en-US">
                <a:effectLst/>
                <a:latin typeface="Lucida Grande" panose="020B0600040502020204" pitchFamily="34" charset="0"/>
              </a:rPr>
              <a:t>They divide my garments… and throw dice for my clothing.</a:t>
            </a:r>
          </a:p>
          <a:p>
            <a:pPr defTabSz="457109">
              <a:defRPr/>
            </a:pPr>
            <a:endParaRPr lang="en-US" dirty="0">
              <a:cs typeface="+mn-cs"/>
            </a:endParaRPr>
          </a:p>
        </p:txBody>
      </p:sp>
    </p:spTree>
    <p:extLst>
      <p:ext uri="{BB962C8B-B14F-4D97-AF65-F5344CB8AC3E}">
        <p14:creationId xmlns:p14="http://schemas.microsoft.com/office/powerpoint/2010/main" val="16591662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09"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Matt. 27:55</a:t>
            </a:r>
            <a:r>
              <a:rPr lang="en-US">
                <a:effectLst/>
                <a:latin typeface="Lucida Grande" panose="020B0600040502020204" pitchFamily="34" charset="0"/>
              </a:rPr>
              <a:t>    And many women who had come from Galilee with Jesus to care for him were watching from a distance. </a:t>
            </a:r>
            <a:r>
              <a:rPr lang="en-US" b="1" baseline="30000">
                <a:solidFill>
                  <a:srgbClr val="006699"/>
                </a:solidFill>
                <a:effectLst/>
                <a:latin typeface="Helvetica Neue" panose="02000503000000020004" pitchFamily="2" charset="0"/>
              </a:rPr>
              <a:t>56</a:t>
            </a:r>
            <a:r>
              <a:rPr lang="en-US">
                <a:effectLst/>
                <a:latin typeface="Lucida Grande" panose="020B0600040502020204" pitchFamily="34" charset="0"/>
              </a:rPr>
              <a:t> Among them were Mary Magdalene, Mary (the mother of James and Joseph), and the mother of James and John, the sons of Zebedee.</a:t>
            </a:r>
          </a:p>
          <a:p>
            <a:pPr defTabSz="457109">
              <a:defRPr/>
            </a:pPr>
            <a:endParaRPr lang="en-US">
              <a:cs typeface="+mn-cs"/>
            </a:endParaRPr>
          </a:p>
        </p:txBody>
      </p:sp>
    </p:spTree>
    <p:extLst>
      <p:ext uri="{BB962C8B-B14F-4D97-AF65-F5344CB8AC3E}">
        <p14:creationId xmlns:p14="http://schemas.microsoft.com/office/powerpoint/2010/main" val="1138232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02754229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b="0">
                <a:solidFill>
                  <a:srgbClr val="006699"/>
                </a:solidFill>
                <a:effectLst/>
                <a:latin typeface="Helvetica Neue" panose="02000503000000020004" pitchFamily="2" charset="0"/>
              </a:rPr>
              <a:t>Jesus spoke seven times while on the cross. (See near slide 175.)</a:t>
            </a:r>
          </a:p>
          <a:p>
            <a:pPr>
              <a:buNone/>
            </a:pPr>
            <a:endParaRPr lang="en-US" b="0">
              <a:solidFill>
                <a:srgbClr val="006699"/>
              </a:solidFill>
              <a:effectLst/>
              <a:latin typeface="Helvetica Neue" panose="02000503000000020004" pitchFamily="2" charset="0"/>
            </a:endParaRPr>
          </a:p>
          <a:p>
            <a:pPr>
              <a:buNone/>
            </a:pPr>
            <a:r>
              <a:rPr lang="en-US" b="0">
                <a:solidFill>
                  <a:srgbClr val="006699"/>
                </a:solidFill>
                <a:effectLst/>
                <a:latin typeface="Helvetica Neue" panose="02000503000000020004" pitchFamily="2" charset="0"/>
              </a:rPr>
              <a:t>He first asked God to forgive his tormenters for their ignorance.</a:t>
            </a:r>
          </a:p>
          <a:p>
            <a:pPr>
              <a:buNone/>
            </a:pPr>
            <a:endParaRPr lang="en-US" b="0">
              <a:solidFill>
                <a:srgbClr val="006699"/>
              </a:solidFill>
              <a:effectLst/>
              <a:latin typeface="Helvetica Neue" panose="02000503000000020004" pitchFamily="2" charset="0"/>
            </a:endParaRPr>
          </a:p>
          <a:p>
            <a:pPr>
              <a:buNone/>
            </a:pPr>
            <a:r>
              <a:rPr lang="en-US" b="0">
                <a:solidFill>
                  <a:srgbClr val="006699"/>
                </a:solidFill>
                <a:effectLst/>
                <a:latin typeface="Helvetica Neue" panose="02000503000000020004" pitchFamily="2" charset="0"/>
              </a:rPr>
              <a:t>Later is his fourth statement of feeling abandoned by God…</a:t>
            </a:r>
          </a:p>
          <a:p>
            <a:pPr>
              <a:buNone/>
            </a:pPr>
            <a:endParaRPr lang="en-US" b="1">
              <a:solidFill>
                <a:srgbClr val="006699"/>
              </a:solidFill>
              <a:effectLst/>
              <a:latin typeface="Helvetica Neue" panose="02000503000000020004" pitchFamily="2" charset="0"/>
            </a:endParaRPr>
          </a:p>
          <a:p>
            <a:pPr>
              <a:buNone/>
            </a:pPr>
            <a:r>
              <a:rPr lang="en-US" b="1">
                <a:solidFill>
                  <a:srgbClr val="006699"/>
                </a:solidFill>
                <a:effectLst/>
                <a:latin typeface="Helvetica Neue" panose="02000503000000020004" pitchFamily="2" charset="0"/>
              </a:rPr>
              <a:t>Matt. 27:45</a:t>
            </a:r>
            <a:r>
              <a:rPr lang="en-US">
                <a:effectLst/>
                <a:latin typeface="Lucida Grande" panose="020B0600040502020204" pitchFamily="34" charset="0"/>
              </a:rPr>
              <a:t>    At noon, darkness fell across the whole land until three o’clock. </a:t>
            </a:r>
            <a:r>
              <a:rPr lang="en-US" b="1" baseline="30000">
                <a:solidFill>
                  <a:srgbClr val="006699"/>
                </a:solidFill>
                <a:effectLst/>
                <a:latin typeface="Helvetica Neue" panose="02000503000000020004" pitchFamily="2" charset="0"/>
              </a:rPr>
              <a:t>46</a:t>
            </a:r>
            <a:r>
              <a:rPr lang="en-US">
                <a:effectLst/>
                <a:latin typeface="Lucida Grande" panose="020B0600040502020204" pitchFamily="34" charset="0"/>
              </a:rPr>
              <a:t> At about three o’clock, Jesus called out with a loud voice, </a:t>
            </a:r>
            <a:r>
              <a:rPr lang="en-US">
                <a:solidFill>
                  <a:srgbClr val="FF2500"/>
                </a:solidFill>
                <a:effectLst/>
                <a:latin typeface="Lucida Grande" panose="020B0600040502020204" pitchFamily="34" charset="0"/>
              </a:rPr>
              <a:t>“Eli, Eli, lema sabachthani?”</a:t>
            </a:r>
            <a:r>
              <a:rPr lang="en-US">
                <a:effectLst/>
                <a:latin typeface="Lucida Grande" panose="020B0600040502020204" pitchFamily="34" charset="0"/>
              </a:rPr>
              <a:t> which means </a:t>
            </a:r>
            <a:r>
              <a:rPr lang="en-US">
                <a:solidFill>
                  <a:srgbClr val="FF2500"/>
                </a:solidFill>
                <a:effectLst/>
                <a:latin typeface="Lucida Grande" panose="020B0600040502020204" pitchFamily="34" charset="0"/>
              </a:rPr>
              <a:t>“My God, my God, why have you abandoned me?”</a:t>
            </a:r>
            <a:endParaRPr lang="en-US">
              <a:effectLst/>
              <a:latin typeface="Lucida Grande" panose="020B0600040502020204" pitchFamily="34" charset="0"/>
            </a:endParaRPr>
          </a:p>
        </p:txBody>
      </p:sp>
    </p:spTree>
    <p:extLst>
      <p:ext uri="{BB962C8B-B14F-4D97-AF65-F5344CB8AC3E}">
        <p14:creationId xmlns:p14="http://schemas.microsoft.com/office/powerpoint/2010/main" val="77455610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b="1">
                <a:solidFill>
                  <a:srgbClr val="006699"/>
                </a:solidFill>
                <a:effectLst/>
                <a:latin typeface="Helvetica Neue" panose="02000503000000020004" pitchFamily="2" charset="0"/>
              </a:rPr>
              <a:t>Matt. 27:47</a:t>
            </a:r>
            <a:r>
              <a:rPr lang="en-US">
                <a:effectLst/>
                <a:latin typeface="Lucida Grande" panose="020B0600040502020204" pitchFamily="34" charset="0"/>
              </a:rPr>
              <a:t>    Some of the bystanders misunderstood and thought he was calling for the prophet Elijah. </a:t>
            </a:r>
            <a:r>
              <a:rPr lang="en-US" b="1" baseline="30000">
                <a:solidFill>
                  <a:srgbClr val="006699"/>
                </a:solidFill>
                <a:effectLst/>
                <a:latin typeface="Helvetica Neue" panose="02000503000000020004" pitchFamily="2" charset="0"/>
              </a:rPr>
              <a:t>48</a:t>
            </a:r>
            <a:r>
              <a:rPr lang="en-US">
                <a:effectLst/>
                <a:latin typeface="Lucida Grande" panose="020B0600040502020204" pitchFamily="34" charset="0"/>
              </a:rPr>
              <a:t> One of them ran and filled a sponge with sour wine, holding it up to him on a reed stick so he could drink. </a:t>
            </a:r>
            <a:r>
              <a:rPr lang="en-US" b="1" baseline="30000">
                <a:solidFill>
                  <a:srgbClr val="006699"/>
                </a:solidFill>
                <a:effectLst/>
                <a:latin typeface="Helvetica Neue" panose="02000503000000020004" pitchFamily="2" charset="0"/>
              </a:rPr>
              <a:t>49</a:t>
            </a:r>
            <a:r>
              <a:rPr lang="en-US">
                <a:effectLst/>
                <a:latin typeface="Lucida Grande" panose="020B0600040502020204" pitchFamily="34" charset="0"/>
              </a:rPr>
              <a:t> But the rest said, “Wait! Let’s see whether Elijah comes to save him.”</a:t>
            </a:r>
            <a:endParaRPr lang="en-US">
              <a:cs typeface="+mn-cs"/>
            </a:endParaRPr>
          </a:p>
        </p:txBody>
      </p:sp>
    </p:spTree>
    <p:extLst>
      <p:ext uri="{BB962C8B-B14F-4D97-AF65-F5344CB8AC3E}">
        <p14:creationId xmlns:p14="http://schemas.microsoft.com/office/powerpoint/2010/main" val="388135315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r>
              <a:rPr lang="en-US" b="1">
                <a:solidFill>
                  <a:srgbClr val="006699"/>
                </a:solidFill>
                <a:effectLst/>
                <a:latin typeface="Helvetica Neue" panose="02000503000000020004" pitchFamily="2" charset="0"/>
              </a:rPr>
              <a:t>Matt. 27:38</a:t>
            </a:r>
            <a:r>
              <a:rPr lang="en-US">
                <a:effectLst/>
                <a:latin typeface="Lucida Grande" panose="020B0600040502020204" pitchFamily="34" charset="0"/>
              </a:rPr>
              <a:t> Two revolutionaries were crucified with him, one on his right and one on his left.</a:t>
            </a:r>
          </a:p>
          <a:p>
            <a:pPr defTabSz="457109">
              <a:defRPr/>
            </a:pPr>
            <a:endParaRPr lang="en-US">
              <a:effectLst/>
              <a:latin typeface="Lucida Grande" panose="020B0600040502020204" pitchFamily="34" charset="0"/>
              <a:cs typeface="+mn-cs"/>
            </a:endParaRPr>
          </a:p>
          <a:p>
            <a:pPr defTabSz="457109">
              <a:defRPr/>
            </a:pPr>
            <a:r>
              <a:rPr lang="en-US">
                <a:cs typeface="+mn-cs"/>
              </a:rPr>
              <a:t>The men on both sides of Jesus committed the same crimes of robbing others (Matt 27:38; Mark 15:27), while passersby hurled insults at him (Matt 27:39; Mark 15:29; Luke 23:35).</a:t>
            </a:r>
          </a:p>
          <a:p>
            <a:pPr defTabSz="457109">
              <a:defRPr/>
            </a:pPr>
            <a:endParaRPr lang="en-US">
              <a:effectLst/>
              <a:latin typeface="Lucida Grande" panose="020B0600040502020204" pitchFamily="34" charset="0"/>
              <a:cs typeface="+mn-cs"/>
            </a:endParaRPr>
          </a:p>
          <a:p>
            <a:pPr marL="0" marR="0" lvl="0" indent="0" algn="l" defTabSz="457109"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Mark 15:31</a:t>
            </a:r>
            <a:r>
              <a:rPr lang="en-US">
                <a:effectLst/>
                <a:latin typeface="Lucida Grande" panose="020B0600040502020204" pitchFamily="34" charset="0"/>
              </a:rPr>
              <a:t>    The leading priests and teachers of religious law also mocked Jesus. “He saved others,” they scoffed, “but he can’t save himself! </a:t>
            </a:r>
            <a:r>
              <a:rPr lang="en-US" b="1" baseline="30000">
                <a:solidFill>
                  <a:srgbClr val="006699"/>
                </a:solidFill>
                <a:effectLst/>
                <a:latin typeface="Helvetica Neue" panose="02000503000000020004" pitchFamily="2" charset="0"/>
              </a:rPr>
              <a:t>32</a:t>
            </a:r>
            <a:r>
              <a:rPr lang="en-US">
                <a:effectLst/>
                <a:latin typeface="Lucida Grande" panose="020B0600040502020204" pitchFamily="34" charset="0"/>
              </a:rPr>
              <a:t>Let this Messiah, this King of Israel, come down from the cross so we can see it and believe him!” Even the men who were crucified with Jesus ridiculed him.</a:t>
            </a:r>
          </a:p>
          <a:p>
            <a:pPr defTabSz="457109">
              <a:defRPr/>
            </a:pPr>
            <a:endParaRPr lang="en-US">
              <a:cs typeface="+mn-cs"/>
            </a:endParaRPr>
          </a:p>
        </p:txBody>
      </p:sp>
    </p:spTree>
    <p:extLst>
      <p:ext uri="{BB962C8B-B14F-4D97-AF65-F5344CB8AC3E}">
        <p14:creationId xmlns:p14="http://schemas.microsoft.com/office/powerpoint/2010/main" val="286465234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b="1">
                <a:solidFill>
                  <a:srgbClr val="006699"/>
                </a:solidFill>
                <a:effectLst/>
                <a:latin typeface="Helvetica Neue" panose="02000503000000020004" pitchFamily="2" charset="0"/>
              </a:rPr>
              <a:t>Luke 23:39</a:t>
            </a:r>
            <a:r>
              <a:rPr lang="en-US">
                <a:effectLst/>
                <a:latin typeface="Lucida Grande" panose="020B0600040502020204" pitchFamily="34" charset="0"/>
              </a:rPr>
              <a:t>    One of the criminals hanging beside him scoffed, “So you’re the Messiah, are you? Prove it by saving yourself—and us, too, while you’re at it!”</a:t>
            </a:r>
          </a:p>
          <a:p>
            <a:pPr>
              <a:buNone/>
            </a:pPr>
            <a:endParaRPr lang="en-US">
              <a:effectLst/>
              <a:latin typeface="Lucida Grande" panose="020B0600040502020204" pitchFamily="34" charset="0"/>
            </a:endParaRPr>
          </a:p>
          <a:p>
            <a:pPr defTabSz="457109">
              <a:defRPr/>
            </a:pPr>
            <a:endParaRPr lang="en-US">
              <a:cs typeface="+mn-cs"/>
            </a:endParaRPr>
          </a:p>
        </p:txBody>
      </p:sp>
    </p:spTree>
    <p:extLst>
      <p:ext uri="{BB962C8B-B14F-4D97-AF65-F5344CB8AC3E}">
        <p14:creationId xmlns:p14="http://schemas.microsoft.com/office/powerpoint/2010/main" val="253968007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b="1">
                <a:solidFill>
                  <a:srgbClr val="006699"/>
                </a:solidFill>
                <a:effectLst/>
                <a:latin typeface="Helvetica Neue" panose="02000503000000020004" pitchFamily="2" charset="0"/>
              </a:rPr>
              <a:t>Luke 23:40</a:t>
            </a:r>
            <a:r>
              <a:rPr lang="en-US">
                <a:effectLst/>
                <a:latin typeface="Lucida Grande" panose="020B0600040502020204" pitchFamily="34" charset="0"/>
              </a:rPr>
              <a:t>    But the other criminal protested, “Don’t you fear God even when you have been sentenced to die? </a:t>
            </a:r>
            <a:r>
              <a:rPr lang="en-US" b="1" baseline="30000">
                <a:solidFill>
                  <a:srgbClr val="006699"/>
                </a:solidFill>
                <a:effectLst/>
                <a:latin typeface="Helvetica Neue" panose="02000503000000020004" pitchFamily="2" charset="0"/>
              </a:rPr>
              <a:t>41</a:t>
            </a:r>
            <a:r>
              <a:rPr lang="en-US">
                <a:effectLst/>
                <a:latin typeface="Lucida Grande" panose="020B0600040502020204" pitchFamily="34" charset="0"/>
              </a:rPr>
              <a:t> We deserve to die for our crimes, but this man hasn’t done anything wrong.” </a:t>
            </a:r>
            <a:r>
              <a:rPr lang="en-US" b="1" baseline="30000">
                <a:solidFill>
                  <a:srgbClr val="006699"/>
                </a:solidFill>
                <a:effectLst/>
                <a:latin typeface="Helvetica Neue" panose="02000503000000020004" pitchFamily="2" charset="0"/>
              </a:rPr>
              <a:t>42</a:t>
            </a:r>
            <a:r>
              <a:rPr lang="en-US">
                <a:effectLst/>
                <a:latin typeface="Lucida Grande" panose="020B0600040502020204" pitchFamily="34" charset="0"/>
              </a:rPr>
              <a:t> Then he said, “Jesus, remember me when you come into your Kingdom.”</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Initially, BOTH men insulted Jesus:</a:t>
            </a:r>
          </a:p>
          <a:p>
            <a:pPr>
              <a:spcBef>
                <a:spcPts val="1350"/>
              </a:spcBef>
              <a:buNone/>
            </a:pPr>
            <a:r>
              <a:rPr lang="en-US" b="1">
                <a:effectLst/>
                <a:latin typeface="Times"/>
              </a:rPr>
              <a:t>Matt 27:44 </a:t>
            </a:r>
            <a:r>
              <a:rPr lang="en-US" b="1" baseline="30000">
                <a:effectLst/>
                <a:latin typeface="Times"/>
              </a:rPr>
              <a:t> </a:t>
            </a:r>
            <a:r>
              <a:rPr lang="en-US">
                <a:effectLst/>
                <a:latin typeface="Times"/>
              </a:rPr>
              <a:t>In the same way, the robbers who were crucified with him also heaped insults on him.</a:t>
            </a:r>
          </a:p>
          <a:p>
            <a:pPr marL="0" marR="0" lvl="0" indent="0" algn="l" defTabSz="914400" rtl="0" eaLnBrk="1" fontAlgn="auto" latinLnBrk="0" hangingPunct="1">
              <a:lnSpc>
                <a:spcPct val="100000"/>
              </a:lnSpc>
              <a:spcBef>
                <a:spcPts val="1350"/>
              </a:spcBef>
              <a:spcAft>
                <a:spcPts val="0"/>
              </a:spcAft>
              <a:buClrTx/>
              <a:buSzTx/>
              <a:buFontTx/>
              <a:buNone/>
              <a:tabLst/>
              <a:defRPr/>
            </a:pPr>
            <a:r>
              <a:rPr lang="en-US" b="1">
                <a:solidFill>
                  <a:srgbClr val="006699"/>
                </a:solidFill>
                <a:effectLst/>
                <a:latin typeface="Helvetica Neue" panose="02000503000000020004" pitchFamily="2" charset="0"/>
              </a:rPr>
              <a:t>Mark 15:31</a:t>
            </a:r>
            <a:r>
              <a:rPr lang="en-US">
                <a:effectLst/>
                <a:latin typeface="Lucida Grande" panose="020B0600040502020204" pitchFamily="34" charset="0"/>
              </a:rPr>
              <a:t>    The leading priests and teachers of religious law also mocked Jesus. “He saved others,” they scoffed, “but he can’t save himself! </a:t>
            </a:r>
            <a:r>
              <a:rPr lang="en-US" b="1" baseline="30000">
                <a:solidFill>
                  <a:srgbClr val="006699"/>
                </a:solidFill>
                <a:effectLst/>
                <a:latin typeface="Helvetica Neue" panose="02000503000000020004" pitchFamily="2" charset="0"/>
              </a:rPr>
              <a:t>32 </a:t>
            </a:r>
            <a:r>
              <a:rPr lang="en-US">
                <a:effectLst/>
                <a:latin typeface="Lucida Grande" panose="020B0600040502020204" pitchFamily="34" charset="0"/>
              </a:rPr>
              <a:t>Let this Messiah, this King of Israel, come down from the cross so we can see it and believe him!” Even the men who were crucified with Jesus ridiculed him.</a:t>
            </a:r>
          </a:p>
          <a:p>
            <a:pPr>
              <a:spcBef>
                <a:spcPts val="1350"/>
              </a:spcBef>
              <a:buNone/>
            </a:pPr>
            <a:endParaRPr lang="en-US">
              <a:effectLst/>
              <a:latin typeface="Times"/>
            </a:endParaRPr>
          </a:p>
          <a:p>
            <a:pPr>
              <a:spcBef>
                <a:spcPts val="675"/>
              </a:spcBef>
              <a:buNone/>
            </a:pPr>
            <a:r>
              <a:rPr lang="en-US">
                <a:effectLst/>
                <a:latin typeface="Lucida Grande" panose="020B0600040502020204" pitchFamily="34" charset="0"/>
              </a:rPr>
              <a:t>But it appears that this second man repented of his initial mocking when he saw Jesus respond in love to the unjust treatment that he suffered.</a:t>
            </a:r>
          </a:p>
        </p:txBody>
      </p:sp>
    </p:spTree>
    <p:extLst>
      <p:ext uri="{BB962C8B-B14F-4D97-AF65-F5344CB8AC3E}">
        <p14:creationId xmlns:p14="http://schemas.microsoft.com/office/powerpoint/2010/main" val="68813262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09"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Luke 23:43</a:t>
            </a:r>
            <a:r>
              <a:rPr lang="en-US">
                <a:solidFill>
                  <a:srgbClr val="000000"/>
                </a:solidFill>
                <a:effectLst/>
                <a:latin typeface="Lucida Grande" panose="020B0600040502020204" pitchFamily="34" charset="0"/>
              </a:rPr>
              <a:t>    And Jesus replied, </a:t>
            </a:r>
            <a:r>
              <a:rPr lang="en-US">
                <a:solidFill>
                  <a:srgbClr val="FF2500"/>
                </a:solidFill>
                <a:effectLst/>
                <a:latin typeface="Lucida Grande" panose="020B0600040502020204" pitchFamily="34" charset="0"/>
              </a:rPr>
              <a:t>“I assure you, today you will be with me in paradise.”</a:t>
            </a:r>
          </a:p>
          <a:p>
            <a:pPr defTabSz="457109">
              <a:defRPr/>
            </a:pPr>
            <a:endParaRPr lang="en-US">
              <a:cs typeface="+mn-cs"/>
            </a:endParaRPr>
          </a:p>
        </p:txBody>
      </p:sp>
    </p:spTree>
    <p:extLst>
      <p:ext uri="{BB962C8B-B14F-4D97-AF65-F5344CB8AC3E}">
        <p14:creationId xmlns:p14="http://schemas.microsoft.com/office/powerpoint/2010/main" val="345913828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Christ's death, all the dead went to OT Sheol or the underworld of the dead—both saved and unsaved. But Jesus brought believers to Paradise after his resurrection. Also, Hades is different from Hell in that Hades is a temporary place of punishment now, while Hell is the future and eternal place of torment.</a:t>
            </a:r>
          </a:p>
          <a:p>
            <a:r>
              <a:rPr lang="en-US" dirty="0"/>
              <a:t>___________________</a:t>
            </a:r>
          </a:p>
          <a:p>
            <a:r>
              <a:rPr lang="en-US" dirty="0"/>
              <a:t>Common-472</a:t>
            </a:r>
          </a:p>
          <a:p>
            <a:r>
              <a:rPr lang="en-US" dirty="0"/>
              <a:t>ES-03-Reincarnation&amp;SpiritsInPrison-45</a:t>
            </a:r>
          </a:p>
          <a:p>
            <a:r>
              <a:rPr lang="en-US" dirty="0"/>
              <a:t>LC-06-Preparation of the Disciples by the King-104</a:t>
            </a:r>
          </a:p>
          <a:p>
            <a:r>
              <a:rPr lang="en-US" dirty="0"/>
              <a:t>LC-09-Rejection-138</a:t>
            </a:r>
          </a:p>
          <a:p>
            <a:r>
              <a:rPr lang="en-US" dirty="0"/>
              <a:t>OB-38-Salvation-45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OP-Eccles9:1-18</a:t>
            </a:r>
            <a:r>
              <a:rPr lang="en-US"/>
              <a:t>—slide 28</a:t>
            </a:r>
            <a:endParaRPr lang="en-US" dirty="0"/>
          </a:p>
          <a:p>
            <a:r>
              <a:rPr lang="en-US" dirty="0"/>
              <a:t>NS-08-2Cor-268</a:t>
            </a:r>
          </a:p>
          <a:p>
            <a:r>
              <a:rPr lang="en-US" dirty="0"/>
              <a:t>NS-10-Ephesians-270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NS-21-1Peter-235</a:t>
            </a:r>
          </a:p>
          <a:p>
            <a:r>
              <a:rPr lang="en-US"/>
              <a:t>NS-22-Rev20-22-slide 155</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EF8870-0D80-EB46-A624-35084CC4C115}" type="slidenum">
              <a:rPr kumimoji="0" lang="en-US" sz="1200" b="0" i="0" u="none" strike="noStrike" kern="1200" cap="none" spc="0" normalizeH="0" baseline="0" noProof="0" smtClean="0">
                <a:ln>
                  <a:noFill/>
                </a:ln>
                <a:solidFill>
                  <a:prstClr val="black"/>
                </a:solidFill>
                <a:effectLst/>
                <a:uLnTx/>
                <a:uFillTx/>
                <a:latin typeface="Calibri"/>
                <a:ea typeface="MS PGothic" pitchFamily="34" charset="-128"/>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a:ea typeface="MS PGothic" pitchFamily="34" charset="-128"/>
              <a:cs typeface="Arial" pitchFamily="34" charset="0"/>
            </a:endParaRPr>
          </a:p>
        </p:txBody>
      </p:sp>
    </p:spTree>
    <p:extLst>
      <p:ext uri="{BB962C8B-B14F-4D97-AF65-F5344CB8AC3E}">
        <p14:creationId xmlns:p14="http://schemas.microsoft.com/office/powerpoint/2010/main" val="292484896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09"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Matt. 27:47</a:t>
            </a:r>
            <a:r>
              <a:rPr lang="en-US">
                <a:effectLst/>
                <a:latin typeface="Lucida Grande" panose="020B0600040502020204" pitchFamily="34" charset="0"/>
              </a:rPr>
              <a:t>    Some of the bystanders misunderstood and thought he was calling for the prophet Elijah. </a:t>
            </a:r>
            <a:endParaRPr lang="en-US">
              <a:cs typeface="+mn-cs"/>
            </a:endParaRPr>
          </a:p>
        </p:txBody>
      </p:sp>
    </p:spTree>
    <p:extLst>
      <p:ext uri="{BB962C8B-B14F-4D97-AF65-F5344CB8AC3E}">
        <p14:creationId xmlns:p14="http://schemas.microsoft.com/office/powerpoint/2010/main" val="391595548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09" rtl="0" eaLnBrk="1" fontAlgn="auto" latinLnBrk="0" hangingPunct="1">
              <a:lnSpc>
                <a:spcPct val="100000"/>
              </a:lnSpc>
              <a:spcBef>
                <a:spcPts val="0"/>
              </a:spcBef>
              <a:spcAft>
                <a:spcPts val="0"/>
              </a:spcAft>
              <a:buClrTx/>
              <a:buSzTx/>
              <a:buFontTx/>
              <a:buNone/>
              <a:tabLst/>
              <a:defRPr/>
            </a:pPr>
            <a:r>
              <a:rPr lang="en-US" b="1" baseline="0">
                <a:solidFill>
                  <a:srgbClr val="006699"/>
                </a:solidFill>
                <a:effectLst/>
                <a:latin typeface="Helvetica Neue" panose="02000503000000020004" pitchFamily="2" charset="0"/>
              </a:rPr>
              <a:t>Matt 27:18</a:t>
            </a:r>
            <a:r>
              <a:rPr lang="en-US">
                <a:effectLst/>
                <a:latin typeface="Lucida Grande" panose="020B0600040502020204" pitchFamily="34" charset="0"/>
              </a:rPr>
              <a:t> One of them ran and filled a sponge with sour wine, holding it up to him on a reed stick so he could drink. </a:t>
            </a:r>
            <a:r>
              <a:rPr lang="en-US" b="1" baseline="30000">
                <a:solidFill>
                  <a:srgbClr val="006699"/>
                </a:solidFill>
                <a:effectLst/>
                <a:latin typeface="Helvetica Neue" panose="02000503000000020004" pitchFamily="2" charset="0"/>
              </a:rPr>
              <a:t>49</a:t>
            </a:r>
            <a:r>
              <a:rPr lang="en-US">
                <a:effectLst/>
                <a:latin typeface="Lucida Grande" panose="020B0600040502020204" pitchFamily="34" charset="0"/>
              </a:rPr>
              <a:t> But the rest said, “Wait! Let’s see whether Elijah comes to save him.”</a:t>
            </a:r>
            <a:endParaRPr lang="en-US">
              <a:cs typeface="+mn-cs"/>
            </a:endParaRPr>
          </a:p>
          <a:p>
            <a:pPr defTabSz="457109">
              <a:defRPr/>
            </a:pPr>
            <a:endParaRPr lang="en-US">
              <a:cs typeface="+mn-cs"/>
            </a:endParaRPr>
          </a:p>
          <a:p>
            <a:pPr marL="0" marR="0" lvl="0" indent="0" algn="l" defTabSz="457109"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Mark 15:35</a:t>
            </a:r>
            <a:r>
              <a:rPr lang="en-US">
                <a:effectLst/>
                <a:latin typeface="Lucida Grande" panose="020B0600040502020204" pitchFamily="34" charset="0"/>
              </a:rPr>
              <a:t>    Some of the bystanders misunderstood and thought he was calling for the prophet Elijah. </a:t>
            </a:r>
            <a:r>
              <a:rPr lang="en-US" b="1" baseline="30000">
                <a:solidFill>
                  <a:srgbClr val="006699"/>
                </a:solidFill>
                <a:effectLst/>
                <a:latin typeface="Helvetica Neue" panose="02000503000000020004" pitchFamily="2" charset="0"/>
              </a:rPr>
              <a:t>36</a:t>
            </a:r>
            <a:r>
              <a:rPr lang="en-US">
                <a:effectLst/>
                <a:latin typeface="Lucida Grande" panose="020B0600040502020204" pitchFamily="34" charset="0"/>
              </a:rPr>
              <a:t> One of them ran and filled a sponge with sour wine, holding it up to him on a reed stick so he could drink. “Wait!” he said. “Let’s see whether Elijah comes to take him down!”</a:t>
            </a:r>
          </a:p>
          <a:p>
            <a:pPr defTabSz="457109">
              <a:defRPr/>
            </a:pPr>
            <a:endParaRPr lang="en-US">
              <a:cs typeface="+mn-cs"/>
            </a:endParaRPr>
          </a:p>
          <a:p>
            <a:pPr defTabSz="457109">
              <a:defRPr/>
            </a:pPr>
            <a:r>
              <a:rPr lang="en-US" b="1">
                <a:solidFill>
                  <a:srgbClr val="006699"/>
                </a:solidFill>
                <a:effectLst/>
                <a:latin typeface="Helvetica Neue" panose="02000503000000020004" pitchFamily="2" charset="0"/>
              </a:rPr>
              <a:t>Luke 23:35</a:t>
            </a:r>
            <a:r>
              <a:rPr lang="en-US">
                <a:effectLst/>
                <a:latin typeface="Lucida Grande" panose="020B0600040502020204" pitchFamily="34" charset="0"/>
              </a:rPr>
              <a:t>    The crowd watched, and the leaders scoffed. “He saved others,” they said, “let him save himself if he is really God’s Messiah, the Chosen One.” </a:t>
            </a:r>
            <a:r>
              <a:rPr lang="en-US" b="1" baseline="30000">
                <a:solidFill>
                  <a:srgbClr val="006699"/>
                </a:solidFill>
                <a:effectLst/>
                <a:latin typeface="Helvetica Neue" panose="02000503000000020004" pitchFamily="2" charset="0"/>
              </a:rPr>
              <a:t>36</a:t>
            </a:r>
            <a:r>
              <a:rPr lang="en-US">
                <a:effectLst/>
                <a:latin typeface="Lucida Grande" panose="020B0600040502020204" pitchFamily="34" charset="0"/>
              </a:rPr>
              <a:t> The soldiers mocked him, too, by offering him a drink of sour wine.</a:t>
            </a:r>
            <a:endParaRPr lang="en-US">
              <a:cs typeface="+mn-cs"/>
            </a:endParaRPr>
          </a:p>
        </p:txBody>
      </p:sp>
    </p:spTree>
    <p:extLst>
      <p:ext uri="{BB962C8B-B14F-4D97-AF65-F5344CB8AC3E}">
        <p14:creationId xmlns:p14="http://schemas.microsoft.com/office/powerpoint/2010/main" val="426729292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965702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28/04/2025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28/04/2025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A3F0035-94AC-0D4E-9D6F-9687A6670E4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362920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0C29A3-6096-3743-AFEA-A20BA467296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989129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2D6D8D-3172-AD4E-85E1-610C63EAD74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326127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936551-E3BC-B341-B1AD-EA23D6A3359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115273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230A276-F9AD-0E4E-853F-E971BD7046C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502076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D9CB1BB-D850-5248-9972-1F80E5F675E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467514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A3588F-B8D4-F147-B937-9CDDDB492BC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657437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FFFC14C-8EA7-1847-80D7-F1B8D7C5ADC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329129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24C302-77C7-5E4A-9489-532BB3F48D1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194809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272982-8AFB-6642-B266-D71F92D309F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86736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28/04/2025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572569F-7FCD-8842-AADE-AC14AF69E68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672268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653EC008-758F-7B42-9E0B-92277D0CCD5D}" type="slidenum">
              <a:rPr lang="en-US" smtClean="0"/>
              <a:pPr/>
              <a:t>‹#›</a:t>
            </a:fld>
            <a:endParaRPr lang="en-US" dirty="0"/>
          </a:p>
        </p:txBody>
      </p:sp>
    </p:spTree>
    <p:extLst>
      <p:ext uri="{BB962C8B-B14F-4D97-AF65-F5344CB8AC3E}">
        <p14:creationId xmlns:p14="http://schemas.microsoft.com/office/powerpoint/2010/main" val="31952511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AF0392-788C-2540-B133-5E6D7C41DB3B}" type="slidenum">
              <a:rPr lang="en-US" smtClean="0"/>
              <a:pPr/>
              <a:t>‹#›</a:t>
            </a:fld>
            <a:endParaRPr lang="en-US" dirty="0"/>
          </a:p>
        </p:txBody>
      </p:sp>
    </p:spTree>
    <p:extLst>
      <p:ext uri="{BB962C8B-B14F-4D97-AF65-F5344CB8AC3E}">
        <p14:creationId xmlns:p14="http://schemas.microsoft.com/office/powerpoint/2010/main" val="421951924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b="1" i="0">
                <a:latin typeface="Arial" panose="020B0604020202020204" pitchFamily="34" charset="0"/>
              </a:defRPr>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86C779-6C00-B84F-A073-6B7997BDD82C}" type="slidenum">
              <a:rPr lang="en-US" smtClean="0"/>
              <a:pPr/>
              <a:t>‹#›</a:t>
            </a:fld>
            <a:endParaRPr lang="en-US" dirty="0"/>
          </a:p>
        </p:txBody>
      </p:sp>
    </p:spTree>
    <p:extLst>
      <p:ext uri="{BB962C8B-B14F-4D97-AF65-F5344CB8AC3E}">
        <p14:creationId xmlns:p14="http://schemas.microsoft.com/office/powerpoint/2010/main" val="31287249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24"/>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FD702BC-4615-7B48-A4EF-6037754F65BC}" type="slidenum">
              <a:rPr lang="en-US" smtClean="0"/>
              <a:pPr/>
              <a:t>‹#›</a:t>
            </a:fld>
            <a:endParaRPr lang="en-US" dirty="0"/>
          </a:p>
        </p:txBody>
      </p:sp>
    </p:spTree>
    <p:extLst>
      <p:ext uri="{BB962C8B-B14F-4D97-AF65-F5344CB8AC3E}">
        <p14:creationId xmlns:p14="http://schemas.microsoft.com/office/powerpoint/2010/main" val="7532118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6666A0A8-77EA-D54B-8113-6348C84F0CAB}" type="slidenum">
              <a:rPr lang="en-US" smtClean="0"/>
              <a:pPr/>
              <a:t>‹#›</a:t>
            </a:fld>
            <a:endParaRPr lang="en-US" dirty="0"/>
          </a:p>
        </p:txBody>
      </p:sp>
    </p:spTree>
    <p:extLst>
      <p:ext uri="{BB962C8B-B14F-4D97-AF65-F5344CB8AC3E}">
        <p14:creationId xmlns:p14="http://schemas.microsoft.com/office/powerpoint/2010/main" val="6208109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B93AA022-E9C5-EF42-ABDB-FC2E7B05C276}" type="slidenum">
              <a:rPr lang="en-US" smtClean="0"/>
              <a:pPr/>
              <a:t>‹#›</a:t>
            </a:fld>
            <a:endParaRPr lang="en-US" dirty="0"/>
          </a:p>
        </p:txBody>
      </p:sp>
    </p:spTree>
    <p:extLst>
      <p:ext uri="{BB962C8B-B14F-4D97-AF65-F5344CB8AC3E}">
        <p14:creationId xmlns:p14="http://schemas.microsoft.com/office/powerpoint/2010/main" val="36971666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C520986E-922D-A644-9F4E-4C9181542CB9}" type="slidenum">
              <a:rPr lang="en-US" smtClean="0"/>
              <a:pPr/>
              <a:t>‹#›</a:t>
            </a:fld>
            <a:endParaRPr lang="en-US" dirty="0"/>
          </a:p>
        </p:txBody>
      </p:sp>
    </p:spTree>
    <p:extLst>
      <p:ext uri="{BB962C8B-B14F-4D97-AF65-F5344CB8AC3E}">
        <p14:creationId xmlns:p14="http://schemas.microsoft.com/office/powerpoint/2010/main" val="39303567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5250DA46-3828-1D43-8DB6-EDC03EB2CD15}" type="slidenum">
              <a:rPr lang="en-US" smtClean="0"/>
              <a:pPr/>
              <a:t>‹#›</a:t>
            </a:fld>
            <a:endParaRPr lang="en-US" dirty="0"/>
          </a:p>
        </p:txBody>
      </p:sp>
    </p:spTree>
    <p:extLst>
      <p:ext uri="{BB962C8B-B14F-4D97-AF65-F5344CB8AC3E}">
        <p14:creationId xmlns:p14="http://schemas.microsoft.com/office/powerpoint/2010/main" val="5918826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b="1" i="0">
                <a:latin typeface="Arial" panose="020B0604020202020204" pitchFamily="34" charset="0"/>
              </a:defRPr>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dirty="0"/>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B29FD107-5268-AF43-82FB-1EB899535495}" type="slidenum">
              <a:rPr lang="en-US" smtClean="0"/>
              <a:pPr/>
              <a:t>‹#›</a:t>
            </a:fld>
            <a:endParaRPr lang="en-US" dirty="0"/>
          </a:p>
        </p:txBody>
      </p:sp>
    </p:spTree>
    <p:extLst>
      <p:ext uri="{BB962C8B-B14F-4D97-AF65-F5344CB8AC3E}">
        <p14:creationId xmlns:p14="http://schemas.microsoft.com/office/powerpoint/2010/main" val="521764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28/04/2025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4504122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21CD9A3-754A-0448-8091-A4CF75B55A72}" type="slidenum">
              <a:rPr lang="en-US" smtClean="0"/>
              <a:pPr/>
              <a:t>‹#›</a:t>
            </a:fld>
            <a:endParaRPr lang="en-US" dirty="0"/>
          </a:p>
        </p:txBody>
      </p:sp>
    </p:spTree>
    <p:extLst>
      <p:ext uri="{BB962C8B-B14F-4D97-AF65-F5344CB8AC3E}">
        <p14:creationId xmlns:p14="http://schemas.microsoft.com/office/powerpoint/2010/main" val="231461779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8AAFC555-B722-5A49-9074-51CF47924932}" type="slidenum">
              <a:rPr lang="en-US" smtClean="0"/>
              <a:pPr/>
              <a:t>‹#›</a:t>
            </a:fld>
            <a:endParaRPr lang="en-US" dirty="0"/>
          </a:p>
        </p:txBody>
      </p:sp>
    </p:spTree>
    <p:extLst>
      <p:ext uri="{BB962C8B-B14F-4D97-AF65-F5344CB8AC3E}">
        <p14:creationId xmlns:p14="http://schemas.microsoft.com/office/powerpoint/2010/main" val="8091186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653EC008-758F-7B42-9E0B-92277D0CCD5D}" type="slidenum">
              <a:rPr lang="en-US" smtClean="0"/>
              <a:pPr/>
              <a:t>‹#›</a:t>
            </a:fld>
            <a:endParaRPr lang="en-US" dirty="0"/>
          </a:p>
        </p:txBody>
      </p:sp>
    </p:spTree>
    <p:extLst>
      <p:ext uri="{BB962C8B-B14F-4D97-AF65-F5344CB8AC3E}">
        <p14:creationId xmlns:p14="http://schemas.microsoft.com/office/powerpoint/2010/main" val="28488508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AF0392-788C-2540-B133-5E6D7C41DB3B}" type="slidenum">
              <a:rPr lang="en-US" smtClean="0"/>
              <a:pPr/>
              <a:t>‹#›</a:t>
            </a:fld>
            <a:endParaRPr lang="en-US" dirty="0"/>
          </a:p>
        </p:txBody>
      </p:sp>
    </p:spTree>
    <p:extLst>
      <p:ext uri="{BB962C8B-B14F-4D97-AF65-F5344CB8AC3E}">
        <p14:creationId xmlns:p14="http://schemas.microsoft.com/office/powerpoint/2010/main" val="18588602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b="1" i="0">
                <a:latin typeface="Arial" panose="020B0604020202020204" pitchFamily="34" charset="0"/>
              </a:defRPr>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86C779-6C00-B84F-A073-6B7997BDD82C}" type="slidenum">
              <a:rPr lang="en-US" smtClean="0"/>
              <a:pPr/>
              <a:t>‹#›</a:t>
            </a:fld>
            <a:endParaRPr lang="en-US" dirty="0"/>
          </a:p>
        </p:txBody>
      </p:sp>
    </p:spTree>
    <p:extLst>
      <p:ext uri="{BB962C8B-B14F-4D97-AF65-F5344CB8AC3E}">
        <p14:creationId xmlns:p14="http://schemas.microsoft.com/office/powerpoint/2010/main" val="37860883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24"/>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FD702BC-4615-7B48-A4EF-6037754F65BC}" type="slidenum">
              <a:rPr lang="en-US" smtClean="0"/>
              <a:pPr/>
              <a:t>‹#›</a:t>
            </a:fld>
            <a:endParaRPr lang="en-US" dirty="0"/>
          </a:p>
        </p:txBody>
      </p:sp>
    </p:spTree>
    <p:extLst>
      <p:ext uri="{BB962C8B-B14F-4D97-AF65-F5344CB8AC3E}">
        <p14:creationId xmlns:p14="http://schemas.microsoft.com/office/powerpoint/2010/main" val="481776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6666A0A8-77EA-D54B-8113-6348C84F0CAB}" type="slidenum">
              <a:rPr lang="en-US" smtClean="0"/>
              <a:pPr/>
              <a:t>‹#›</a:t>
            </a:fld>
            <a:endParaRPr lang="en-US" dirty="0"/>
          </a:p>
        </p:txBody>
      </p:sp>
    </p:spTree>
    <p:extLst>
      <p:ext uri="{BB962C8B-B14F-4D97-AF65-F5344CB8AC3E}">
        <p14:creationId xmlns:p14="http://schemas.microsoft.com/office/powerpoint/2010/main" val="139532240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B93AA022-E9C5-EF42-ABDB-FC2E7B05C276}" type="slidenum">
              <a:rPr lang="en-US" smtClean="0"/>
              <a:pPr/>
              <a:t>‹#›</a:t>
            </a:fld>
            <a:endParaRPr lang="en-US" dirty="0"/>
          </a:p>
        </p:txBody>
      </p:sp>
    </p:spTree>
    <p:extLst>
      <p:ext uri="{BB962C8B-B14F-4D97-AF65-F5344CB8AC3E}">
        <p14:creationId xmlns:p14="http://schemas.microsoft.com/office/powerpoint/2010/main" val="8266132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C520986E-922D-A644-9F4E-4C9181542CB9}" type="slidenum">
              <a:rPr lang="en-US" smtClean="0"/>
              <a:pPr/>
              <a:t>‹#›</a:t>
            </a:fld>
            <a:endParaRPr lang="en-US" dirty="0"/>
          </a:p>
        </p:txBody>
      </p:sp>
    </p:spTree>
    <p:extLst>
      <p:ext uri="{BB962C8B-B14F-4D97-AF65-F5344CB8AC3E}">
        <p14:creationId xmlns:p14="http://schemas.microsoft.com/office/powerpoint/2010/main" val="4938939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5250DA46-3828-1D43-8DB6-EDC03EB2CD15}" type="slidenum">
              <a:rPr lang="en-US" smtClean="0"/>
              <a:pPr/>
              <a:t>‹#›</a:t>
            </a:fld>
            <a:endParaRPr lang="en-US" dirty="0"/>
          </a:p>
        </p:txBody>
      </p:sp>
    </p:spTree>
    <p:extLst>
      <p:ext uri="{BB962C8B-B14F-4D97-AF65-F5344CB8AC3E}">
        <p14:creationId xmlns:p14="http://schemas.microsoft.com/office/powerpoint/2010/main" val="3999637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28/04/2025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96264519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b="1" i="0">
                <a:latin typeface="Arial" panose="020B0604020202020204" pitchFamily="34" charset="0"/>
              </a:defRPr>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dirty="0"/>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B29FD107-5268-AF43-82FB-1EB899535495}" type="slidenum">
              <a:rPr lang="en-US" smtClean="0"/>
              <a:pPr/>
              <a:t>‹#›</a:t>
            </a:fld>
            <a:endParaRPr lang="en-US" dirty="0"/>
          </a:p>
        </p:txBody>
      </p:sp>
    </p:spTree>
    <p:extLst>
      <p:ext uri="{BB962C8B-B14F-4D97-AF65-F5344CB8AC3E}">
        <p14:creationId xmlns:p14="http://schemas.microsoft.com/office/powerpoint/2010/main" val="36213634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21CD9A3-754A-0448-8091-A4CF75B55A72}" type="slidenum">
              <a:rPr lang="en-US" smtClean="0"/>
              <a:pPr/>
              <a:t>‹#›</a:t>
            </a:fld>
            <a:endParaRPr lang="en-US" dirty="0"/>
          </a:p>
        </p:txBody>
      </p:sp>
    </p:spTree>
    <p:extLst>
      <p:ext uri="{BB962C8B-B14F-4D97-AF65-F5344CB8AC3E}">
        <p14:creationId xmlns:p14="http://schemas.microsoft.com/office/powerpoint/2010/main" val="5177490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8AAFC555-B722-5A49-9074-51CF47924932}" type="slidenum">
              <a:rPr lang="en-US" smtClean="0"/>
              <a:pPr/>
              <a:t>‹#›</a:t>
            </a:fld>
            <a:endParaRPr lang="en-US" dirty="0"/>
          </a:p>
        </p:txBody>
      </p:sp>
    </p:spTree>
    <p:extLst>
      <p:ext uri="{BB962C8B-B14F-4D97-AF65-F5344CB8AC3E}">
        <p14:creationId xmlns:p14="http://schemas.microsoft.com/office/powerpoint/2010/main" val="318673351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20806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707172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460226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997273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202082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394647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46805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28/04/2025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2383899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2496046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9216757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3352437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503601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19563667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17807347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25951325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41531976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34031498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1701508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28/04/2025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4210264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37664594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68799743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1694220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40129166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65852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half" idx="3"/>
          </p:nvPr>
        </p:nvSpPr>
        <p:spPr>
          <a:xfrm>
            <a:off x="685800" y="4114800"/>
            <a:ext cx="77724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91956497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sz="1800" b="1" i="0" dirty="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sz="1800" b="1" i="0" dirty="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grpSp>
      </p:grpSp>
      <p:sp>
        <p:nvSpPr>
          <p:cNvPr id="22570"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257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D1264DB-84AD-ED45-AB97-B16C8B437535}" type="slidenum">
              <a:rPr lang="en-US" smtClean="0"/>
              <a:pPr>
                <a:defRPr/>
              </a:pPr>
              <a:t>‹#›</a:t>
            </a:fld>
            <a:endParaRPr lang="en-US" dirty="0"/>
          </a:p>
        </p:txBody>
      </p:sp>
    </p:spTree>
    <p:extLst>
      <p:ext uri="{BB962C8B-B14F-4D97-AF65-F5344CB8AC3E}">
        <p14:creationId xmlns:p14="http://schemas.microsoft.com/office/powerpoint/2010/main" val="16953731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7F5574-C3DA-BA42-9F9D-E53667AC337E}" type="slidenum">
              <a:rPr lang="en-US" smtClean="0"/>
              <a:pPr>
                <a:defRPr/>
              </a:pPr>
              <a:t>‹#›</a:t>
            </a:fld>
            <a:endParaRPr lang="en-US" dirty="0"/>
          </a:p>
        </p:txBody>
      </p:sp>
    </p:spTree>
    <p:extLst>
      <p:ext uri="{BB962C8B-B14F-4D97-AF65-F5344CB8AC3E}">
        <p14:creationId xmlns:p14="http://schemas.microsoft.com/office/powerpoint/2010/main" val="340666970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8F03E09-D18E-EB49-9E39-AEC103085065}" type="slidenum">
              <a:rPr lang="en-US" smtClean="0"/>
              <a:pPr>
                <a:defRPr/>
              </a:pPr>
              <a:t>‹#›</a:t>
            </a:fld>
            <a:endParaRPr lang="en-US" dirty="0"/>
          </a:p>
        </p:txBody>
      </p:sp>
    </p:spTree>
    <p:extLst>
      <p:ext uri="{BB962C8B-B14F-4D97-AF65-F5344CB8AC3E}">
        <p14:creationId xmlns:p14="http://schemas.microsoft.com/office/powerpoint/2010/main" val="176846301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1CF1B9-D776-6C46-BF6D-12333B631C7B}" type="slidenum">
              <a:rPr lang="en-US" smtClean="0"/>
              <a:pPr>
                <a:defRPr/>
              </a:pPr>
              <a:t>‹#›</a:t>
            </a:fld>
            <a:endParaRPr lang="en-US" dirty="0"/>
          </a:p>
        </p:txBody>
      </p:sp>
    </p:spTree>
    <p:extLst>
      <p:ext uri="{BB962C8B-B14F-4D97-AF65-F5344CB8AC3E}">
        <p14:creationId xmlns:p14="http://schemas.microsoft.com/office/powerpoint/2010/main" val="2022296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28/04/2025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426025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34B84CE-DCA1-474B-B977-3F5FABE621FA}" type="slidenum">
              <a:rPr lang="en-US" smtClean="0"/>
              <a:pPr>
                <a:defRPr/>
              </a:pPr>
              <a:t>‹#›</a:t>
            </a:fld>
            <a:endParaRPr lang="en-US" dirty="0"/>
          </a:p>
        </p:txBody>
      </p:sp>
    </p:spTree>
    <p:extLst>
      <p:ext uri="{BB962C8B-B14F-4D97-AF65-F5344CB8AC3E}">
        <p14:creationId xmlns:p14="http://schemas.microsoft.com/office/powerpoint/2010/main" val="385040401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CB143F-7D5E-F143-A73B-50E858EE704C}" type="slidenum">
              <a:rPr lang="en-US" smtClean="0"/>
              <a:pPr>
                <a:defRPr/>
              </a:pPr>
              <a:t>‹#›</a:t>
            </a:fld>
            <a:endParaRPr lang="en-US" dirty="0"/>
          </a:p>
        </p:txBody>
      </p:sp>
    </p:spTree>
    <p:extLst>
      <p:ext uri="{BB962C8B-B14F-4D97-AF65-F5344CB8AC3E}">
        <p14:creationId xmlns:p14="http://schemas.microsoft.com/office/powerpoint/2010/main" val="269853852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A49B260-9075-1F4C-903F-2CD4788D5641}" type="slidenum">
              <a:rPr lang="en-US" smtClean="0"/>
              <a:pPr>
                <a:defRPr/>
              </a:pPr>
              <a:t>‹#›</a:t>
            </a:fld>
            <a:endParaRPr lang="en-US" dirty="0"/>
          </a:p>
        </p:txBody>
      </p:sp>
    </p:spTree>
    <p:extLst>
      <p:ext uri="{BB962C8B-B14F-4D97-AF65-F5344CB8AC3E}">
        <p14:creationId xmlns:p14="http://schemas.microsoft.com/office/powerpoint/2010/main" val="272085464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0D83A7-CAB1-0344-A54C-66CD669E81FD}" type="slidenum">
              <a:rPr lang="en-US" smtClean="0"/>
              <a:pPr>
                <a:defRPr/>
              </a:pPr>
              <a:t>‹#›</a:t>
            </a:fld>
            <a:endParaRPr lang="en-US" dirty="0"/>
          </a:p>
        </p:txBody>
      </p:sp>
    </p:spTree>
    <p:extLst>
      <p:ext uri="{BB962C8B-B14F-4D97-AF65-F5344CB8AC3E}">
        <p14:creationId xmlns:p14="http://schemas.microsoft.com/office/powerpoint/2010/main" val="50507252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447865-9C49-A241-801D-524DF33970F7}" type="slidenum">
              <a:rPr lang="en-US" smtClean="0"/>
              <a:pPr>
                <a:defRPr/>
              </a:pPr>
              <a:t>‹#›</a:t>
            </a:fld>
            <a:endParaRPr lang="en-US" dirty="0"/>
          </a:p>
        </p:txBody>
      </p:sp>
    </p:spTree>
    <p:extLst>
      <p:ext uri="{BB962C8B-B14F-4D97-AF65-F5344CB8AC3E}">
        <p14:creationId xmlns:p14="http://schemas.microsoft.com/office/powerpoint/2010/main" val="92775359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4CD6D9-FE5C-EE49-A44F-B13C036A9517}" type="slidenum">
              <a:rPr lang="en-US" smtClean="0"/>
              <a:pPr>
                <a:defRPr/>
              </a:pPr>
              <a:t>‹#›</a:t>
            </a:fld>
            <a:endParaRPr lang="en-US" dirty="0"/>
          </a:p>
        </p:txBody>
      </p:sp>
    </p:spTree>
    <p:extLst>
      <p:ext uri="{BB962C8B-B14F-4D97-AF65-F5344CB8AC3E}">
        <p14:creationId xmlns:p14="http://schemas.microsoft.com/office/powerpoint/2010/main" val="358892968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A16EC8-2229-EE4E-931E-5662CBF4123E}" type="slidenum">
              <a:rPr lang="en-US" smtClean="0"/>
              <a:pPr>
                <a:defRPr/>
              </a:pPr>
              <a:t>‹#›</a:t>
            </a:fld>
            <a:endParaRPr lang="en-US" dirty="0"/>
          </a:p>
        </p:txBody>
      </p:sp>
    </p:spTree>
    <p:extLst>
      <p:ext uri="{BB962C8B-B14F-4D97-AF65-F5344CB8AC3E}">
        <p14:creationId xmlns:p14="http://schemas.microsoft.com/office/powerpoint/2010/main" val="78296846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1800">
                <a:solidFill>
                  <a:srgbClr val="FFFFFF"/>
                </a:solidFill>
              </a:endParaRPr>
            </a:p>
          </p:txBody>
        </p:sp>
        <p:sp>
          <p:nvSpPr>
            <p:cNvPr id="12" name="Freeform 23"/>
            <p:cNvSpPr>
              <a:spLocks/>
            </p:cNvSpPr>
            <p:nvPr/>
          </p:nvSpPr>
          <p:spPr bwMode="hidden">
            <a:xfrm>
              <a:off x="5041" y="0"/>
              <a:ext cx="719" cy="845"/>
            </a:xfrm>
            <a:custGeom>
              <a:avLst/>
              <a:gdLst>
                <a:gd name="T0" fmla="*/ 731 w 717"/>
                <a:gd name="T1" fmla="*/ 845 h 845"/>
                <a:gd name="T2" fmla="*/ 731 w 717"/>
                <a:gd name="T3" fmla="*/ 821 h 845"/>
                <a:gd name="T4" fmla="*/ 588 w 717"/>
                <a:gd name="T5" fmla="*/ 605 h 845"/>
                <a:gd name="T6" fmla="*/ 413 w 717"/>
                <a:gd name="T7" fmla="*/ 396 h 845"/>
                <a:gd name="T8" fmla="*/ 228 w 717"/>
                <a:gd name="T9" fmla="*/ 192 h 845"/>
                <a:gd name="T10" fmla="*/ 17 w 717"/>
                <a:gd name="T11" fmla="*/ 0 h 845"/>
                <a:gd name="T12" fmla="*/ 0 w 717"/>
                <a:gd name="T13" fmla="*/ 0 h 845"/>
                <a:gd name="T14" fmla="*/ 216 w 717"/>
                <a:gd name="T15" fmla="*/ 198 h 845"/>
                <a:gd name="T16" fmla="*/ 407 w 717"/>
                <a:gd name="T17" fmla="*/ 408 h 845"/>
                <a:gd name="T18" fmla="*/ 582 w 717"/>
                <a:gd name="T19" fmla="*/ 623 h 845"/>
                <a:gd name="T20" fmla="*/ 731 w 717"/>
                <a:gd name="T21" fmla="*/ 845 h 845"/>
                <a:gd name="T22" fmla="*/ 73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14 w 407"/>
                <a:gd name="T1" fmla="*/ 414 h 414"/>
                <a:gd name="T2" fmla="*/ 414 w 407"/>
                <a:gd name="T3" fmla="*/ 396 h 414"/>
                <a:gd name="T4" fmla="*/ 229 w 407"/>
                <a:gd name="T5" fmla="*/ 192 h 414"/>
                <a:gd name="T6" fmla="*/ 12 w 407"/>
                <a:gd name="T7" fmla="*/ 0 h 414"/>
                <a:gd name="T8" fmla="*/ 0 w 407"/>
                <a:gd name="T9" fmla="*/ 0 h 414"/>
                <a:gd name="T10" fmla="*/ 108 w 407"/>
                <a:gd name="T11" fmla="*/ 102 h 414"/>
                <a:gd name="T12" fmla="*/ 223 w 407"/>
                <a:gd name="T13" fmla="*/ 204 h 414"/>
                <a:gd name="T14" fmla="*/ 414 w 407"/>
                <a:gd name="T15" fmla="*/ 414 h 414"/>
                <a:gd name="T16" fmla="*/ 41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1800">
                <a:solidFill>
                  <a:srgbClr val="FFFFFF"/>
                </a:solidFill>
              </a:endParaRPr>
            </a:p>
          </p:txBody>
        </p:sp>
        <p:sp>
          <p:nvSpPr>
            <p:cNvPr id="15" name="Freeform 26"/>
            <p:cNvSpPr>
              <a:spLocks/>
            </p:cNvSpPr>
            <p:nvPr/>
          </p:nvSpPr>
          <p:spPr bwMode="hidden">
            <a:xfrm>
              <a:off x="6" y="0"/>
              <a:ext cx="588" cy="599"/>
            </a:xfrm>
            <a:custGeom>
              <a:avLst/>
              <a:gdLst>
                <a:gd name="T0" fmla="*/ 600 w 586"/>
                <a:gd name="T1" fmla="*/ 0 h 599"/>
                <a:gd name="T2" fmla="*/ 582 w 586"/>
                <a:gd name="T3" fmla="*/ 0 h 599"/>
                <a:gd name="T4" fmla="*/ 414 w 586"/>
                <a:gd name="T5" fmla="*/ 132 h 599"/>
                <a:gd name="T6" fmla="*/ 264 w 586"/>
                <a:gd name="T7" fmla="*/ 270 h 599"/>
                <a:gd name="T8" fmla="*/ 120 w 586"/>
                <a:gd name="T9" fmla="*/ 420 h 599"/>
                <a:gd name="T10" fmla="*/ 0 w 586"/>
                <a:gd name="T11" fmla="*/ 575 h 599"/>
                <a:gd name="T12" fmla="*/ 0 w 586"/>
                <a:gd name="T13" fmla="*/ 599 h 599"/>
                <a:gd name="T14" fmla="*/ 120 w 586"/>
                <a:gd name="T15" fmla="*/ 432 h 599"/>
                <a:gd name="T16" fmla="*/ 264 w 586"/>
                <a:gd name="T17" fmla="*/ 282 h 599"/>
                <a:gd name="T18" fmla="*/ 420 w 586"/>
                <a:gd name="T19" fmla="*/ 138 h 599"/>
                <a:gd name="T20" fmla="*/ 600 w 586"/>
                <a:gd name="T21" fmla="*/ 0 h 599"/>
                <a:gd name="T22" fmla="*/ 6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76 w 269"/>
                <a:gd name="T1" fmla="*/ 0 h 252"/>
                <a:gd name="T2" fmla="*/ 25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6 w 269"/>
                <a:gd name="T15" fmla="*/ 0 h 252"/>
                <a:gd name="T16" fmla="*/ 27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1303" name="Rectangle 39"/>
          <p:cNvSpPr>
            <a:spLocks noGrp="1" noChangeArrowheads="1"/>
          </p:cNvSpPr>
          <p:nvPr>
            <p:ph type="ctrTitle" sz="quarter"/>
          </p:nvPr>
        </p:nvSpPr>
        <p:spPr>
          <a:xfrm>
            <a:off x="685800" y="1692275"/>
            <a:ext cx="7772400" cy="1736725"/>
          </a:xfrm>
        </p:spPr>
        <p:txBody>
          <a:bodyPr anchor="b"/>
          <a:lstStyle>
            <a:lvl1pPr>
              <a:defRPr sz="5400" b="1" i="0">
                <a:latin typeface="Arial" panose="020B0604020202020204" pitchFamily="34" charset="0"/>
              </a:defRPr>
            </a:lvl1pPr>
          </a:lstStyle>
          <a:p>
            <a:pPr lvl="0"/>
            <a:r>
              <a:rPr lang="en-US" noProof="0" dirty="0"/>
              <a:t>Click to edit Master title style</a:t>
            </a:r>
          </a:p>
        </p:txBody>
      </p:sp>
      <p:sp>
        <p:nvSpPr>
          <p:cNvPr id="113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D84820B7-E2B9-5B4E-96DB-A32D4B385502}" type="slidenum">
              <a:rPr lang="en-US"/>
              <a:pPr>
                <a:defRPr/>
              </a:pPr>
              <a:t>‹#›</a:t>
            </a:fld>
            <a:endParaRPr lang="en-US"/>
          </a:p>
        </p:txBody>
      </p:sp>
    </p:spTree>
    <p:extLst>
      <p:ext uri="{BB962C8B-B14F-4D97-AF65-F5344CB8AC3E}">
        <p14:creationId xmlns:p14="http://schemas.microsoft.com/office/powerpoint/2010/main" val="149940643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057842A3-A8C6-254B-BFF6-E672E6C0428D}" type="slidenum">
              <a:rPr lang="en-US"/>
              <a:pPr>
                <a:defRPr/>
              </a:pPr>
              <a:t>‹#›</a:t>
            </a:fld>
            <a:endParaRPr lang="en-US"/>
          </a:p>
        </p:txBody>
      </p:sp>
    </p:spTree>
    <p:extLst>
      <p:ext uri="{BB962C8B-B14F-4D97-AF65-F5344CB8AC3E}">
        <p14:creationId xmlns:p14="http://schemas.microsoft.com/office/powerpoint/2010/main" val="113693323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25202814-FCE7-8E4B-A200-670E8CE94BC8}" type="slidenum">
              <a:rPr lang="en-US"/>
              <a:pPr>
                <a:defRPr/>
              </a:pPr>
              <a:t>‹#›</a:t>
            </a:fld>
            <a:endParaRPr lang="en-US"/>
          </a:p>
        </p:txBody>
      </p:sp>
    </p:spTree>
    <p:extLst>
      <p:ext uri="{BB962C8B-B14F-4D97-AF65-F5344CB8AC3E}">
        <p14:creationId xmlns:p14="http://schemas.microsoft.com/office/powerpoint/2010/main" val="33208376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28/04/2025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5940074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13965BA6-0612-B847-AC00-2EC8C6CC12CF}" type="slidenum">
              <a:rPr lang="en-US"/>
              <a:pPr>
                <a:defRPr/>
              </a:pPr>
              <a:t>‹#›</a:t>
            </a:fld>
            <a:endParaRPr lang="en-US"/>
          </a:p>
        </p:txBody>
      </p:sp>
    </p:spTree>
    <p:extLst>
      <p:ext uri="{BB962C8B-B14F-4D97-AF65-F5344CB8AC3E}">
        <p14:creationId xmlns:p14="http://schemas.microsoft.com/office/powerpoint/2010/main" val="305633667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C3380936-1AEE-A84A-8BD6-E71B1DAA6EF4}" type="slidenum">
              <a:rPr lang="en-US"/>
              <a:pPr>
                <a:defRPr/>
              </a:pPr>
              <a:t>‹#›</a:t>
            </a:fld>
            <a:endParaRPr lang="en-US"/>
          </a:p>
        </p:txBody>
      </p:sp>
    </p:spTree>
    <p:extLst>
      <p:ext uri="{BB962C8B-B14F-4D97-AF65-F5344CB8AC3E}">
        <p14:creationId xmlns:p14="http://schemas.microsoft.com/office/powerpoint/2010/main" val="375761060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FC1D176D-3817-1741-85F6-FDCA5E25D64B}" type="slidenum">
              <a:rPr lang="en-US"/>
              <a:pPr>
                <a:defRPr/>
              </a:pPr>
              <a:t>‹#›</a:t>
            </a:fld>
            <a:endParaRPr lang="en-US"/>
          </a:p>
        </p:txBody>
      </p:sp>
    </p:spTree>
    <p:extLst>
      <p:ext uri="{BB962C8B-B14F-4D97-AF65-F5344CB8AC3E}">
        <p14:creationId xmlns:p14="http://schemas.microsoft.com/office/powerpoint/2010/main" val="65059659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0DA6991B-AC94-6B4A-B0BC-119AB9D877DF}" type="slidenum">
              <a:rPr lang="en-US"/>
              <a:pPr>
                <a:defRPr/>
              </a:pPr>
              <a:t>‹#›</a:t>
            </a:fld>
            <a:endParaRPr lang="en-US"/>
          </a:p>
        </p:txBody>
      </p:sp>
    </p:spTree>
    <p:extLst>
      <p:ext uri="{BB962C8B-B14F-4D97-AF65-F5344CB8AC3E}">
        <p14:creationId xmlns:p14="http://schemas.microsoft.com/office/powerpoint/2010/main" val="166869303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C146A624-8918-5347-9D1F-1E68DEEA061D}" type="slidenum">
              <a:rPr lang="en-US"/>
              <a:pPr>
                <a:defRPr/>
              </a:pPr>
              <a:t>‹#›</a:t>
            </a:fld>
            <a:endParaRPr lang="en-US"/>
          </a:p>
        </p:txBody>
      </p:sp>
    </p:spTree>
    <p:extLst>
      <p:ext uri="{BB962C8B-B14F-4D97-AF65-F5344CB8AC3E}">
        <p14:creationId xmlns:p14="http://schemas.microsoft.com/office/powerpoint/2010/main" val="313723528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0BCCEB23-9751-4D46-9930-200EC4451A41}" type="slidenum">
              <a:rPr lang="en-US"/>
              <a:pPr>
                <a:defRPr/>
              </a:pPr>
              <a:t>‹#›</a:t>
            </a:fld>
            <a:endParaRPr lang="en-US"/>
          </a:p>
        </p:txBody>
      </p:sp>
    </p:spTree>
    <p:extLst>
      <p:ext uri="{BB962C8B-B14F-4D97-AF65-F5344CB8AC3E}">
        <p14:creationId xmlns:p14="http://schemas.microsoft.com/office/powerpoint/2010/main" val="370251107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E7AEDAA-D9A8-B74C-867E-984A15216232}" type="slidenum">
              <a:rPr lang="en-US"/>
              <a:pPr>
                <a:defRPr/>
              </a:pPr>
              <a:t>‹#›</a:t>
            </a:fld>
            <a:endParaRPr lang="en-US"/>
          </a:p>
        </p:txBody>
      </p:sp>
    </p:spTree>
    <p:extLst>
      <p:ext uri="{BB962C8B-B14F-4D97-AF65-F5344CB8AC3E}">
        <p14:creationId xmlns:p14="http://schemas.microsoft.com/office/powerpoint/2010/main" val="260872791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E37FD03-AF68-FA45-8D9D-30FB6542FD70}" type="slidenum">
              <a:rPr lang="en-US"/>
              <a:pPr>
                <a:defRPr/>
              </a:pPr>
              <a:t>‹#›</a:t>
            </a:fld>
            <a:endParaRPr lang="en-US"/>
          </a:p>
        </p:txBody>
      </p:sp>
    </p:spTree>
    <p:extLst>
      <p:ext uri="{BB962C8B-B14F-4D97-AF65-F5344CB8AC3E}">
        <p14:creationId xmlns:p14="http://schemas.microsoft.com/office/powerpoint/2010/main" val="428902838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38"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b="1" i="0" dirty="0">
                <a:solidFill>
                  <a:srgbClr val="FFFFFF"/>
                </a:solidFill>
                <a:latin typeface="Arial" panose="020B0604020202020204" pitchFamily="34" charset="0"/>
                <a:ea typeface="ＭＳ Ｐゴシック" pitchFamily="-65" charset="-128"/>
                <a:cs typeface="Arial" panose="020B0604020202020204" pitchFamily="34"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b="1" i="0" dirty="0">
                <a:solidFill>
                  <a:srgbClr val="FFFFFF"/>
                </a:solidFill>
                <a:latin typeface="Arial" panose="020B0604020202020204" pitchFamily="34" charset="0"/>
                <a:ea typeface="ＭＳ Ｐゴシック" pitchFamily="-65" charset="-128"/>
                <a:cs typeface="Arial" panose="020B0604020202020204" pitchFamily="34"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b="1" i="0" dirty="0">
                <a:solidFill>
                  <a:srgbClr val="FFFFFF"/>
                </a:solidFill>
                <a:latin typeface="Garamond" charset="0"/>
                <a:cs typeface="Arial" panose="020B0604020202020204" pitchFamily="34"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b="1" i="0">
                <a:cs typeface="Arial" panose="020B0604020202020204" pitchFamily="34" charset="0"/>
              </a:defRPr>
            </a:lvl1pPr>
          </a:lstStyle>
          <a:p>
            <a:pPr lvl="0"/>
            <a:r>
              <a:rPr lang="en-SG" noProof="0" dirty="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b="1" i="0">
                <a:latin typeface="Arial" panose="020B0604020202020204" pitchFamily="34" charset="0"/>
                <a:cs typeface="Arial" panose="020B0604020202020204" pitchFamily="34" charset="0"/>
              </a:defRPr>
            </a:lvl1pPr>
          </a:lstStyle>
          <a:p>
            <a:pPr lvl="0"/>
            <a:r>
              <a:rPr lang="en-SG" noProof="0" dirty="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9" name="Rectangle 9"/>
          <p:cNvSpPr>
            <a:spLocks noGrp="1" noChangeArrowheads="1"/>
          </p:cNvSpPr>
          <p:nvPr>
            <p:ph type="ftr" sz="quarter" idx="11"/>
          </p:nvPr>
        </p:nvSpPr>
        <p:spPr>
          <a:xfrm>
            <a:off x="3251238" y="6248400"/>
            <a:ext cx="2887663" cy="457200"/>
          </a:xfrm>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10" name="Rectangle 10"/>
          <p:cNvSpPr>
            <a:spLocks noGrp="1" noChangeArrowheads="1"/>
          </p:cNvSpPr>
          <p:nvPr>
            <p:ph type="sldNum" sz="quarter" idx="12"/>
          </p:nvPr>
        </p:nvSpPr>
        <p:spPr>
          <a:xfrm>
            <a:off x="6788151" y="6257925"/>
            <a:ext cx="1905000" cy="457200"/>
          </a:xfrm>
        </p:spPr>
        <p:txBody>
          <a:bodyPr/>
          <a:lstStyle>
            <a:lvl1pPr>
              <a:defRPr>
                <a:latin typeface="Garamond" charset="0"/>
                <a:cs typeface="ＭＳ Ｐゴシック" charset="0"/>
              </a:defRPr>
            </a:lvl1pPr>
          </a:lstStyle>
          <a:p>
            <a:pPr>
              <a:defRPr/>
            </a:pPr>
            <a:fld id="{FF173FD6-BCC0-F249-A805-43B379067358}" type="slidenum">
              <a:rPr lang="en-US"/>
              <a:pPr>
                <a:defRPr/>
              </a:pPr>
              <a:t>‹#›</a:t>
            </a:fld>
            <a:endParaRPr lang="en-US"/>
          </a:p>
        </p:txBody>
      </p:sp>
    </p:spTree>
    <p:extLst>
      <p:ext uri="{BB962C8B-B14F-4D97-AF65-F5344CB8AC3E}">
        <p14:creationId xmlns:p14="http://schemas.microsoft.com/office/powerpoint/2010/main" val="3364846728"/>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5"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2C366B56-8DAA-5144-8155-FC83E6ED963A}" type="slidenum">
              <a:rPr lang="en-US"/>
              <a:pPr>
                <a:defRPr/>
              </a:pPr>
              <a:t>‹#›</a:t>
            </a:fld>
            <a:endParaRPr lang="en-US"/>
          </a:p>
        </p:txBody>
      </p:sp>
    </p:spTree>
    <p:extLst>
      <p:ext uri="{BB962C8B-B14F-4D97-AF65-F5344CB8AC3E}">
        <p14:creationId xmlns:p14="http://schemas.microsoft.com/office/powerpoint/2010/main" val="74501737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28/04/2025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9798131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5"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1D981AAD-B9AC-C342-AED5-EE815C402A05}" type="slidenum">
              <a:rPr lang="en-US"/>
              <a:pPr>
                <a:defRPr/>
              </a:pPr>
              <a:t>‹#›</a:t>
            </a:fld>
            <a:endParaRPr lang="en-US"/>
          </a:p>
        </p:txBody>
      </p:sp>
    </p:spTree>
    <p:extLst>
      <p:ext uri="{BB962C8B-B14F-4D97-AF65-F5344CB8AC3E}">
        <p14:creationId xmlns:p14="http://schemas.microsoft.com/office/powerpoint/2010/main" val="3065868197"/>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6300" y="1828800"/>
            <a:ext cx="4000500" cy="40386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6"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2BDB5564-5720-444B-AAE5-A35F911B95B3}" type="slidenum">
              <a:rPr lang="en-US"/>
              <a:pPr>
                <a:defRPr/>
              </a:pPr>
              <a:t>‹#›</a:t>
            </a:fld>
            <a:endParaRPr lang="en-US"/>
          </a:p>
        </p:txBody>
      </p:sp>
    </p:spTree>
    <p:extLst>
      <p:ext uri="{BB962C8B-B14F-4D97-AF65-F5344CB8AC3E}">
        <p14:creationId xmlns:p14="http://schemas.microsoft.com/office/powerpoint/2010/main" val="789893585"/>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8"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9"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73728BAF-491A-934E-A034-FA8B4E5EEEF1}" type="slidenum">
              <a:rPr lang="en-US"/>
              <a:pPr>
                <a:defRPr/>
              </a:pPr>
              <a:t>‹#›</a:t>
            </a:fld>
            <a:endParaRPr lang="en-US"/>
          </a:p>
        </p:txBody>
      </p:sp>
    </p:spTree>
    <p:extLst>
      <p:ext uri="{BB962C8B-B14F-4D97-AF65-F5344CB8AC3E}">
        <p14:creationId xmlns:p14="http://schemas.microsoft.com/office/powerpoint/2010/main" val="4192455815"/>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4"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5"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51A3CEA3-BBEE-7345-BF28-2B24AFD4AECA}" type="slidenum">
              <a:rPr lang="en-US"/>
              <a:pPr>
                <a:defRPr/>
              </a:pPr>
              <a:t>‹#›</a:t>
            </a:fld>
            <a:endParaRPr lang="en-US"/>
          </a:p>
        </p:txBody>
      </p:sp>
    </p:spTree>
    <p:extLst>
      <p:ext uri="{BB962C8B-B14F-4D97-AF65-F5344CB8AC3E}">
        <p14:creationId xmlns:p14="http://schemas.microsoft.com/office/powerpoint/2010/main" val="2493037490"/>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3"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4"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4190CCC2-2CC3-F749-88CD-68830BC84A9F}" type="slidenum">
              <a:rPr lang="en-US"/>
              <a:pPr>
                <a:defRPr/>
              </a:pPr>
              <a:t>‹#›</a:t>
            </a:fld>
            <a:endParaRPr lang="en-US"/>
          </a:p>
        </p:txBody>
      </p:sp>
    </p:spTree>
    <p:extLst>
      <p:ext uri="{BB962C8B-B14F-4D97-AF65-F5344CB8AC3E}">
        <p14:creationId xmlns:p14="http://schemas.microsoft.com/office/powerpoint/2010/main" val="2644536086"/>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6"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81858E84-B1CA-F342-9EC6-DC538771F45E}" type="slidenum">
              <a:rPr lang="en-US"/>
              <a:pPr>
                <a:defRPr/>
              </a:pPr>
              <a:t>‹#›</a:t>
            </a:fld>
            <a:endParaRPr lang="en-US"/>
          </a:p>
        </p:txBody>
      </p:sp>
    </p:spTree>
    <p:extLst>
      <p:ext uri="{BB962C8B-B14F-4D97-AF65-F5344CB8AC3E}">
        <p14:creationId xmlns:p14="http://schemas.microsoft.com/office/powerpoint/2010/main" val="1181744130"/>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6"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79AC229F-0BD3-3342-8049-3840EB9BBDF9}" type="slidenum">
              <a:rPr lang="en-US"/>
              <a:pPr>
                <a:defRPr/>
              </a:pPr>
              <a:t>‹#›</a:t>
            </a:fld>
            <a:endParaRPr lang="en-US"/>
          </a:p>
        </p:txBody>
      </p:sp>
    </p:spTree>
    <p:extLst>
      <p:ext uri="{BB962C8B-B14F-4D97-AF65-F5344CB8AC3E}">
        <p14:creationId xmlns:p14="http://schemas.microsoft.com/office/powerpoint/2010/main" val="524721368"/>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5"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8CFFCC20-1FD2-504D-AEA3-A976AAC379D2}" type="slidenum">
              <a:rPr lang="en-US"/>
              <a:pPr>
                <a:defRPr/>
              </a:pPr>
              <a:t>‹#›</a:t>
            </a:fld>
            <a:endParaRPr lang="en-US"/>
          </a:p>
        </p:txBody>
      </p:sp>
    </p:spTree>
    <p:extLst>
      <p:ext uri="{BB962C8B-B14F-4D97-AF65-F5344CB8AC3E}">
        <p14:creationId xmlns:p14="http://schemas.microsoft.com/office/powerpoint/2010/main" val="320019453"/>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113"/>
            <a:ext cx="2038350" cy="53943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533400" y="473113"/>
            <a:ext cx="5962650" cy="53943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5"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C83D7BA1-676E-0540-99C2-EC423079E1C1}" type="slidenum">
              <a:rPr lang="en-US"/>
              <a:pPr>
                <a:defRPr/>
              </a:pPr>
              <a:t>‹#›</a:t>
            </a:fld>
            <a:endParaRPr lang="en-US"/>
          </a:p>
        </p:txBody>
      </p:sp>
    </p:spTree>
    <p:extLst>
      <p:ext uri="{BB962C8B-B14F-4D97-AF65-F5344CB8AC3E}">
        <p14:creationId xmlns:p14="http://schemas.microsoft.com/office/powerpoint/2010/main" val="3980810453"/>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dirty="0"/>
              <a:t>Click to edit Master subtitle style</a:t>
            </a:r>
            <a:endParaRPr lang="en-US" dirty="0"/>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4/28/25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79319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28/04/2025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69022120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4/28/25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413135104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i="0" cap="a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dirty="0"/>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4/28/25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96759778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4/28/25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04471326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i="0">
                <a:latin typeface="Arial" panose="020B0604020202020204" pitchFamily="34" charset="0"/>
                <a:cs typeface="Arial" panose="020B0604020202020204" pitchFamily="34" charset="0"/>
              </a:defRPr>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i="0">
                <a:latin typeface="Arial" panose="020B0604020202020204" pitchFamily="34" charset="0"/>
                <a:cs typeface="Arial" panose="020B0604020202020204" pitchFamily="34" charset="0"/>
              </a:defRPr>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dirty="0"/>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4/28/25</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95516525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4/28/25</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300532854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4/28/25</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263389251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b="1" i="0">
                <a:latin typeface="Arial" panose="020B0604020202020204" pitchFamily="34" charset="0"/>
                <a:cs typeface="Arial" panose="020B0604020202020204" pitchFamily="34" charset="0"/>
              </a:defRPr>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dirty="0"/>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4/28/25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384921821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b="1" i="0">
                <a:latin typeface="Arial" panose="020B0604020202020204" pitchFamily="34" charset="0"/>
                <a:cs typeface="Arial" panose="020B0604020202020204" pitchFamily="34" charset="0"/>
              </a:defRPr>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b="1" i="0">
                <a:latin typeface="Arial" panose="020B0604020202020204" pitchFamily="34" charset="0"/>
                <a:cs typeface="Arial" panose="020B0604020202020204" pitchFamily="34" charset="0"/>
              </a:defRPr>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dirty="0"/>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4/28/25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36586054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4/28/25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04865808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4/28/25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1859357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28/04/2025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28/04/2025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7215204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4/28/25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331293468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4/28/25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214045304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4/28/25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92748742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4/28/25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62097952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4/28/25</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428996338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4/28/25</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96851523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4/28/25</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127398370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4/28/25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59783268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4/28/25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138115841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4/28/25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462105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28/04/2025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9750105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4/28/25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294965714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D63ACEF8-F7B9-F44B-9DCB-94017A387BF2}" type="slidenum">
              <a:rPr lang="en-US"/>
              <a:pPr>
                <a:defRPr/>
              </a:pPr>
              <a:t>‹#›</a:t>
            </a:fld>
            <a:endParaRPr lang="en-US"/>
          </a:p>
        </p:txBody>
      </p:sp>
    </p:spTree>
    <p:extLst>
      <p:ext uri="{BB962C8B-B14F-4D97-AF65-F5344CB8AC3E}">
        <p14:creationId xmlns:p14="http://schemas.microsoft.com/office/powerpoint/2010/main" val="284397021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53D7A8B-765E-2B47-9B45-EF732CC3D4F3}" type="slidenum">
              <a:rPr lang="en-US"/>
              <a:pPr>
                <a:defRPr/>
              </a:pPr>
              <a:t>‹#›</a:t>
            </a:fld>
            <a:endParaRPr lang="en-US"/>
          </a:p>
        </p:txBody>
      </p:sp>
    </p:spTree>
    <p:extLst>
      <p:ext uri="{BB962C8B-B14F-4D97-AF65-F5344CB8AC3E}">
        <p14:creationId xmlns:p14="http://schemas.microsoft.com/office/powerpoint/2010/main" val="120848280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772CEF5-3A39-D941-9388-A63E83300919}" type="slidenum">
              <a:rPr lang="en-US"/>
              <a:pPr>
                <a:defRPr/>
              </a:pPr>
              <a:t>‹#›</a:t>
            </a:fld>
            <a:endParaRPr lang="en-US"/>
          </a:p>
        </p:txBody>
      </p:sp>
    </p:spTree>
    <p:extLst>
      <p:ext uri="{BB962C8B-B14F-4D97-AF65-F5344CB8AC3E}">
        <p14:creationId xmlns:p14="http://schemas.microsoft.com/office/powerpoint/2010/main" val="223657329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F989718-2B65-E143-BB8F-6FEA4CDC91F6}" type="slidenum">
              <a:rPr lang="en-US"/>
              <a:pPr>
                <a:defRPr/>
              </a:pPr>
              <a:t>‹#›</a:t>
            </a:fld>
            <a:endParaRPr lang="en-US"/>
          </a:p>
        </p:txBody>
      </p:sp>
    </p:spTree>
    <p:extLst>
      <p:ext uri="{BB962C8B-B14F-4D97-AF65-F5344CB8AC3E}">
        <p14:creationId xmlns:p14="http://schemas.microsoft.com/office/powerpoint/2010/main" val="59845108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79C2364-0A14-7F4B-900F-F5DECABD81E0}" type="slidenum">
              <a:rPr lang="en-US"/>
              <a:pPr>
                <a:defRPr/>
              </a:pPr>
              <a:t>‹#›</a:t>
            </a:fld>
            <a:endParaRPr lang="en-US"/>
          </a:p>
        </p:txBody>
      </p:sp>
    </p:spTree>
    <p:extLst>
      <p:ext uri="{BB962C8B-B14F-4D97-AF65-F5344CB8AC3E}">
        <p14:creationId xmlns:p14="http://schemas.microsoft.com/office/powerpoint/2010/main" val="360477716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EC8F0233-CD32-454F-B9C4-F1E39266A08F}" type="slidenum">
              <a:rPr lang="en-US"/>
              <a:pPr>
                <a:defRPr/>
              </a:pPr>
              <a:t>‹#›</a:t>
            </a:fld>
            <a:endParaRPr lang="en-US"/>
          </a:p>
        </p:txBody>
      </p:sp>
    </p:spTree>
    <p:extLst>
      <p:ext uri="{BB962C8B-B14F-4D97-AF65-F5344CB8AC3E}">
        <p14:creationId xmlns:p14="http://schemas.microsoft.com/office/powerpoint/2010/main" val="307323397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BBD010B4-7F4E-0F4E-BC86-921264FEFE35}" type="slidenum">
              <a:rPr lang="en-US"/>
              <a:pPr>
                <a:defRPr/>
              </a:pPr>
              <a:t>‹#›</a:t>
            </a:fld>
            <a:endParaRPr lang="en-US"/>
          </a:p>
        </p:txBody>
      </p:sp>
    </p:spTree>
    <p:extLst>
      <p:ext uri="{BB962C8B-B14F-4D97-AF65-F5344CB8AC3E}">
        <p14:creationId xmlns:p14="http://schemas.microsoft.com/office/powerpoint/2010/main" val="361789887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E96861F-3CC2-F74B-973D-36D6CCD6BACB}" type="slidenum">
              <a:rPr lang="en-US"/>
              <a:pPr>
                <a:defRPr/>
              </a:pPr>
              <a:t>‹#›</a:t>
            </a:fld>
            <a:endParaRPr lang="en-US"/>
          </a:p>
        </p:txBody>
      </p:sp>
    </p:spTree>
    <p:extLst>
      <p:ext uri="{BB962C8B-B14F-4D97-AF65-F5344CB8AC3E}">
        <p14:creationId xmlns:p14="http://schemas.microsoft.com/office/powerpoint/2010/main" val="234558272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5D6331C-D3C5-404C-8543-89F43A181B0A}" type="slidenum">
              <a:rPr lang="en-US"/>
              <a:pPr>
                <a:defRPr/>
              </a:pPr>
              <a:t>‹#›</a:t>
            </a:fld>
            <a:endParaRPr lang="en-US"/>
          </a:p>
        </p:txBody>
      </p:sp>
    </p:spTree>
    <p:extLst>
      <p:ext uri="{BB962C8B-B14F-4D97-AF65-F5344CB8AC3E}">
        <p14:creationId xmlns:p14="http://schemas.microsoft.com/office/powerpoint/2010/main" val="3870198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28/04/2025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64503684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7267DCB-603C-2E44-9133-9B4A613007AB}" type="slidenum">
              <a:rPr lang="en-US"/>
              <a:pPr>
                <a:defRPr/>
              </a:pPr>
              <a:t>‹#›</a:t>
            </a:fld>
            <a:endParaRPr lang="en-US"/>
          </a:p>
        </p:txBody>
      </p:sp>
    </p:spTree>
    <p:extLst>
      <p:ext uri="{BB962C8B-B14F-4D97-AF65-F5344CB8AC3E}">
        <p14:creationId xmlns:p14="http://schemas.microsoft.com/office/powerpoint/2010/main" val="323344081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E411B28-5E4E-9C46-B257-8CB9E11FCC01}" type="slidenum">
              <a:rPr lang="en-US"/>
              <a:pPr>
                <a:defRPr/>
              </a:pPr>
              <a:t>‹#›</a:t>
            </a:fld>
            <a:endParaRPr lang="en-US"/>
          </a:p>
        </p:txBody>
      </p:sp>
    </p:spTree>
    <p:extLst>
      <p:ext uri="{BB962C8B-B14F-4D97-AF65-F5344CB8AC3E}">
        <p14:creationId xmlns:p14="http://schemas.microsoft.com/office/powerpoint/2010/main" val="218653921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A358319C-A954-5E44-80B0-DC5050D29700}" type="datetime1">
              <a:rPr lang="en-US" smtClean="0"/>
              <a:pPr>
                <a:defRPr/>
              </a:pPr>
              <a:t>4/28/25</a:t>
            </a:fld>
            <a:endParaRPr lang="en-US" dirty="0"/>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E27728B1-E6BD-6E40-8C69-1C65CB51CE88}" type="slidenum">
              <a:rPr lang="en-US" smtClean="0"/>
              <a:pPr>
                <a:defRPr/>
              </a:pPr>
              <a:t>‹#›</a:t>
            </a:fld>
            <a:endParaRPr lang="en-US" dirty="0"/>
          </a:p>
        </p:txBody>
      </p:sp>
    </p:spTree>
    <p:extLst>
      <p:ext uri="{BB962C8B-B14F-4D97-AF65-F5344CB8AC3E}">
        <p14:creationId xmlns:p14="http://schemas.microsoft.com/office/powerpoint/2010/main" val="364159606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F56C28DE-E05F-EC45-BB95-60F7229E3498}" type="datetime1">
              <a:rPr lang="en-US" smtClean="0"/>
              <a:pPr>
                <a:defRPr/>
              </a:pPr>
              <a:t>4/28/25</a:t>
            </a:fld>
            <a:endParaRPr lang="en-US" dirty="0"/>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E879C8B7-F116-4646-8764-5D21B889DD18}" type="slidenum">
              <a:rPr lang="en-US" smtClean="0"/>
              <a:pPr>
                <a:defRPr/>
              </a:pPr>
              <a:t>‹#›</a:t>
            </a:fld>
            <a:endParaRPr lang="en-US" dirty="0"/>
          </a:p>
        </p:txBody>
      </p:sp>
    </p:spTree>
    <p:extLst>
      <p:ext uri="{BB962C8B-B14F-4D97-AF65-F5344CB8AC3E}">
        <p14:creationId xmlns:p14="http://schemas.microsoft.com/office/powerpoint/2010/main" val="226558493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CC07FAA6-A271-2046-B3B0-3597D9C3F5DC}" type="datetime1">
              <a:rPr lang="en-US" smtClean="0"/>
              <a:pPr>
                <a:defRPr/>
              </a:pPr>
              <a:t>4/28/25</a:t>
            </a:fld>
            <a:endParaRPr lang="en-US" dirty="0"/>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C9273F04-088A-B94A-986E-006D121EAA57}" type="slidenum">
              <a:rPr lang="en-US" smtClean="0"/>
              <a:pPr>
                <a:defRPr/>
              </a:pPr>
              <a:t>‹#›</a:t>
            </a:fld>
            <a:endParaRPr lang="en-US" dirty="0"/>
          </a:p>
        </p:txBody>
      </p:sp>
    </p:spTree>
    <p:extLst>
      <p:ext uri="{BB962C8B-B14F-4D97-AF65-F5344CB8AC3E}">
        <p14:creationId xmlns:p14="http://schemas.microsoft.com/office/powerpoint/2010/main" val="13510429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92595582-7D0D-F44F-AA3D-F2E5600ED9D4}" type="datetime1">
              <a:rPr lang="en-US" smtClean="0"/>
              <a:pPr>
                <a:defRPr/>
              </a:pPr>
              <a:t>4/28/25</a:t>
            </a:fld>
            <a:endParaRPr lang="en-US" dirty="0"/>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49F9F865-F689-264B-B078-67C91869BD41}" type="slidenum">
              <a:rPr lang="en-US" smtClean="0"/>
              <a:pPr>
                <a:defRPr/>
              </a:pPr>
              <a:t>‹#›</a:t>
            </a:fld>
            <a:endParaRPr lang="en-US" dirty="0"/>
          </a:p>
        </p:txBody>
      </p:sp>
    </p:spTree>
    <p:extLst>
      <p:ext uri="{BB962C8B-B14F-4D97-AF65-F5344CB8AC3E}">
        <p14:creationId xmlns:p14="http://schemas.microsoft.com/office/powerpoint/2010/main" val="146279338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05432463-39E8-9448-84E9-3D0EEEE5093F}" type="datetime1">
              <a:rPr lang="en-US" smtClean="0"/>
              <a:pPr>
                <a:defRPr/>
              </a:pPr>
              <a:t>4/28/25</a:t>
            </a:fld>
            <a:endParaRPr lang="en-US" dirty="0"/>
          </a:p>
        </p:txBody>
      </p:sp>
      <p:sp>
        <p:nvSpPr>
          <p:cNvPr id="8" name="Footer Placeholder 4"/>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DE6DD736-578F-D746-9DCC-D08B5AEFE0EB}" type="slidenum">
              <a:rPr lang="en-US" smtClean="0"/>
              <a:pPr>
                <a:defRPr/>
              </a:pPr>
              <a:t>‹#›</a:t>
            </a:fld>
            <a:endParaRPr lang="en-US" dirty="0"/>
          </a:p>
        </p:txBody>
      </p:sp>
    </p:spTree>
    <p:extLst>
      <p:ext uri="{BB962C8B-B14F-4D97-AF65-F5344CB8AC3E}">
        <p14:creationId xmlns:p14="http://schemas.microsoft.com/office/powerpoint/2010/main" val="400710123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2ED6A140-B32E-EE41-9CC9-B6D2917DDE92}" type="datetime1">
              <a:rPr lang="en-US" smtClean="0"/>
              <a:pPr>
                <a:defRPr/>
              </a:pPr>
              <a:t>4/28/25</a:t>
            </a:fld>
            <a:endParaRPr lang="en-US" dirty="0"/>
          </a:p>
        </p:txBody>
      </p:sp>
      <p:sp>
        <p:nvSpPr>
          <p:cNvPr id="4" name="Footer Placeholder 4"/>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1842042E-A483-6A40-A6E6-6BBB2E3D3F7B}" type="slidenum">
              <a:rPr lang="en-US" smtClean="0"/>
              <a:pPr>
                <a:defRPr/>
              </a:pPr>
              <a:t>‹#›</a:t>
            </a:fld>
            <a:endParaRPr lang="en-US" dirty="0"/>
          </a:p>
        </p:txBody>
      </p:sp>
    </p:spTree>
    <p:extLst>
      <p:ext uri="{BB962C8B-B14F-4D97-AF65-F5344CB8AC3E}">
        <p14:creationId xmlns:p14="http://schemas.microsoft.com/office/powerpoint/2010/main" val="280092423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4BEB9003-8EF9-554E-B38A-C28A4661CB00}" type="datetime1">
              <a:rPr lang="en-US" smtClean="0"/>
              <a:pPr>
                <a:defRPr/>
              </a:pPr>
              <a:t>4/28/25</a:t>
            </a:fld>
            <a:endParaRPr lang="en-US" dirty="0"/>
          </a:p>
        </p:txBody>
      </p:sp>
      <p:sp>
        <p:nvSpPr>
          <p:cNvPr id="3" name="Footer Placeholder 4"/>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C8710E0E-E23D-3746-BF5D-079041C942D2}" type="slidenum">
              <a:rPr lang="en-US" smtClean="0"/>
              <a:pPr>
                <a:defRPr/>
              </a:pPr>
              <a:t>‹#›</a:t>
            </a:fld>
            <a:endParaRPr lang="en-US" dirty="0"/>
          </a:p>
        </p:txBody>
      </p:sp>
    </p:spTree>
    <p:extLst>
      <p:ext uri="{BB962C8B-B14F-4D97-AF65-F5344CB8AC3E}">
        <p14:creationId xmlns:p14="http://schemas.microsoft.com/office/powerpoint/2010/main" val="42998191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AC49D000-AB89-4449-ADFE-EB572FAC1693}" type="datetime1">
              <a:rPr lang="en-US" smtClean="0"/>
              <a:pPr>
                <a:defRPr/>
              </a:pPr>
              <a:t>4/28/25</a:t>
            </a:fld>
            <a:endParaRPr lang="en-US" dirty="0"/>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27696A5C-BD7B-9A44-B300-FFA9AE7EBB54}" type="slidenum">
              <a:rPr lang="en-US" smtClean="0"/>
              <a:pPr>
                <a:defRPr/>
              </a:pPr>
              <a:t>‹#›</a:t>
            </a:fld>
            <a:endParaRPr lang="en-US" dirty="0"/>
          </a:p>
        </p:txBody>
      </p:sp>
    </p:spTree>
    <p:extLst>
      <p:ext uri="{BB962C8B-B14F-4D97-AF65-F5344CB8AC3E}">
        <p14:creationId xmlns:p14="http://schemas.microsoft.com/office/powerpoint/2010/main" val="1153268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91AC0B-5766-CE45-8294-4546A173B0F1}" type="slidenum">
              <a:rPr lang="en-US" smtClean="0"/>
              <a:pPr>
                <a:defRPr/>
              </a:pPr>
              <a:t>‹#›</a:t>
            </a:fld>
            <a:endParaRPr lang="en-US" dirty="0"/>
          </a:p>
        </p:txBody>
      </p:sp>
    </p:spTree>
    <p:extLst>
      <p:ext uri="{BB962C8B-B14F-4D97-AF65-F5344CB8AC3E}">
        <p14:creationId xmlns:p14="http://schemas.microsoft.com/office/powerpoint/2010/main" val="3133798008"/>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620669FA-F36C-ED4F-B1D1-92F464C9B811}" type="datetime1">
              <a:rPr lang="en-US" smtClean="0"/>
              <a:pPr>
                <a:defRPr/>
              </a:pPr>
              <a:t>4/28/25</a:t>
            </a:fld>
            <a:endParaRPr lang="en-US" dirty="0"/>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CDEB8359-55D9-0D43-90F7-477415CEF38C}" type="slidenum">
              <a:rPr lang="en-US" smtClean="0"/>
              <a:pPr>
                <a:defRPr/>
              </a:pPr>
              <a:t>‹#›</a:t>
            </a:fld>
            <a:endParaRPr lang="en-US" dirty="0"/>
          </a:p>
        </p:txBody>
      </p:sp>
    </p:spTree>
    <p:extLst>
      <p:ext uri="{BB962C8B-B14F-4D97-AF65-F5344CB8AC3E}">
        <p14:creationId xmlns:p14="http://schemas.microsoft.com/office/powerpoint/2010/main" val="215596724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F9AEC319-7801-4149-B8FA-419BFE9D335E}" type="datetime1">
              <a:rPr lang="en-US" smtClean="0"/>
              <a:pPr>
                <a:defRPr/>
              </a:pPr>
              <a:t>4/28/25</a:t>
            </a:fld>
            <a:endParaRPr lang="en-US" dirty="0"/>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C1917ADF-8DE1-474E-AC0E-07CA5BAF5DCC}" type="slidenum">
              <a:rPr lang="en-US" smtClean="0"/>
              <a:pPr>
                <a:defRPr/>
              </a:pPr>
              <a:t>‹#›</a:t>
            </a:fld>
            <a:endParaRPr lang="en-US" dirty="0"/>
          </a:p>
        </p:txBody>
      </p:sp>
    </p:spTree>
    <p:extLst>
      <p:ext uri="{BB962C8B-B14F-4D97-AF65-F5344CB8AC3E}">
        <p14:creationId xmlns:p14="http://schemas.microsoft.com/office/powerpoint/2010/main" val="386578352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8726C8D2-0A69-8140-87AC-0F1756BDCA4A}" type="datetime1">
              <a:rPr lang="en-US" smtClean="0"/>
              <a:pPr>
                <a:defRPr/>
              </a:pPr>
              <a:t>4/28/25</a:t>
            </a:fld>
            <a:endParaRPr lang="en-US" dirty="0"/>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336A9E4F-7F7F-924F-A8EA-585E757C1F60}" type="slidenum">
              <a:rPr lang="en-US" smtClean="0"/>
              <a:pPr>
                <a:defRPr/>
              </a:pPr>
              <a:t>‹#›</a:t>
            </a:fld>
            <a:endParaRPr lang="en-US" dirty="0"/>
          </a:p>
        </p:txBody>
      </p:sp>
    </p:spTree>
    <p:extLst>
      <p:ext uri="{BB962C8B-B14F-4D97-AF65-F5344CB8AC3E}">
        <p14:creationId xmlns:p14="http://schemas.microsoft.com/office/powerpoint/2010/main" val="263716897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E1BDCAC4-9D9C-C641-89F9-ECD699E74AC0}" type="slidenum">
              <a:rPr lang="en-US"/>
              <a:pPr>
                <a:defRPr/>
              </a:pPr>
              <a:t>‹#›</a:t>
            </a:fld>
            <a:endParaRPr lang="en-US"/>
          </a:p>
        </p:txBody>
      </p:sp>
    </p:spTree>
    <p:extLst>
      <p:ext uri="{BB962C8B-B14F-4D97-AF65-F5344CB8AC3E}">
        <p14:creationId xmlns:p14="http://schemas.microsoft.com/office/powerpoint/2010/main" val="425353336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9ABAEA4-98A1-AC4E-A6C1-DC4C49ACE912}" type="slidenum">
              <a:rPr lang="en-US"/>
              <a:pPr>
                <a:defRPr/>
              </a:pPr>
              <a:t>‹#›</a:t>
            </a:fld>
            <a:endParaRPr lang="en-US"/>
          </a:p>
        </p:txBody>
      </p:sp>
    </p:spTree>
    <p:extLst>
      <p:ext uri="{BB962C8B-B14F-4D97-AF65-F5344CB8AC3E}">
        <p14:creationId xmlns:p14="http://schemas.microsoft.com/office/powerpoint/2010/main" val="77712340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F53E8B4-09BB-B84D-99AE-25CDB176F569}" type="slidenum">
              <a:rPr lang="en-US"/>
              <a:pPr>
                <a:defRPr/>
              </a:pPr>
              <a:t>‹#›</a:t>
            </a:fld>
            <a:endParaRPr lang="en-US"/>
          </a:p>
        </p:txBody>
      </p:sp>
    </p:spTree>
    <p:extLst>
      <p:ext uri="{BB962C8B-B14F-4D97-AF65-F5344CB8AC3E}">
        <p14:creationId xmlns:p14="http://schemas.microsoft.com/office/powerpoint/2010/main" val="77769796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683C7DF-9A67-BF4E-9208-FF86EA79D6F2}" type="slidenum">
              <a:rPr lang="en-US"/>
              <a:pPr>
                <a:defRPr/>
              </a:pPr>
              <a:t>‹#›</a:t>
            </a:fld>
            <a:endParaRPr lang="en-US"/>
          </a:p>
        </p:txBody>
      </p:sp>
    </p:spTree>
    <p:extLst>
      <p:ext uri="{BB962C8B-B14F-4D97-AF65-F5344CB8AC3E}">
        <p14:creationId xmlns:p14="http://schemas.microsoft.com/office/powerpoint/2010/main" val="120319884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38442A0-9027-1F45-8FD2-4084AEB46085}" type="slidenum">
              <a:rPr lang="en-US"/>
              <a:pPr>
                <a:defRPr/>
              </a:pPr>
              <a:t>‹#›</a:t>
            </a:fld>
            <a:endParaRPr lang="en-US"/>
          </a:p>
        </p:txBody>
      </p:sp>
    </p:spTree>
    <p:extLst>
      <p:ext uri="{BB962C8B-B14F-4D97-AF65-F5344CB8AC3E}">
        <p14:creationId xmlns:p14="http://schemas.microsoft.com/office/powerpoint/2010/main" val="332953891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FA7CBE7-78D9-3B40-AE83-72E9BCF3A2E1}" type="slidenum">
              <a:rPr lang="en-US"/>
              <a:pPr>
                <a:defRPr/>
              </a:pPr>
              <a:t>‹#›</a:t>
            </a:fld>
            <a:endParaRPr lang="en-US"/>
          </a:p>
        </p:txBody>
      </p:sp>
    </p:spTree>
    <p:extLst>
      <p:ext uri="{BB962C8B-B14F-4D97-AF65-F5344CB8AC3E}">
        <p14:creationId xmlns:p14="http://schemas.microsoft.com/office/powerpoint/2010/main" val="137243660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5D207DB7-7E73-9240-9903-961BFE1814C2}" type="slidenum">
              <a:rPr lang="en-US"/>
              <a:pPr>
                <a:defRPr/>
              </a:pPr>
              <a:t>‹#›</a:t>
            </a:fld>
            <a:endParaRPr lang="en-US"/>
          </a:p>
        </p:txBody>
      </p:sp>
    </p:spTree>
    <p:extLst>
      <p:ext uri="{BB962C8B-B14F-4D97-AF65-F5344CB8AC3E}">
        <p14:creationId xmlns:p14="http://schemas.microsoft.com/office/powerpoint/2010/main" val="27951079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6A0FEAF-34AF-084A-A313-67981DCD048C}" type="slidenum">
              <a:rPr lang="en-US" smtClean="0"/>
              <a:pPr>
                <a:defRPr/>
              </a:pPr>
              <a:t>‹#›</a:t>
            </a:fld>
            <a:endParaRPr lang="en-US" dirty="0"/>
          </a:p>
        </p:txBody>
      </p:sp>
    </p:spTree>
    <p:extLst>
      <p:ext uri="{BB962C8B-B14F-4D97-AF65-F5344CB8AC3E}">
        <p14:creationId xmlns:p14="http://schemas.microsoft.com/office/powerpoint/2010/main" val="1689277335"/>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0ABA39B-A859-4E4B-BEFA-77D1ABDB75D3}" type="slidenum">
              <a:rPr lang="en-US"/>
              <a:pPr>
                <a:defRPr/>
              </a:pPr>
              <a:t>‹#›</a:t>
            </a:fld>
            <a:endParaRPr lang="en-US"/>
          </a:p>
        </p:txBody>
      </p:sp>
    </p:spTree>
    <p:extLst>
      <p:ext uri="{BB962C8B-B14F-4D97-AF65-F5344CB8AC3E}">
        <p14:creationId xmlns:p14="http://schemas.microsoft.com/office/powerpoint/2010/main" val="393340929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D27B36A-7D34-0D49-82F1-46F30740A2C3}" type="slidenum">
              <a:rPr lang="en-US"/>
              <a:pPr>
                <a:defRPr/>
              </a:pPr>
              <a:t>‹#›</a:t>
            </a:fld>
            <a:endParaRPr lang="en-US"/>
          </a:p>
        </p:txBody>
      </p:sp>
    </p:spTree>
    <p:extLst>
      <p:ext uri="{BB962C8B-B14F-4D97-AF65-F5344CB8AC3E}">
        <p14:creationId xmlns:p14="http://schemas.microsoft.com/office/powerpoint/2010/main" val="365877878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4B0A99E-7392-F44F-B7DF-06053DACDA40}" type="slidenum">
              <a:rPr lang="en-US"/>
              <a:pPr>
                <a:defRPr/>
              </a:pPr>
              <a:t>‹#›</a:t>
            </a:fld>
            <a:endParaRPr lang="en-US"/>
          </a:p>
        </p:txBody>
      </p:sp>
    </p:spTree>
    <p:extLst>
      <p:ext uri="{BB962C8B-B14F-4D97-AF65-F5344CB8AC3E}">
        <p14:creationId xmlns:p14="http://schemas.microsoft.com/office/powerpoint/2010/main" val="80676552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04BBE4F-52D9-AC48-B278-5C85FE96A7A0}" type="slidenum">
              <a:rPr lang="en-US"/>
              <a:pPr>
                <a:defRPr/>
              </a:pPr>
              <a:t>‹#›</a:t>
            </a:fld>
            <a:endParaRPr lang="en-US"/>
          </a:p>
        </p:txBody>
      </p:sp>
    </p:spTree>
    <p:extLst>
      <p:ext uri="{BB962C8B-B14F-4D97-AF65-F5344CB8AC3E}">
        <p14:creationId xmlns:p14="http://schemas.microsoft.com/office/powerpoint/2010/main" val="277994158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166B4FF7-7E59-E24D-915E-44FC423FB9E6}" type="slidenum">
              <a:rPr lang="en-US" smtClean="0"/>
              <a:pPr>
                <a:defRPr/>
              </a:pPr>
              <a:t>‹#›</a:t>
            </a:fld>
            <a:endParaRPr lang="en-US" dirty="0"/>
          </a:p>
        </p:txBody>
      </p:sp>
    </p:spTree>
    <p:extLst>
      <p:ext uri="{BB962C8B-B14F-4D97-AF65-F5344CB8AC3E}">
        <p14:creationId xmlns:p14="http://schemas.microsoft.com/office/powerpoint/2010/main" val="94690051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07293651-A941-DC47-8352-9617FBF2D572}" type="slidenum">
              <a:rPr lang="en-US" smtClean="0"/>
              <a:pPr>
                <a:defRPr/>
              </a:pPr>
              <a:t>‹#›</a:t>
            </a:fld>
            <a:endParaRPr lang="en-US" dirty="0"/>
          </a:p>
        </p:txBody>
      </p:sp>
    </p:spTree>
    <p:extLst>
      <p:ext uri="{BB962C8B-B14F-4D97-AF65-F5344CB8AC3E}">
        <p14:creationId xmlns:p14="http://schemas.microsoft.com/office/powerpoint/2010/main" val="391318617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FA539876-6334-8244-BFCA-92A7920D3ADE}" type="slidenum">
              <a:rPr lang="en-US" smtClean="0"/>
              <a:pPr>
                <a:defRPr/>
              </a:pPr>
              <a:t>‹#›</a:t>
            </a:fld>
            <a:endParaRPr lang="en-US" dirty="0"/>
          </a:p>
        </p:txBody>
      </p:sp>
    </p:spTree>
    <p:extLst>
      <p:ext uri="{BB962C8B-B14F-4D97-AF65-F5344CB8AC3E}">
        <p14:creationId xmlns:p14="http://schemas.microsoft.com/office/powerpoint/2010/main" val="288385564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pPr>
              <a:defRPr/>
            </a:pPr>
            <a:fld id="{B8A380A3-A682-3147-A81C-8AF672825B58}" type="slidenum">
              <a:rPr lang="en-US" smtClean="0"/>
              <a:pPr>
                <a:defRPr/>
              </a:pPr>
              <a:t>‹#›</a:t>
            </a:fld>
            <a:endParaRPr lang="en-US" dirty="0"/>
          </a:p>
        </p:txBody>
      </p:sp>
    </p:spTree>
    <p:extLst>
      <p:ext uri="{BB962C8B-B14F-4D97-AF65-F5344CB8AC3E}">
        <p14:creationId xmlns:p14="http://schemas.microsoft.com/office/powerpoint/2010/main" val="292509552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pPr>
              <a:defRPr/>
            </a:pPr>
            <a:fld id="{7412AD80-035C-B64A-8D79-B91185C6E110}" type="slidenum">
              <a:rPr lang="en-US" smtClean="0"/>
              <a:pPr>
                <a:defRPr/>
              </a:pPr>
              <a:t>‹#›</a:t>
            </a:fld>
            <a:endParaRPr lang="en-US" dirty="0"/>
          </a:p>
        </p:txBody>
      </p:sp>
    </p:spTree>
    <p:extLst>
      <p:ext uri="{BB962C8B-B14F-4D97-AF65-F5344CB8AC3E}">
        <p14:creationId xmlns:p14="http://schemas.microsoft.com/office/powerpoint/2010/main" val="114390453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pPr>
              <a:defRPr/>
            </a:pPr>
            <a:fld id="{ED418901-6926-8E45-96C0-D3DF2EE73F2F}" type="slidenum">
              <a:rPr lang="en-US" smtClean="0"/>
              <a:pPr>
                <a:defRPr/>
              </a:pPr>
              <a:t>‹#›</a:t>
            </a:fld>
            <a:endParaRPr lang="en-US" dirty="0"/>
          </a:p>
        </p:txBody>
      </p:sp>
    </p:spTree>
    <p:extLst>
      <p:ext uri="{BB962C8B-B14F-4D97-AF65-F5344CB8AC3E}">
        <p14:creationId xmlns:p14="http://schemas.microsoft.com/office/powerpoint/2010/main" val="15879458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CA40B23-AB25-F34D-A7FD-8EF257AF4D65}" type="slidenum">
              <a:rPr lang="en-US" smtClean="0"/>
              <a:pPr>
                <a:defRPr/>
              </a:pPr>
              <a:t>‹#›</a:t>
            </a:fld>
            <a:endParaRPr lang="en-US" dirty="0"/>
          </a:p>
        </p:txBody>
      </p:sp>
    </p:spTree>
    <p:extLst>
      <p:ext uri="{BB962C8B-B14F-4D97-AF65-F5344CB8AC3E}">
        <p14:creationId xmlns:p14="http://schemas.microsoft.com/office/powerpoint/2010/main" val="69789536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pPr>
              <a:defRPr/>
            </a:pPr>
            <a:fld id="{77D3DBFA-ABB5-094E-AF48-575ED1EE2A97}" type="slidenum">
              <a:rPr lang="en-US" smtClean="0"/>
              <a:pPr>
                <a:defRPr/>
              </a:pPr>
              <a:t>‹#›</a:t>
            </a:fld>
            <a:endParaRPr lang="en-US" dirty="0"/>
          </a:p>
        </p:txBody>
      </p:sp>
    </p:spTree>
    <p:extLst>
      <p:ext uri="{BB962C8B-B14F-4D97-AF65-F5344CB8AC3E}">
        <p14:creationId xmlns:p14="http://schemas.microsoft.com/office/powerpoint/2010/main" val="235468612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pPr>
              <a:defRPr/>
            </a:pPr>
            <a:fld id="{2397F2FD-63CA-9448-BB8D-C4B0A33B7B9F}" type="slidenum">
              <a:rPr lang="en-US" smtClean="0"/>
              <a:pPr>
                <a:defRPr/>
              </a:pPr>
              <a:t>‹#›</a:t>
            </a:fld>
            <a:endParaRPr lang="en-US" dirty="0"/>
          </a:p>
        </p:txBody>
      </p:sp>
    </p:spTree>
    <p:extLst>
      <p:ext uri="{BB962C8B-B14F-4D97-AF65-F5344CB8AC3E}">
        <p14:creationId xmlns:p14="http://schemas.microsoft.com/office/powerpoint/2010/main" val="229088000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pPr>
              <a:defRPr/>
            </a:pPr>
            <a:fld id="{8A9AB387-4986-D643-BB1D-A7EF9D64C734}" type="slidenum">
              <a:rPr lang="en-US" smtClean="0"/>
              <a:pPr>
                <a:defRPr/>
              </a:pPr>
              <a:t>‹#›</a:t>
            </a:fld>
            <a:endParaRPr lang="en-US" dirty="0"/>
          </a:p>
        </p:txBody>
      </p:sp>
    </p:spTree>
    <p:extLst>
      <p:ext uri="{BB962C8B-B14F-4D97-AF65-F5344CB8AC3E}">
        <p14:creationId xmlns:p14="http://schemas.microsoft.com/office/powerpoint/2010/main" val="202180160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AB242F4F-8A47-AC4F-8434-C7E4A781EA24}" type="slidenum">
              <a:rPr lang="en-US" smtClean="0"/>
              <a:pPr>
                <a:defRPr/>
              </a:pPr>
              <a:t>‹#›</a:t>
            </a:fld>
            <a:endParaRPr lang="en-US" dirty="0"/>
          </a:p>
        </p:txBody>
      </p:sp>
    </p:spTree>
    <p:extLst>
      <p:ext uri="{BB962C8B-B14F-4D97-AF65-F5344CB8AC3E}">
        <p14:creationId xmlns:p14="http://schemas.microsoft.com/office/powerpoint/2010/main" val="30186411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3C21E146-6F96-D743-8191-16716247F282}" type="slidenum">
              <a:rPr lang="en-US" smtClean="0"/>
              <a:pPr>
                <a:defRPr/>
              </a:pPr>
              <a:t>‹#›</a:t>
            </a:fld>
            <a:endParaRPr lang="en-US" dirty="0"/>
          </a:p>
        </p:txBody>
      </p:sp>
    </p:spTree>
    <p:extLst>
      <p:ext uri="{BB962C8B-B14F-4D97-AF65-F5344CB8AC3E}">
        <p14:creationId xmlns:p14="http://schemas.microsoft.com/office/powerpoint/2010/main" val="17176204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B609C2F8-FA7C-F547-8059-89897AFD5897}" type="slidenum">
              <a:rPr lang="en-US"/>
              <a:pPr>
                <a:defRPr/>
              </a:pPr>
              <a:t>‹#›</a:t>
            </a:fld>
            <a:endParaRPr lang="en-US"/>
          </a:p>
        </p:txBody>
      </p:sp>
    </p:spTree>
    <p:extLst>
      <p:ext uri="{BB962C8B-B14F-4D97-AF65-F5344CB8AC3E}">
        <p14:creationId xmlns:p14="http://schemas.microsoft.com/office/powerpoint/2010/main" val="339272995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AEA4C92-CB89-7F46-9080-038CB83A9FA5}" type="slidenum">
              <a:rPr lang="en-US"/>
              <a:pPr>
                <a:defRPr/>
              </a:pPr>
              <a:t>‹#›</a:t>
            </a:fld>
            <a:endParaRPr lang="en-US"/>
          </a:p>
        </p:txBody>
      </p:sp>
    </p:spTree>
    <p:extLst>
      <p:ext uri="{BB962C8B-B14F-4D97-AF65-F5344CB8AC3E}">
        <p14:creationId xmlns:p14="http://schemas.microsoft.com/office/powerpoint/2010/main" val="113583976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CBF4E0E-4EFF-C949-BAB6-62A27F2615E9}" type="slidenum">
              <a:rPr lang="en-US"/>
              <a:pPr>
                <a:defRPr/>
              </a:pPr>
              <a:t>‹#›</a:t>
            </a:fld>
            <a:endParaRPr lang="en-US"/>
          </a:p>
        </p:txBody>
      </p:sp>
    </p:spTree>
    <p:extLst>
      <p:ext uri="{BB962C8B-B14F-4D97-AF65-F5344CB8AC3E}">
        <p14:creationId xmlns:p14="http://schemas.microsoft.com/office/powerpoint/2010/main" val="98080672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E9D18EB-A1E2-4247-B376-59E7B61EF952}" type="slidenum">
              <a:rPr lang="en-US"/>
              <a:pPr>
                <a:defRPr/>
              </a:pPr>
              <a:t>‹#›</a:t>
            </a:fld>
            <a:endParaRPr lang="en-US"/>
          </a:p>
        </p:txBody>
      </p:sp>
    </p:spTree>
    <p:extLst>
      <p:ext uri="{BB962C8B-B14F-4D97-AF65-F5344CB8AC3E}">
        <p14:creationId xmlns:p14="http://schemas.microsoft.com/office/powerpoint/2010/main" val="160149975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0BE46A69-332E-3943-8C35-A6638F26C3E6}" type="slidenum">
              <a:rPr lang="en-US"/>
              <a:pPr>
                <a:defRPr/>
              </a:pPr>
              <a:t>‹#›</a:t>
            </a:fld>
            <a:endParaRPr lang="en-US"/>
          </a:p>
        </p:txBody>
      </p:sp>
    </p:spTree>
    <p:extLst>
      <p:ext uri="{BB962C8B-B14F-4D97-AF65-F5344CB8AC3E}">
        <p14:creationId xmlns:p14="http://schemas.microsoft.com/office/powerpoint/2010/main" val="14863966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F5C9618-4BB7-0046-9E24-14FB6D02D496}" type="slidenum">
              <a:rPr lang="en-US" smtClean="0"/>
              <a:pPr>
                <a:defRPr/>
              </a:pPr>
              <a:t>‹#›</a:t>
            </a:fld>
            <a:endParaRPr lang="en-US" dirty="0"/>
          </a:p>
        </p:txBody>
      </p:sp>
    </p:spTree>
    <p:extLst>
      <p:ext uri="{BB962C8B-B14F-4D97-AF65-F5344CB8AC3E}">
        <p14:creationId xmlns:p14="http://schemas.microsoft.com/office/powerpoint/2010/main" val="2203004426"/>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B45D7F2A-B8FD-F045-B013-1B6C96445975}" type="slidenum">
              <a:rPr lang="en-US"/>
              <a:pPr>
                <a:defRPr/>
              </a:pPr>
              <a:t>‹#›</a:t>
            </a:fld>
            <a:endParaRPr lang="en-US"/>
          </a:p>
        </p:txBody>
      </p:sp>
    </p:spTree>
    <p:extLst>
      <p:ext uri="{BB962C8B-B14F-4D97-AF65-F5344CB8AC3E}">
        <p14:creationId xmlns:p14="http://schemas.microsoft.com/office/powerpoint/2010/main" val="168801288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A2F8A92A-1989-AC4F-9085-911BD7296015}" type="slidenum">
              <a:rPr lang="en-US"/>
              <a:pPr>
                <a:defRPr/>
              </a:pPr>
              <a:t>‹#›</a:t>
            </a:fld>
            <a:endParaRPr lang="en-US"/>
          </a:p>
        </p:txBody>
      </p:sp>
    </p:spTree>
    <p:extLst>
      <p:ext uri="{BB962C8B-B14F-4D97-AF65-F5344CB8AC3E}">
        <p14:creationId xmlns:p14="http://schemas.microsoft.com/office/powerpoint/2010/main" val="283000863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4EE86F3-A85D-F44F-918D-4693C97CC2FD}" type="slidenum">
              <a:rPr lang="en-US"/>
              <a:pPr>
                <a:defRPr/>
              </a:pPr>
              <a:t>‹#›</a:t>
            </a:fld>
            <a:endParaRPr lang="en-US"/>
          </a:p>
        </p:txBody>
      </p:sp>
    </p:spTree>
    <p:extLst>
      <p:ext uri="{BB962C8B-B14F-4D97-AF65-F5344CB8AC3E}">
        <p14:creationId xmlns:p14="http://schemas.microsoft.com/office/powerpoint/2010/main" val="75246723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8A69570-AA2D-9742-8C0B-C25CCD15BAFC}" type="slidenum">
              <a:rPr lang="en-US"/>
              <a:pPr>
                <a:defRPr/>
              </a:pPr>
              <a:t>‹#›</a:t>
            </a:fld>
            <a:endParaRPr lang="en-US"/>
          </a:p>
        </p:txBody>
      </p:sp>
    </p:spTree>
    <p:extLst>
      <p:ext uri="{BB962C8B-B14F-4D97-AF65-F5344CB8AC3E}">
        <p14:creationId xmlns:p14="http://schemas.microsoft.com/office/powerpoint/2010/main" val="360898394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594EE56-0DCB-2544-BF7B-9DC8BEB4D7E9}" type="slidenum">
              <a:rPr lang="en-US"/>
              <a:pPr>
                <a:defRPr/>
              </a:pPr>
              <a:t>‹#›</a:t>
            </a:fld>
            <a:endParaRPr lang="en-US"/>
          </a:p>
        </p:txBody>
      </p:sp>
    </p:spTree>
    <p:extLst>
      <p:ext uri="{BB962C8B-B14F-4D97-AF65-F5344CB8AC3E}">
        <p14:creationId xmlns:p14="http://schemas.microsoft.com/office/powerpoint/2010/main" val="361885771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C6275F9-B66A-544C-A3A1-2BE0E6F12C6F}" type="slidenum">
              <a:rPr lang="en-US"/>
              <a:pPr>
                <a:defRPr/>
              </a:pPr>
              <a:t>‹#›</a:t>
            </a:fld>
            <a:endParaRPr lang="en-US"/>
          </a:p>
        </p:txBody>
      </p:sp>
    </p:spTree>
    <p:extLst>
      <p:ext uri="{BB962C8B-B14F-4D97-AF65-F5344CB8AC3E}">
        <p14:creationId xmlns:p14="http://schemas.microsoft.com/office/powerpoint/2010/main" val="372812417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72B3F784-33B4-1543-9B02-5947C59AC244}" type="slidenum">
              <a:rPr lang="en-US"/>
              <a:pPr>
                <a:defRPr/>
              </a:pPr>
              <a:t>‹#›</a:t>
            </a:fld>
            <a:endParaRPr lang="en-US"/>
          </a:p>
        </p:txBody>
      </p:sp>
    </p:spTree>
    <p:extLst>
      <p:ext uri="{BB962C8B-B14F-4D97-AF65-F5344CB8AC3E}">
        <p14:creationId xmlns:p14="http://schemas.microsoft.com/office/powerpoint/2010/main" val="223274144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80B437B-5250-D245-8BDC-170544D8004E}" type="slidenum">
              <a:rPr lang="en-US"/>
              <a:pPr>
                <a:defRPr/>
              </a:pPr>
              <a:t>‹#›</a:t>
            </a:fld>
            <a:endParaRPr lang="en-US"/>
          </a:p>
        </p:txBody>
      </p:sp>
    </p:spTree>
    <p:extLst>
      <p:ext uri="{BB962C8B-B14F-4D97-AF65-F5344CB8AC3E}">
        <p14:creationId xmlns:p14="http://schemas.microsoft.com/office/powerpoint/2010/main" val="102032688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741D5CB-3D27-1840-B72B-350659575890}" type="slidenum">
              <a:rPr lang="en-US"/>
              <a:pPr>
                <a:defRPr/>
              </a:pPr>
              <a:t>‹#›</a:t>
            </a:fld>
            <a:endParaRPr lang="en-US"/>
          </a:p>
        </p:txBody>
      </p:sp>
    </p:spTree>
    <p:extLst>
      <p:ext uri="{BB962C8B-B14F-4D97-AF65-F5344CB8AC3E}">
        <p14:creationId xmlns:p14="http://schemas.microsoft.com/office/powerpoint/2010/main" val="287976939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E169505-1383-1F45-8377-2D88BB520A4E}" type="slidenum">
              <a:rPr lang="en-US"/>
              <a:pPr>
                <a:defRPr/>
              </a:pPr>
              <a:t>‹#›</a:t>
            </a:fld>
            <a:endParaRPr lang="en-US"/>
          </a:p>
        </p:txBody>
      </p:sp>
    </p:spTree>
    <p:extLst>
      <p:ext uri="{BB962C8B-B14F-4D97-AF65-F5344CB8AC3E}">
        <p14:creationId xmlns:p14="http://schemas.microsoft.com/office/powerpoint/2010/main" val="41867156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0DAED51-70B1-AB48-B88F-260483F6BCDE}" type="slidenum">
              <a:rPr lang="en-US" smtClean="0"/>
              <a:pPr>
                <a:defRPr/>
              </a:pPr>
              <a:t>‹#›</a:t>
            </a:fld>
            <a:endParaRPr lang="en-US" dirty="0"/>
          </a:p>
        </p:txBody>
      </p:sp>
    </p:spTree>
    <p:extLst>
      <p:ext uri="{BB962C8B-B14F-4D97-AF65-F5344CB8AC3E}">
        <p14:creationId xmlns:p14="http://schemas.microsoft.com/office/powerpoint/2010/main" val="3508983938"/>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1E0332FE-A292-7444-ADF0-F092E4264DFD}" type="slidenum">
              <a:rPr lang="en-US"/>
              <a:pPr>
                <a:defRPr/>
              </a:pPr>
              <a:t>‹#›</a:t>
            </a:fld>
            <a:endParaRPr lang="en-US"/>
          </a:p>
        </p:txBody>
      </p:sp>
    </p:spTree>
    <p:extLst>
      <p:ext uri="{BB962C8B-B14F-4D97-AF65-F5344CB8AC3E}">
        <p14:creationId xmlns:p14="http://schemas.microsoft.com/office/powerpoint/2010/main" val="67105747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25C10F6-5961-7C46-A057-A143A0799AB1}" type="slidenum">
              <a:rPr lang="en-US"/>
              <a:pPr>
                <a:defRPr/>
              </a:pPr>
              <a:t>‹#›</a:t>
            </a:fld>
            <a:endParaRPr lang="en-US"/>
          </a:p>
        </p:txBody>
      </p:sp>
    </p:spTree>
    <p:extLst>
      <p:ext uri="{BB962C8B-B14F-4D97-AF65-F5344CB8AC3E}">
        <p14:creationId xmlns:p14="http://schemas.microsoft.com/office/powerpoint/2010/main" val="183019808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B61993FE-2317-204F-AC57-D4CDEB0BB596}" type="slidenum">
              <a:rPr lang="en-US"/>
              <a:pPr>
                <a:defRPr/>
              </a:pPr>
              <a:t>‹#›</a:t>
            </a:fld>
            <a:endParaRPr lang="en-US"/>
          </a:p>
        </p:txBody>
      </p:sp>
    </p:spTree>
    <p:extLst>
      <p:ext uri="{BB962C8B-B14F-4D97-AF65-F5344CB8AC3E}">
        <p14:creationId xmlns:p14="http://schemas.microsoft.com/office/powerpoint/2010/main" val="49409685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498DCB4-01EE-1946-939E-A978C247D1D9}" type="slidenum">
              <a:rPr lang="en-US"/>
              <a:pPr>
                <a:defRPr/>
              </a:pPr>
              <a:t>‹#›</a:t>
            </a:fld>
            <a:endParaRPr lang="en-US"/>
          </a:p>
        </p:txBody>
      </p:sp>
    </p:spTree>
    <p:extLst>
      <p:ext uri="{BB962C8B-B14F-4D97-AF65-F5344CB8AC3E}">
        <p14:creationId xmlns:p14="http://schemas.microsoft.com/office/powerpoint/2010/main" val="321119816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56643410-A53F-6D4B-96EE-FBEF5404ADA3}" type="slidenum">
              <a:rPr lang="en-US"/>
              <a:pPr>
                <a:defRPr/>
              </a:pPr>
              <a:t>‹#›</a:t>
            </a:fld>
            <a:endParaRPr lang="en-US"/>
          </a:p>
        </p:txBody>
      </p:sp>
    </p:spTree>
    <p:extLst>
      <p:ext uri="{BB962C8B-B14F-4D97-AF65-F5344CB8AC3E}">
        <p14:creationId xmlns:p14="http://schemas.microsoft.com/office/powerpoint/2010/main" val="395936589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D238026-E879-C246-B6A2-5BBC8825CB74}" type="slidenum">
              <a:rPr lang="en-US"/>
              <a:pPr>
                <a:defRPr/>
              </a:pPr>
              <a:t>‹#›</a:t>
            </a:fld>
            <a:endParaRPr lang="en-US"/>
          </a:p>
        </p:txBody>
      </p:sp>
    </p:spTree>
    <p:extLst>
      <p:ext uri="{BB962C8B-B14F-4D97-AF65-F5344CB8AC3E}">
        <p14:creationId xmlns:p14="http://schemas.microsoft.com/office/powerpoint/2010/main" val="83150928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CB63128-DF77-1743-A76B-814422E89FF8}" type="slidenum">
              <a:rPr lang="en-US"/>
              <a:pPr>
                <a:defRPr/>
              </a:pPr>
              <a:t>‹#›</a:t>
            </a:fld>
            <a:endParaRPr lang="en-US"/>
          </a:p>
        </p:txBody>
      </p:sp>
    </p:spTree>
    <p:extLst>
      <p:ext uri="{BB962C8B-B14F-4D97-AF65-F5344CB8AC3E}">
        <p14:creationId xmlns:p14="http://schemas.microsoft.com/office/powerpoint/2010/main" val="179869753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FC34AA95-73A0-BC46-B918-CFA1C04F4856}" type="slidenum">
              <a:rPr lang="en-US"/>
              <a:pPr>
                <a:defRPr/>
              </a:pPr>
              <a:t>‹#›</a:t>
            </a:fld>
            <a:endParaRPr lang="en-US"/>
          </a:p>
        </p:txBody>
      </p:sp>
    </p:spTree>
    <p:extLst>
      <p:ext uri="{BB962C8B-B14F-4D97-AF65-F5344CB8AC3E}">
        <p14:creationId xmlns:p14="http://schemas.microsoft.com/office/powerpoint/2010/main" val="146494412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196DA92-B0A4-0643-A3D6-30B0D3C96DF6}" type="slidenum">
              <a:rPr lang="en-US"/>
              <a:pPr>
                <a:defRPr/>
              </a:pPr>
              <a:t>‹#›</a:t>
            </a:fld>
            <a:endParaRPr lang="en-US"/>
          </a:p>
        </p:txBody>
      </p:sp>
    </p:spTree>
    <p:extLst>
      <p:ext uri="{BB962C8B-B14F-4D97-AF65-F5344CB8AC3E}">
        <p14:creationId xmlns:p14="http://schemas.microsoft.com/office/powerpoint/2010/main" val="72255489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54721D4-41EF-3840-865A-14369FC6417B}" type="slidenum">
              <a:rPr lang="en-US"/>
              <a:pPr>
                <a:defRPr/>
              </a:pPr>
              <a:t>‹#›</a:t>
            </a:fld>
            <a:endParaRPr lang="en-US"/>
          </a:p>
        </p:txBody>
      </p:sp>
    </p:spTree>
    <p:extLst>
      <p:ext uri="{BB962C8B-B14F-4D97-AF65-F5344CB8AC3E}">
        <p14:creationId xmlns:p14="http://schemas.microsoft.com/office/powerpoint/2010/main" val="1721782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E5E6BFE-496D-AF40-8F91-E7A9E087BFC1}" type="slidenum">
              <a:rPr lang="en-US" smtClean="0"/>
              <a:pPr>
                <a:defRPr/>
              </a:pPr>
              <a:t>‹#›</a:t>
            </a:fld>
            <a:endParaRPr lang="en-US" dirty="0"/>
          </a:p>
        </p:txBody>
      </p:sp>
    </p:spTree>
    <p:extLst>
      <p:ext uri="{BB962C8B-B14F-4D97-AF65-F5344CB8AC3E}">
        <p14:creationId xmlns:p14="http://schemas.microsoft.com/office/powerpoint/2010/main" val="2209905266"/>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6B655A3-CA7C-544B-B515-6E782E4F6A6F}" type="slidenum">
              <a:rPr lang="en-US"/>
              <a:pPr>
                <a:defRPr/>
              </a:pPr>
              <a:t>‹#›</a:t>
            </a:fld>
            <a:endParaRPr lang="en-US"/>
          </a:p>
        </p:txBody>
      </p:sp>
    </p:spTree>
    <p:extLst>
      <p:ext uri="{BB962C8B-B14F-4D97-AF65-F5344CB8AC3E}">
        <p14:creationId xmlns:p14="http://schemas.microsoft.com/office/powerpoint/2010/main" val="68893816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17953562-7132-7E40-AB27-30B5D4CF69CB}" type="slidenum">
              <a:rPr lang="en-US"/>
              <a:pPr>
                <a:defRPr/>
              </a:pPr>
              <a:t>‹#›</a:t>
            </a:fld>
            <a:endParaRPr lang="en-US"/>
          </a:p>
        </p:txBody>
      </p:sp>
    </p:spTree>
    <p:extLst>
      <p:ext uri="{BB962C8B-B14F-4D97-AF65-F5344CB8AC3E}">
        <p14:creationId xmlns:p14="http://schemas.microsoft.com/office/powerpoint/2010/main" val="155078146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A22EA61D-6090-FB4D-99BB-7222EDBA6236}" type="slidenum">
              <a:rPr lang="en-US"/>
              <a:pPr>
                <a:defRPr/>
              </a:pPr>
              <a:t>‹#›</a:t>
            </a:fld>
            <a:endParaRPr lang="en-US"/>
          </a:p>
        </p:txBody>
      </p:sp>
    </p:spTree>
    <p:extLst>
      <p:ext uri="{BB962C8B-B14F-4D97-AF65-F5344CB8AC3E}">
        <p14:creationId xmlns:p14="http://schemas.microsoft.com/office/powerpoint/2010/main" val="49018225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ED3C3CAE-657C-2E4B-9C31-A3C2973CCAD2}" type="slidenum">
              <a:rPr lang="en-US"/>
              <a:pPr>
                <a:defRPr/>
              </a:pPr>
              <a:t>‹#›</a:t>
            </a:fld>
            <a:endParaRPr lang="en-US"/>
          </a:p>
        </p:txBody>
      </p:sp>
    </p:spTree>
    <p:extLst>
      <p:ext uri="{BB962C8B-B14F-4D97-AF65-F5344CB8AC3E}">
        <p14:creationId xmlns:p14="http://schemas.microsoft.com/office/powerpoint/2010/main" val="250656181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898A36B-D084-F040-8B02-0B1F78641095}" type="slidenum">
              <a:rPr lang="en-US"/>
              <a:pPr>
                <a:defRPr/>
              </a:pPr>
              <a:t>‹#›</a:t>
            </a:fld>
            <a:endParaRPr lang="en-US"/>
          </a:p>
        </p:txBody>
      </p:sp>
    </p:spTree>
    <p:extLst>
      <p:ext uri="{BB962C8B-B14F-4D97-AF65-F5344CB8AC3E}">
        <p14:creationId xmlns:p14="http://schemas.microsoft.com/office/powerpoint/2010/main" val="345206750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EFB9C06-8211-5748-8C24-CC066FB60895}" type="slidenum">
              <a:rPr lang="en-US"/>
              <a:pPr>
                <a:defRPr/>
              </a:pPr>
              <a:t>‹#›</a:t>
            </a:fld>
            <a:endParaRPr lang="en-US"/>
          </a:p>
        </p:txBody>
      </p:sp>
    </p:spTree>
    <p:extLst>
      <p:ext uri="{BB962C8B-B14F-4D97-AF65-F5344CB8AC3E}">
        <p14:creationId xmlns:p14="http://schemas.microsoft.com/office/powerpoint/2010/main" val="365247663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280E6A6-82AB-CA49-B72A-FA59335B83DC}" type="slidenum">
              <a:rPr lang="en-US"/>
              <a:pPr>
                <a:defRPr/>
              </a:pPr>
              <a:t>‹#›</a:t>
            </a:fld>
            <a:endParaRPr lang="en-US"/>
          </a:p>
        </p:txBody>
      </p:sp>
    </p:spTree>
    <p:extLst>
      <p:ext uri="{BB962C8B-B14F-4D97-AF65-F5344CB8AC3E}">
        <p14:creationId xmlns:p14="http://schemas.microsoft.com/office/powerpoint/2010/main" val="254894098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467DC47-EABB-A841-BFB7-D47BB401E0DF}" type="slidenum">
              <a:rPr lang="en-US"/>
              <a:pPr>
                <a:defRPr/>
              </a:pPr>
              <a:t>‹#›</a:t>
            </a:fld>
            <a:endParaRPr lang="en-US"/>
          </a:p>
        </p:txBody>
      </p:sp>
    </p:spTree>
    <p:extLst>
      <p:ext uri="{BB962C8B-B14F-4D97-AF65-F5344CB8AC3E}">
        <p14:creationId xmlns:p14="http://schemas.microsoft.com/office/powerpoint/2010/main" val="340041660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557CE754-CD91-FF44-879C-71E56E246834}" type="slidenum">
              <a:rPr lang="en-US"/>
              <a:pPr>
                <a:defRPr/>
              </a:pPr>
              <a:t>‹#›</a:t>
            </a:fld>
            <a:endParaRPr lang="en-US"/>
          </a:p>
        </p:txBody>
      </p:sp>
    </p:spTree>
    <p:extLst>
      <p:ext uri="{BB962C8B-B14F-4D97-AF65-F5344CB8AC3E}">
        <p14:creationId xmlns:p14="http://schemas.microsoft.com/office/powerpoint/2010/main" val="279714302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547A79A-772C-2844-A4F7-0D1B979800D1}" type="slidenum">
              <a:rPr lang="en-US"/>
              <a:pPr>
                <a:defRPr/>
              </a:pPr>
              <a:t>‹#›</a:t>
            </a:fld>
            <a:endParaRPr lang="en-US"/>
          </a:p>
        </p:txBody>
      </p:sp>
    </p:spTree>
    <p:extLst>
      <p:ext uri="{BB962C8B-B14F-4D97-AF65-F5344CB8AC3E}">
        <p14:creationId xmlns:p14="http://schemas.microsoft.com/office/powerpoint/2010/main" val="26487447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F40CD92-FEF1-3746-93AE-EECC574F5D14}" type="slidenum">
              <a:rPr lang="en-US" smtClean="0"/>
              <a:pPr>
                <a:defRPr/>
              </a:pPr>
              <a:t>‹#›</a:t>
            </a:fld>
            <a:endParaRPr lang="en-US" dirty="0"/>
          </a:p>
        </p:txBody>
      </p:sp>
    </p:spTree>
    <p:extLst>
      <p:ext uri="{BB962C8B-B14F-4D97-AF65-F5344CB8AC3E}">
        <p14:creationId xmlns:p14="http://schemas.microsoft.com/office/powerpoint/2010/main" val="544556208"/>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3A61D05-3B7E-D14E-90CB-32E4224D34FE}" type="slidenum">
              <a:rPr lang="en-US"/>
              <a:pPr>
                <a:defRPr/>
              </a:pPr>
              <a:t>‹#›</a:t>
            </a:fld>
            <a:endParaRPr lang="en-US"/>
          </a:p>
        </p:txBody>
      </p:sp>
    </p:spTree>
    <p:extLst>
      <p:ext uri="{BB962C8B-B14F-4D97-AF65-F5344CB8AC3E}">
        <p14:creationId xmlns:p14="http://schemas.microsoft.com/office/powerpoint/2010/main" val="157726571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6FA602D-E898-1E4D-8283-DBF213D7F68F}" type="slidenum">
              <a:rPr lang="en-US"/>
              <a:pPr>
                <a:defRPr/>
              </a:pPr>
              <a:t>‹#›</a:t>
            </a:fld>
            <a:endParaRPr lang="en-US"/>
          </a:p>
        </p:txBody>
      </p:sp>
    </p:spTree>
    <p:extLst>
      <p:ext uri="{BB962C8B-B14F-4D97-AF65-F5344CB8AC3E}">
        <p14:creationId xmlns:p14="http://schemas.microsoft.com/office/powerpoint/2010/main" val="139142787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959BB54-E4D8-5240-994A-E309CFF0A020}" type="slidenum">
              <a:rPr lang="en-US"/>
              <a:pPr>
                <a:defRPr/>
              </a:pPr>
              <a:t>‹#›</a:t>
            </a:fld>
            <a:endParaRPr lang="en-US"/>
          </a:p>
        </p:txBody>
      </p:sp>
    </p:spTree>
    <p:extLst>
      <p:ext uri="{BB962C8B-B14F-4D97-AF65-F5344CB8AC3E}">
        <p14:creationId xmlns:p14="http://schemas.microsoft.com/office/powerpoint/2010/main" val="368293739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383CE0FE-026D-D049-AF4F-D911ADA025BC}" type="slidenum">
              <a:rPr lang="en-US"/>
              <a:pPr>
                <a:defRPr/>
              </a:pPr>
              <a:t>‹#›</a:t>
            </a:fld>
            <a:endParaRPr lang="en-US"/>
          </a:p>
        </p:txBody>
      </p:sp>
    </p:spTree>
    <p:extLst>
      <p:ext uri="{BB962C8B-B14F-4D97-AF65-F5344CB8AC3E}">
        <p14:creationId xmlns:p14="http://schemas.microsoft.com/office/powerpoint/2010/main" val="11146009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2565BCF6-45B8-6E47-9C69-8C3C363C0E36}" type="slidenum">
              <a:rPr lang="en-US"/>
              <a:pPr>
                <a:defRPr/>
              </a:pPr>
              <a:t>‹#›</a:t>
            </a:fld>
            <a:endParaRPr lang="en-US"/>
          </a:p>
        </p:txBody>
      </p:sp>
    </p:spTree>
    <p:extLst>
      <p:ext uri="{BB962C8B-B14F-4D97-AF65-F5344CB8AC3E}">
        <p14:creationId xmlns:p14="http://schemas.microsoft.com/office/powerpoint/2010/main" val="196727838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27E64C6-1C40-164A-BBAC-ED4F0B939712}" type="slidenum">
              <a:rPr lang="en-US"/>
              <a:pPr>
                <a:defRPr/>
              </a:pPr>
              <a:t>‹#›</a:t>
            </a:fld>
            <a:endParaRPr lang="en-US"/>
          </a:p>
        </p:txBody>
      </p:sp>
    </p:spTree>
    <p:extLst>
      <p:ext uri="{BB962C8B-B14F-4D97-AF65-F5344CB8AC3E}">
        <p14:creationId xmlns:p14="http://schemas.microsoft.com/office/powerpoint/2010/main" val="386916534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4D14889-C875-AF45-BA62-B9C37384ECC4}" type="slidenum">
              <a:rPr lang="en-US"/>
              <a:pPr>
                <a:defRPr/>
              </a:pPr>
              <a:t>‹#›</a:t>
            </a:fld>
            <a:endParaRPr lang="en-US"/>
          </a:p>
        </p:txBody>
      </p:sp>
    </p:spTree>
    <p:extLst>
      <p:ext uri="{BB962C8B-B14F-4D97-AF65-F5344CB8AC3E}">
        <p14:creationId xmlns:p14="http://schemas.microsoft.com/office/powerpoint/2010/main" val="327185711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8D82928-A0FF-C84F-B94F-309D8EFFC08B}" type="slidenum">
              <a:rPr lang="en-US"/>
              <a:pPr>
                <a:defRPr/>
              </a:pPr>
              <a:t>‹#›</a:t>
            </a:fld>
            <a:endParaRPr lang="en-US"/>
          </a:p>
        </p:txBody>
      </p:sp>
    </p:spTree>
    <p:extLst>
      <p:ext uri="{BB962C8B-B14F-4D97-AF65-F5344CB8AC3E}">
        <p14:creationId xmlns:p14="http://schemas.microsoft.com/office/powerpoint/2010/main" val="17791655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F760452-AE02-B242-A3EC-AFC2DD0F41AB}" type="slidenum">
              <a:rPr lang="en-US"/>
              <a:pPr>
                <a:defRPr/>
              </a:pPr>
              <a:t>‹#›</a:t>
            </a:fld>
            <a:endParaRPr lang="en-US"/>
          </a:p>
        </p:txBody>
      </p:sp>
    </p:spTree>
    <p:extLst>
      <p:ext uri="{BB962C8B-B14F-4D97-AF65-F5344CB8AC3E}">
        <p14:creationId xmlns:p14="http://schemas.microsoft.com/office/powerpoint/2010/main" val="324182219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9B795294-54E7-9444-8BD3-16D188C8B106}" type="slidenum">
              <a:rPr lang="en-US"/>
              <a:pPr>
                <a:defRPr/>
              </a:pPr>
              <a:t>‹#›</a:t>
            </a:fld>
            <a:endParaRPr lang="en-US"/>
          </a:p>
        </p:txBody>
      </p:sp>
    </p:spTree>
    <p:extLst>
      <p:ext uri="{BB962C8B-B14F-4D97-AF65-F5344CB8AC3E}">
        <p14:creationId xmlns:p14="http://schemas.microsoft.com/office/powerpoint/2010/main" val="3662495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28/04/2025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3F23550-CEEB-3B49-84F8-BF28D94A78B8}" type="slidenum">
              <a:rPr lang="en-US" smtClean="0"/>
              <a:pPr>
                <a:defRPr/>
              </a:pPr>
              <a:t>‹#›</a:t>
            </a:fld>
            <a:endParaRPr lang="en-US" dirty="0"/>
          </a:p>
        </p:txBody>
      </p:sp>
    </p:spTree>
    <p:extLst>
      <p:ext uri="{BB962C8B-B14F-4D97-AF65-F5344CB8AC3E}">
        <p14:creationId xmlns:p14="http://schemas.microsoft.com/office/powerpoint/2010/main" val="2536286521"/>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679D520-E14B-2742-9346-A3A220C43928}" type="slidenum">
              <a:rPr lang="en-US"/>
              <a:pPr>
                <a:defRPr/>
              </a:pPr>
              <a:t>‹#›</a:t>
            </a:fld>
            <a:endParaRPr lang="en-US"/>
          </a:p>
        </p:txBody>
      </p:sp>
    </p:spTree>
    <p:extLst>
      <p:ext uri="{BB962C8B-B14F-4D97-AF65-F5344CB8AC3E}">
        <p14:creationId xmlns:p14="http://schemas.microsoft.com/office/powerpoint/2010/main" val="188410629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DC5FAA2-49BC-D541-9D2F-3F8AF1B60274}" type="slidenum">
              <a:rPr lang="en-US"/>
              <a:pPr>
                <a:defRPr/>
              </a:pPr>
              <a:t>‹#›</a:t>
            </a:fld>
            <a:endParaRPr lang="en-US"/>
          </a:p>
        </p:txBody>
      </p:sp>
    </p:spTree>
    <p:extLst>
      <p:ext uri="{BB962C8B-B14F-4D97-AF65-F5344CB8AC3E}">
        <p14:creationId xmlns:p14="http://schemas.microsoft.com/office/powerpoint/2010/main" val="160821419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ADA3E07-4391-054C-9673-148EBF5410A8}" type="slidenum">
              <a:rPr lang="en-US"/>
              <a:pPr>
                <a:defRPr/>
              </a:pPr>
              <a:t>‹#›</a:t>
            </a:fld>
            <a:endParaRPr lang="en-US"/>
          </a:p>
        </p:txBody>
      </p:sp>
    </p:spTree>
    <p:extLst>
      <p:ext uri="{BB962C8B-B14F-4D97-AF65-F5344CB8AC3E}">
        <p14:creationId xmlns:p14="http://schemas.microsoft.com/office/powerpoint/2010/main" val="362169268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E4A34C09-AB6C-C843-B8EE-DF3E373D8CA2}" type="slidenum">
              <a:rPr lang="en-US"/>
              <a:pPr>
                <a:defRPr/>
              </a:pPr>
              <a:t>‹#›</a:t>
            </a:fld>
            <a:endParaRPr lang="en-US"/>
          </a:p>
        </p:txBody>
      </p:sp>
    </p:spTree>
    <p:extLst>
      <p:ext uri="{BB962C8B-B14F-4D97-AF65-F5344CB8AC3E}">
        <p14:creationId xmlns:p14="http://schemas.microsoft.com/office/powerpoint/2010/main" val="369065569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8B40B87-4527-B545-853C-441F4D43BF08}" type="slidenum">
              <a:rPr lang="en-US"/>
              <a:pPr>
                <a:defRPr/>
              </a:pPr>
              <a:t>‹#›</a:t>
            </a:fld>
            <a:endParaRPr lang="en-US"/>
          </a:p>
        </p:txBody>
      </p:sp>
    </p:spTree>
    <p:extLst>
      <p:ext uri="{BB962C8B-B14F-4D97-AF65-F5344CB8AC3E}">
        <p14:creationId xmlns:p14="http://schemas.microsoft.com/office/powerpoint/2010/main" val="397086920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D0A69840-D39F-174E-A7D2-F0E1624D1F60}" type="slidenum">
              <a:rPr lang="en-US"/>
              <a:pPr>
                <a:defRPr/>
              </a:pPr>
              <a:t>‹#›</a:t>
            </a:fld>
            <a:endParaRPr lang="en-US"/>
          </a:p>
        </p:txBody>
      </p:sp>
    </p:spTree>
    <p:extLst>
      <p:ext uri="{BB962C8B-B14F-4D97-AF65-F5344CB8AC3E}">
        <p14:creationId xmlns:p14="http://schemas.microsoft.com/office/powerpoint/2010/main" val="133761022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3C6A6E4-9E39-144F-8FD9-FA36AF4A0A11}" type="slidenum">
              <a:rPr lang="en-US"/>
              <a:pPr>
                <a:defRPr/>
              </a:pPr>
              <a:t>‹#›</a:t>
            </a:fld>
            <a:endParaRPr lang="en-US"/>
          </a:p>
        </p:txBody>
      </p:sp>
    </p:spTree>
    <p:extLst>
      <p:ext uri="{BB962C8B-B14F-4D97-AF65-F5344CB8AC3E}">
        <p14:creationId xmlns:p14="http://schemas.microsoft.com/office/powerpoint/2010/main" val="181584596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9CE09D2-A98E-F042-B6E2-AE69471B35A5}" type="slidenum">
              <a:rPr lang="en-US"/>
              <a:pPr>
                <a:defRPr/>
              </a:pPr>
              <a:t>‹#›</a:t>
            </a:fld>
            <a:endParaRPr lang="en-US"/>
          </a:p>
        </p:txBody>
      </p:sp>
    </p:spTree>
    <p:extLst>
      <p:ext uri="{BB962C8B-B14F-4D97-AF65-F5344CB8AC3E}">
        <p14:creationId xmlns:p14="http://schemas.microsoft.com/office/powerpoint/2010/main" val="423714048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4F90566-9024-8B49-9E7C-EA67380719B3}" type="slidenum">
              <a:rPr lang="en-US"/>
              <a:pPr>
                <a:defRPr/>
              </a:pPr>
              <a:t>‹#›</a:t>
            </a:fld>
            <a:endParaRPr lang="en-US"/>
          </a:p>
        </p:txBody>
      </p:sp>
    </p:spTree>
    <p:extLst>
      <p:ext uri="{BB962C8B-B14F-4D97-AF65-F5344CB8AC3E}">
        <p14:creationId xmlns:p14="http://schemas.microsoft.com/office/powerpoint/2010/main" val="388593079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E6E64BF-7DE7-BA46-9FE4-E0AB31A3CEDD}" type="slidenum">
              <a:rPr lang="en-US"/>
              <a:pPr>
                <a:defRPr/>
              </a:pPr>
              <a:t>‹#›</a:t>
            </a:fld>
            <a:endParaRPr lang="en-US"/>
          </a:p>
        </p:txBody>
      </p:sp>
    </p:spTree>
    <p:extLst>
      <p:ext uri="{BB962C8B-B14F-4D97-AF65-F5344CB8AC3E}">
        <p14:creationId xmlns:p14="http://schemas.microsoft.com/office/powerpoint/2010/main" val="3974547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EE31A9C-D361-5E4D-88C1-F03F7858F292}" type="slidenum">
              <a:rPr lang="en-US" smtClean="0"/>
              <a:pPr>
                <a:defRPr/>
              </a:pPr>
              <a:t>‹#›</a:t>
            </a:fld>
            <a:endParaRPr lang="en-US" dirty="0"/>
          </a:p>
        </p:txBody>
      </p:sp>
    </p:spTree>
    <p:extLst>
      <p:ext uri="{BB962C8B-B14F-4D97-AF65-F5344CB8AC3E}">
        <p14:creationId xmlns:p14="http://schemas.microsoft.com/office/powerpoint/2010/main" val="2985596360"/>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eaLnBrk="1" hangingPunct="1">
              <a:defRPr b="1" i="0">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5" name="Footer Placeholder 4"/>
          <p:cNvSpPr>
            <a:spLocks noGrp="1"/>
          </p:cNvSpPr>
          <p:nvPr>
            <p:ph type="ftr" sz="quarter" idx="11"/>
          </p:nvPr>
        </p:nvSpPr>
        <p:spPr/>
        <p:txBody>
          <a:bodyPr/>
          <a:lstStyle>
            <a:lvl1pPr eaLnBrk="1" hangingPunct="1">
              <a:defRPr b="1" i="0">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6" name="Slide Number Placeholder 5"/>
          <p:cNvSpPr>
            <a:spLocks noGrp="1"/>
          </p:cNvSpPr>
          <p:nvPr>
            <p:ph type="sldNum" sz="quarter" idx="12"/>
          </p:nvPr>
        </p:nvSpPr>
        <p:spPr/>
        <p:txBody>
          <a:bodyPr/>
          <a:lstStyle>
            <a:lvl1pPr eaLnBrk="1" hangingPunct="1">
              <a:defRPr b="1" i="0">
                <a:latin typeface="Arial" panose="020B0604020202020204" pitchFamily="34" charset="0"/>
                <a:ea typeface="ＭＳ Ｐゴシック" charset="0"/>
                <a:cs typeface="ＭＳ Ｐゴシック" charset="0"/>
              </a:defRPr>
            </a:lvl1pPr>
          </a:lstStyle>
          <a:p>
            <a:pPr>
              <a:defRPr/>
            </a:pPr>
            <a:fld id="{1698CC0E-116E-6840-BF6E-D5555D088476}" type="slidenum">
              <a:rPr lang="en-US" smtClean="0"/>
              <a:pPr>
                <a:defRPr/>
              </a:pPr>
              <a:t>‹#›</a:t>
            </a:fld>
            <a:endParaRPr lang="en-US" dirty="0"/>
          </a:p>
        </p:txBody>
      </p:sp>
    </p:spTree>
    <p:extLst>
      <p:ext uri="{BB962C8B-B14F-4D97-AF65-F5344CB8AC3E}">
        <p14:creationId xmlns:p14="http://schemas.microsoft.com/office/powerpoint/2010/main" val="354910868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8" name="Freeform 1030"/>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1032"/>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 name="Freeform 1033"/>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3" name="Freeform 1035"/>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5" name="Freeform 1037"/>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7" name="Freeform 1039"/>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grpSp>
      </p:grpSp>
      <p:sp>
        <p:nvSpPr>
          <p:cNvPr id="21546" name="Rectangle 1066"/>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2154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b="1" i="0">
                <a:latin typeface="Arial" panose="020B0604020202020204" pitchFamily="34" charset="0"/>
              </a:defRPr>
            </a:lvl1pPr>
          </a:lstStyle>
          <a:p>
            <a:r>
              <a:rPr lang="en-US" dirty="0"/>
              <a:t>Click to edit Master subtitle style</a:t>
            </a:r>
          </a:p>
        </p:txBody>
      </p:sp>
      <p:sp>
        <p:nvSpPr>
          <p:cNvPr id="44" name="Rectangle 1068"/>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45" name="Rectangle 106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6" name="Rectangle 107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7C3857F-FF68-6F49-AEDC-1E209171986B}" type="slidenum">
              <a:rPr lang="en-US" smtClean="0"/>
              <a:pPr>
                <a:defRPr/>
              </a:pPr>
              <a:t>‹#›</a:t>
            </a:fld>
            <a:endParaRPr lang="en-US" dirty="0"/>
          </a:p>
        </p:txBody>
      </p:sp>
    </p:spTree>
    <p:extLst>
      <p:ext uri="{BB962C8B-B14F-4D97-AF65-F5344CB8AC3E}">
        <p14:creationId xmlns:p14="http://schemas.microsoft.com/office/powerpoint/2010/main" val="372153072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1E9DD2F-3660-D748-8C8B-58409C839010}" type="slidenum">
              <a:rPr lang="en-US" smtClean="0"/>
              <a:pPr>
                <a:defRPr/>
              </a:pPr>
              <a:t>‹#›</a:t>
            </a:fld>
            <a:endParaRPr lang="en-US" dirty="0"/>
          </a:p>
        </p:txBody>
      </p:sp>
    </p:spTree>
    <p:extLst>
      <p:ext uri="{BB962C8B-B14F-4D97-AF65-F5344CB8AC3E}">
        <p14:creationId xmlns:p14="http://schemas.microsoft.com/office/powerpoint/2010/main" val="53493191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598CA7F-DEDC-A843-92D0-995B64A54FB9}" type="slidenum">
              <a:rPr lang="en-US" smtClean="0"/>
              <a:pPr>
                <a:defRPr/>
              </a:pPr>
              <a:t>‹#›</a:t>
            </a:fld>
            <a:endParaRPr lang="en-US" dirty="0"/>
          </a:p>
        </p:txBody>
      </p:sp>
    </p:spTree>
    <p:extLst>
      <p:ext uri="{BB962C8B-B14F-4D97-AF65-F5344CB8AC3E}">
        <p14:creationId xmlns:p14="http://schemas.microsoft.com/office/powerpoint/2010/main" val="210030857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224977-5404-EC47-A02B-765515F9AAEF}" type="slidenum">
              <a:rPr lang="en-US" smtClean="0"/>
              <a:pPr>
                <a:defRPr/>
              </a:pPr>
              <a:t>‹#›</a:t>
            </a:fld>
            <a:endParaRPr lang="en-US" dirty="0"/>
          </a:p>
        </p:txBody>
      </p:sp>
    </p:spTree>
    <p:extLst>
      <p:ext uri="{BB962C8B-B14F-4D97-AF65-F5344CB8AC3E}">
        <p14:creationId xmlns:p14="http://schemas.microsoft.com/office/powerpoint/2010/main" val="246910189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1748890-F2F3-4942-B96F-D3CA2F0F52DB}" type="slidenum">
              <a:rPr lang="en-US" smtClean="0"/>
              <a:pPr>
                <a:defRPr/>
              </a:pPr>
              <a:t>‹#›</a:t>
            </a:fld>
            <a:endParaRPr lang="en-US" dirty="0"/>
          </a:p>
        </p:txBody>
      </p:sp>
    </p:spTree>
    <p:extLst>
      <p:ext uri="{BB962C8B-B14F-4D97-AF65-F5344CB8AC3E}">
        <p14:creationId xmlns:p14="http://schemas.microsoft.com/office/powerpoint/2010/main" val="120986690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FEB6B74-C9BC-5D4C-82C3-C55E13B2751F}" type="slidenum">
              <a:rPr lang="en-US" smtClean="0"/>
              <a:pPr>
                <a:defRPr/>
              </a:pPr>
              <a:t>‹#›</a:t>
            </a:fld>
            <a:endParaRPr lang="en-US" dirty="0"/>
          </a:p>
        </p:txBody>
      </p:sp>
    </p:spTree>
    <p:extLst>
      <p:ext uri="{BB962C8B-B14F-4D97-AF65-F5344CB8AC3E}">
        <p14:creationId xmlns:p14="http://schemas.microsoft.com/office/powerpoint/2010/main" val="213268359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BBBAF4-6B51-AB4C-A675-25BD494E5149}" type="slidenum">
              <a:rPr lang="en-US" smtClean="0"/>
              <a:pPr>
                <a:defRPr/>
              </a:pPr>
              <a:t>‹#›</a:t>
            </a:fld>
            <a:endParaRPr lang="en-US" dirty="0"/>
          </a:p>
        </p:txBody>
      </p:sp>
    </p:spTree>
    <p:extLst>
      <p:ext uri="{BB962C8B-B14F-4D97-AF65-F5344CB8AC3E}">
        <p14:creationId xmlns:p14="http://schemas.microsoft.com/office/powerpoint/2010/main" val="26932428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9F3E4F-6C69-8745-ABF6-17273756BE9F}" type="slidenum">
              <a:rPr lang="en-US" smtClean="0"/>
              <a:pPr>
                <a:defRPr/>
              </a:pPr>
              <a:t>‹#›</a:t>
            </a:fld>
            <a:endParaRPr lang="en-US" dirty="0"/>
          </a:p>
        </p:txBody>
      </p:sp>
    </p:spTree>
    <p:extLst>
      <p:ext uri="{BB962C8B-B14F-4D97-AF65-F5344CB8AC3E}">
        <p14:creationId xmlns:p14="http://schemas.microsoft.com/office/powerpoint/2010/main" val="322994085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55C9ABD-50A0-E84F-A25F-58DD0F59EE0D}" type="slidenum">
              <a:rPr lang="en-US" smtClean="0"/>
              <a:pPr>
                <a:defRPr/>
              </a:pPr>
              <a:t>‹#›</a:t>
            </a:fld>
            <a:endParaRPr lang="en-US" dirty="0"/>
          </a:p>
        </p:txBody>
      </p:sp>
    </p:spTree>
    <p:extLst>
      <p:ext uri="{BB962C8B-B14F-4D97-AF65-F5344CB8AC3E}">
        <p14:creationId xmlns:p14="http://schemas.microsoft.com/office/powerpoint/2010/main" val="17947728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D887717-F0CA-524E-AC0A-572A7D9847DB}" type="slidenum">
              <a:rPr lang="en-US" smtClean="0"/>
              <a:pPr>
                <a:defRPr/>
              </a:pPr>
              <a:t>‹#›</a:t>
            </a:fld>
            <a:endParaRPr lang="en-US" dirty="0"/>
          </a:p>
        </p:txBody>
      </p:sp>
    </p:spTree>
    <p:extLst>
      <p:ext uri="{BB962C8B-B14F-4D97-AF65-F5344CB8AC3E}">
        <p14:creationId xmlns:p14="http://schemas.microsoft.com/office/powerpoint/2010/main" val="3382954150"/>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218BC6-CB79-E64D-A859-088D99117602}" type="slidenum">
              <a:rPr lang="en-US" smtClean="0"/>
              <a:pPr>
                <a:defRPr/>
              </a:pPr>
              <a:t>‹#›</a:t>
            </a:fld>
            <a:endParaRPr lang="en-US" dirty="0"/>
          </a:p>
        </p:txBody>
      </p:sp>
    </p:spTree>
    <p:extLst>
      <p:ext uri="{BB962C8B-B14F-4D97-AF65-F5344CB8AC3E}">
        <p14:creationId xmlns:p14="http://schemas.microsoft.com/office/powerpoint/2010/main" val="393228982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F101BC5-7249-DB46-BA7B-61EED0E8BDC1}" type="slidenum">
              <a:rPr lang="en-US" smtClean="0"/>
              <a:pPr>
                <a:defRPr/>
              </a:pPr>
              <a:t>‹#›</a:t>
            </a:fld>
            <a:endParaRPr lang="en-US" dirty="0"/>
          </a:p>
        </p:txBody>
      </p:sp>
    </p:spTree>
    <p:extLst>
      <p:ext uri="{BB962C8B-B14F-4D97-AF65-F5344CB8AC3E}">
        <p14:creationId xmlns:p14="http://schemas.microsoft.com/office/powerpoint/2010/main" val="198536913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grpSp>
      <p:pic>
        <p:nvPicPr>
          <p:cNvPr id="243" name="Picture 319" descr="posbul1a"/>
          <p:cNvPicPr>
            <a:picLocks noChangeAspect="1" noChangeArrowheads="1" noCrop="1"/>
          </p:cNvPicPr>
          <p:nvPr/>
        </p:nvPicPr>
        <p:blipFill>
          <a:blip r:embed="rId2" cstate="print">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b="1" i="0">
                <a:latin typeface="Arial" panose="020B0604020202020204" pitchFamily="34" charset="0"/>
              </a:defRPr>
            </a:lvl1pPr>
          </a:lstStyle>
          <a:p>
            <a:r>
              <a:rPr lang="en-US" dirty="0"/>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pPr>
                <a:defRPr/>
              </a:pPr>
              <a:t>‹#›</a:t>
            </a:fld>
            <a:endParaRPr lang="en-US"/>
          </a:p>
        </p:txBody>
      </p:sp>
    </p:spTree>
    <p:extLst>
      <p:ext uri="{BB962C8B-B14F-4D97-AF65-F5344CB8AC3E}">
        <p14:creationId xmlns:p14="http://schemas.microsoft.com/office/powerpoint/2010/main" val="127673870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pPr>
                <a:defRPr/>
              </a:pPr>
              <a:t>‹#›</a:t>
            </a:fld>
            <a:endParaRPr lang="en-US"/>
          </a:p>
        </p:txBody>
      </p:sp>
    </p:spTree>
    <p:extLst>
      <p:ext uri="{BB962C8B-B14F-4D97-AF65-F5344CB8AC3E}">
        <p14:creationId xmlns:p14="http://schemas.microsoft.com/office/powerpoint/2010/main" val="55829627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pPr>
                <a:defRPr/>
              </a:pPr>
              <a:t>‹#›</a:t>
            </a:fld>
            <a:endParaRPr lang="en-US"/>
          </a:p>
        </p:txBody>
      </p:sp>
    </p:spTree>
    <p:extLst>
      <p:ext uri="{BB962C8B-B14F-4D97-AF65-F5344CB8AC3E}">
        <p14:creationId xmlns:p14="http://schemas.microsoft.com/office/powerpoint/2010/main" val="58255998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pPr>
                <a:defRPr/>
              </a:pPr>
              <a:t>‹#›</a:t>
            </a:fld>
            <a:endParaRPr lang="en-US"/>
          </a:p>
        </p:txBody>
      </p:sp>
    </p:spTree>
    <p:extLst>
      <p:ext uri="{BB962C8B-B14F-4D97-AF65-F5344CB8AC3E}">
        <p14:creationId xmlns:p14="http://schemas.microsoft.com/office/powerpoint/2010/main" val="109856078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pPr>
                <a:defRPr/>
              </a:pPr>
              <a:t>‹#›</a:t>
            </a:fld>
            <a:endParaRPr lang="en-US"/>
          </a:p>
        </p:txBody>
      </p:sp>
    </p:spTree>
    <p:extLst>
      <p:ext uri="{BB962C8B-B14F-4D97-AF65-F5344CB8AC3E}">
        <p14:creationId xmlns:p14="http://schemas.microsoft.com/office/powerpoint/2010/main" val="7807226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pPr>
                <a:defRPr/>
              </a:pPr>
              <a:t>‹#›</a:t>
            </a:fld>
            <a:endParaRPr lang="en-US"/>
          </a:p>
        </p:txBody>
      </p:sp>
    </p:spTree>
    <p:extLst>
      <p:ext uri="{BB962C8B-B14F-4D97-AF65-F5344CB8AC3E}">
        <p14:creationId xmlns:p14="http://schemas.microsoft.com/office/powerpoint/2010/main" val="363604956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pPr>
                <a:defRPr/>
              </a:pPr>
              <a:t>‹#›</a:t>
            </a:fld>
            <a:endParaRPr lang="en-US"/>
          </a:p>
        </p:txBody>
      </p:sp>
    </p:spTree>
    <p:extLst>
      <p:ext uri="{BB962C8B-B14F-4D97-AF65-F5344CB8AC3E}">
        <p14:creationId xmlns:p14="http://schemas.microsoft.com/office/powerpoint/2010/main" val="13463131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pPr>
                <a:defRPr/>
              </a:pPr>
              <a:t>‹#›</a:t>
            </a:fld>
            <a:endParaRPr lang="en-US"/>
          </a:p>
        </p:txBody>
      </p:sp>
    </p:spTree>
    <p:extLst>
      <p:ext uri="{BB962C8B-B14F-4D97-AF65-F5344CB8AC3E}">
        <p14:creationId xmlns:p14="http://schemas.microsoft.com/office/powerpoint/2010/main" val="28272564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8436381-3B77-6E4F-AE9C-A01BC19F836C}" type="slidenum">
              <a:rPr lang="en-US" smtClean="0"/>
              <a:pPr>
                <a:defRPr/>
              </a:pPr>
              <a:t>‹#›</a:t>
            </a:fld>
            <a:endParaRPr lang="en-US" dirty="0"/>
          </a:p>
        </p:txBody>
      </p:sp>
    </p:spTree>
    <p:extLst>
      <p:ext uri="{BB962C8B-B14F-4D97-AF65-F5344CB8AC3E}">
        <p14:creationId xmlns:p14="http://schemas.microsoft.com/office/powerpoint/2010/main" val="1168126173"/>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pPr>
                <a:defRPr/>
              </a:pPr>
              <a:t>‹#›</a:t>
            </a:fld>
            <a:endParaRPr lang="en-US"/>
          </a:p>
        </p:txBody>
      </p:sp>
    </p:spTree>
    <p:extLst>
      <p:ext uri="{BB962C8B-B14F-4D97-AF65-F5344CB8AC3E}">
        <p14:creationId xmlns:p14="http://schemas.microsoft.com/office/powerpoint/2010/main" val="421792213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pPr>
                <a:defRPr/>
              </a:pPr>
              <a:t>‹#›</a:t>
            </a:fld>
            <a:endParaRPr lang="en-US"/>
          </a:p>
        </p:txBody>
      </p:sp>
    </p:spTree>
    <p:extLst>
      <p:ext uri="{BB962C8B-B14F-4D97-AF65-F5344CB8AC3E}">
        <p14:creationId xmlns:p14="http://schemas.microsoft.com/office/powerpoint/2010/main" val="320426706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pPr>
                <a:defRPr/>
              </a:pPr>
              <a:t>‹#›</a:t>
            </a:fld>
            <a:endParaRPr lang="en-US"/>
          </a:p>
        </p:txBody>
      </p:sp>
    </p:spTree>
    <p:extLst>
      <p:ext uri="{BB962C8B-B14F-4D97-AF65-F5344CB8AC3E}">
        <p14:creationId xmlns:p14="http://schemas.microsoft.com/office/powerpoint/2010/main" val="289212273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E1BDCAC4-9D9C-C641-89F9-ECD699E74AC0}" type="slidenum">
              <a:rPr lang="en-US"/>
              <a:pPr>
                <a:defRPr/>
              </a:pPr>
              <a:t>‹#›</a:t>
            </a:fld>
            <a:endParaRPr lang="en-US"/>
          </a:p>
        </p:txBody>
      </p:sp>
    </p:spTree>
    <p:extLst>
      <p:ext uri="{BB962C8B-B14F-4D97-AF65-F5344CB8AC3E}">
        <p14:creationId xmlns:p14="http://schemas.microsoft.com/office/powerpoint/2010/main" val="425353336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9ABAEA4-98A1-AC4E-A6C1-DC4C49ACE912}" type="slidenum">
              <a:rPr lang="en-US"/>
              <a:pPr>
                <a:defRPr/>
              </a:pPr>
              <a:t>‹#›</a:t>
            </a:fld>
            <a:endParaRPr lang="en-US"/>
          </a:p>
        </p:txBody>
      </p:sp>
    </p:spTree>
    <p:extLst>
      <p:ext uri="{BB962C8B-B14F-4D97-AF65-F5344CB8AC3E}">
        <p14:creationId xmlns:p14="http://schemas.microsoft.com/office/powerpoint/2010/main" val="77712340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F53E8B4-09BB-B84D-99AE-25CDB176F569}" type="slidenum">
              <a:rPr lang="en-US"/>
              <a:pPr>
                <a:defRPr/>
              </a:pPr>
              <a:t>‹#›</a:t>
            </a:fld>
            <a:endParaRPr lang="en-US"/>
          </a:p>
        </p:txBody>
      </p:sp>
    </p:spTree>
    <p:extLst>
      <p:ext uri="{BB962C8B-B14F-4D97-AF65-F5344CB8AC3E}">
        <p14:creationId xmlns:p14="http://schemas.microsoft.com/office/powerpoint/2010/main" val="77769796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683C7DF-9A67-BF4E-9208-FF86EA79D6F2}" type="slidenum">
              <a:rPr lang="en-US"/>
              <a:pPr>
                <a:defRPr/>
              </a:pPr>
              <a:t>‹#›</a:t>
            </a:fld>
            <a:endParaRPr lang="en-US"/>
          </a:p>
        </p:txBody>
      </p:sp>
    </p:spTree>
    <p:extLst>
      <p:ext uri="{BB962C8B-B14F-4D97-AF65-F5344CB8AC3E}">
        <p14:creationId xmlns:p14="http://schemas.microsoft.com/office/powerpoint/2010/main" val="120319884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38442A0-9027-1F45-8FD2-4084AEB46085}" type="slidenum">
              <a:rPr lang="en-US"/>
              <a:pPr>
                <a:defRPr/>
              </a:pPr>
              <a:t>‹#›</a:t>
            </a:fld>
            <a:endParaRPr lang="en-US"/>
          </a:p>
        </p:txBody>
      </p:sp>
    </p:spTree>
    <p:extLst>
      <p:ext uri="{BB962C8B-B14F-4D97-AF65-F5344CB8AC3E}">
        <p14:creationId xmlns:p14="http://schemas.microsoft.com/office/powerpoint/2010/main" val="332953891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FA7CBE7-78D9-3B40-AE83-72E9BCF3A2E1}" type="slidenum">
              <a:rPr lang="en-US"/>
              <a:pPr>
                <a:defRPr/>
              </a:pPr>
              <a:t>‹#›</a:t>
            </a:fld>
            <a:endParaRPr lang="en-US"/>
          </a:p>
        </p:txBody>
      </p:sp>
    </p:spTree>
    <p:extLst>
      <p:ext uri="{BB962C8B-B14F-4D97-AF65-F5344CB8AC3E}">
        <p14:creationId xmlns:p14="http://schemas.microsoft.com/office/powerpoint/2010/main" val="137243660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5D207DB7-7E73-9240-9903-961BFE1814C2}" type="slidenum">
              <a:rPr lang="en-US"/>
              <a:pPr>
                <a:defRPr/>
              </a:pPr>
              <a:t>‹#›</a:t>
            </a:fld>
            <a:endParaRPr lang="en-US"/>
          </a:p>
        </p:txBody>
      </p:sp>
    </p:spTree>
    <p:extLst>
      <p:ext uri="{BB962C8B-B14F-4D97-AF65-F5344CB8AC3E}">
        <p14:creationId xmlns:p14="http://schemas.microsoft.com/office/powerpoint/2010/main" val="27951079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17090" name="Group 2">
            <a:extLst>
              <a:ext uri="{FF2B5EF4-FFF2-40B4-BE49-F238E27FC236}">
                <a16:creationId xmlns:a16="http://schemas.microsoft.com/office/drawing/2014/main" id="{31B1C2A8-C5E8-4844-9D16-D74A0844B651}"/>
              </a:ext>
            </a:extLst>
          </p:cNvPr>
          <p:cNvGrpSpPr>
            <a:grpSpLocks/>
          </p:cNvGrpSpPr>
          <p:nvPr/>
        </p:nvGrpSpPr>
        <p:grpSpPr bwMode="auto">
          <a:xfrm>
            <a:off x="0" y="3902075"/>
            <a:ext cx="3400425" cy="2949575"/>
            <a:chOff x="0" y="2458"/>
            <a:chExt cx="2142" cy="1858"/>
          </a:xfrm>
        </p:grpSpPr>
        <p:sp>
          <p:nvSpPr>
            <p:cNvPr id="217091" name="Freeform 3">
              <a:extLst>
                <a:ext uri="{FF2B5EF4-FFF2-40B4-BE49-F238E27FC236}">
                  <a16:creationId xmlns:a16="http://schemas.microsoft.com/office/drawing/2014/main" id="{6DFC165C-A075-44B1-AA14-BCF9695DAB1C}"/>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17092" name="Freeform 4">
              <a:extLst>
                <a:ext uri="{FF2B5EF4-FFF2-40B4-BE49-F238E27FC236}">
                  <a16:creationId xmlns:a16="http://schemas.microsoft.com/office/drawing/2014/main" id="{4CE63D68-5BF4-42B0-961A-10DFF7B9BFF5}"/>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17093" name="Freeform 5">
              <a:extLst>
                <a:ext uri="{FF2B5EF4-FFF2-40B4-BE49-F238E27FC236}">
                  <a16:creationId xmlns:a16="http://schemas.microsoft.com/office/drawing/2014/main" id="{98538983-3972-4EB4-A404-B227A73969C8}"/>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17094" name="Freeform 6">
              <a:extLst>
                <a:ext uri="{FF2B5EF4-FFF2-40B4-BE49-F238E27FC236}">
                  <a16:creationId xmlns:a16="http://schemas.microsoft.com/office/drawing/2014/main" id="{12414D98-D4B4-45D8-82F3-7593327F196D}"/>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17095" name="Oval 7">
              <a:extLst>
                <a:ext uri="{FF2B5EF4-FFF2-40B4-BE49-F238E27FC236}">
                  <a16:creationId xmlns:a16="http://schemas.microsoft.com/office/drawing/2014/main" id="{D2D32961-0296-452E-854F-075B4442144B}"/>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dirty="0">
                <a:latin typeface="Arial" panose="020B0604020202020204" pitchFamily="34" charset="0"/>
                <a:cs typeface="Arial" panose="020B0604020202020204" pitchFamily="34" charset="0"/>
              </a:endParaRPr>
            </a:p>
          </p:txBody>
        </p:sp>
        <p:sp>
          <p:nvSpPr>
            <p:cNvPr id="217096" name="Oval 8">
              <a:extLst>
                <a:ext uri="{FF2B5EF4-FFF2-40B4-BE49-F238E27FC236}">
                  <a16:creationId xmlns:a16="http://schemas.microsoft.com/office/drawing/2014/main" id="{0215C090-A164-4BDC-90C3-FB290B9ED526}"/>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dirty="0">
                <a:latin typeface="Arial" panose="020B0604020202020204" pitchFamily="34" charset="0"/>
                <a:cs typeface="Arial" panose="020B0604020202020204" pitchFamily="34" charset="0"/>
              </a:endParaRPr>
            </a:p>
          </p:txBody>
        </p:sp>
        <p:sp>
          <p:nvSpPr>
            <p:cNvPr id="217097" name="Oval 9">
              <a:extLst>
                <a:ext uri="{FF2B5EF4-FFF2-40B4-BE49-F238E27FC236}">
                  <a16:creationId xmlns:a16="http://schemas.microsoft.com/office/drawing/2014/main" id="{38006D4F-AE06-4DD4-AF55-6886F7C79084}"/>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dirty="0">
                <a:latin typeface="Arial" panose="020B0604020202020204" pitchFamily="34" charset="0"/>
                <a:cs typeface="Arial" panose="020B0604020202020204" pitchFamily="34" charset="0"/>
              </a:endParaRPr>
            </a:p>
          </p:txBody>
        </p:sp>
      </p:grpSp>
      <p:sp>
        <p:nvSpPr>
          <p:cNvPr id="217098" name="Rectangle 10">
            <a:extLst>
              <a:ext uri="{FF2B5EF4-FFF2-40B4-BE49-F238E27FC236}">
                <a16:creationId xmlns:a16="http://schemas.microsoft.com/office/drawing/2014/main" id="{D2639B05-B6DC-4C34-A35A-09A521D042AC}"/>
              </a:ext>
            </a:extLst>
          </p:cNvPr>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cs typeface="Arial" panose="020B0604020202020204" pitchFamily="34" charset="0"/>
              </a:defRPr>
            </a:lvl1pPr>
          </a:lstStyle>
          <a:p>
            <a:pPr lvl="0"/>
            <a:r>
              <a:rPr lang="en-US" altLang="en-US" noProof="0" dirty="0"/>
              <a:t>Click to edit Master title style</a:t>
            </a:r>
          </a:p>
        </p:txBody>
      </p:sp>
      <p:sp>
        <p:nvSpPr>
          <p:cNvPr id="217099" name="Rectangle 11">
            <a:extLst>
              <a:ext uri="{FF2B5EF4-FFF2-40B4-BE49-F238E27FC236}">
                <a16:creationId xmlns:a16="http://schemas.microsoft.com/office/drawing/2014/main" id="{1BF68534-B821-464D-B0BB-B1EC2EDE76FC}"/>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b="1" i="0">
                <a:latin typeface="Arial" panose="020B0604020202020204" pitchFamily="34" charset="0"/>
                <a:cs typeface="Arial" panose="020B0604020202020204" pitchFamily="34" charset="0"/>
              </a:defRPr>
            </a:lvl1pPr>
          </a:lstStyle>
          <a:p>
            <a:pPr lvl="0"/>
            <a:r>
              <a:rPr lang="en-US" altLang="en-US" noProof="0" dirty="0"/>
              <a:t>Click to edit Master subtitle style</a:t>
            </a:r>
          </a:p>
        </p:txBody>
      </p:sp>
      <p:sp>
        <p:nvSpPr>
          <p:cNvPr id="217100" name="Rectangle 12">
            <a:extLst>
              <a:ext uri="{FF2B5EF4-FFF2-40B4-BE49-F238E27FC236}">
                <a16:creationId xmlns:a16="http://schemas.microsoft.com/office/drawing/2014/main" id="{BB5E25B9-3C81-42C9-AF94-B5829D5B2641}"/>
              </a:ext>
            </a:extLst>
          </p:cNvPr>
          <p:cNvSpPr>
            <a:spLocks noGrp="1" noChangeArrowheads="1"/>
          </p:cNvSpPr>
          <p:nvPr>
            <p:ph type="dt" sz="quarter" idx="2"/>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217101" name="Rectangle 13">
            <a:extLst>
              <a:ext uri="{FF2B5EF4-FFF2-40B4-BE49-F238E27FC236}">
                <a16:creationId xmlns:a16="http://schemas.microsoft.com/office/drawing/2014/main" id="{93C44B4E-50B3-4C39-B1FA-467CDC6CB229}"/>
              </a:ext>
            </a:extLst>
          </p:cNvPr>
          <p:cNvSpPr>
            <a:spLocks noGrp="1" noChangeArrowheads="1"/>
          </p:cNvSpPr>
          <p:nvPr>
            <p:ph type="ftr" sz="quarter" idx="3"/>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217102" name="Rectangle 14">
            <a:extLst>
              <a:ext uri="{FF2B5EF4-FFF2-40B4-BE49-F238E27FC236}">
                <a16:creationId xmlns:a16="http://schemas.microsoft.com/office/drawing/2014/main" id="{13D2CA9B-8E9B-4611-9CD9-1B8DB3101586}"/>
              </a:ext>
            </a:extLst>
          </p:cNvPr>
          <p:cNvSpPr>
            <a:spLocks noGrp="1" noChangeArrowheads="1"/>
          </p:cNvSpPr>
          <p:nvPr>
            <p:ph type="sldNum" sz="quarter" idx="4"/>
          </p:nvPr>
        </p:nvSpPr>
        <p:spPr/>
        <p:txBody>
          <a:bodyPr/>
          <a:lstStyle>
            <a:lvl1pPr>
              <a:defRPr b="1" i="0">
                <a:latin typeface="Arial" panose="020B0604020202020204" pitchFamily="34" charset="0"/>
                <a:cs typeface="Arial" panose="020B0604020202020204" pitchFamily="34" charset="0"/>
              </a:defRPr>
            </a:lvl1pPr>
          </a:lstStyle>
          <a:p>
            <a:fld id="{6BD297F3-6F4C-450E-8F5E-7506B33BD7D5}" type="slidenum">
              <a:rPr lang="en-US" altLang="en-US" smtClean="0"/>
              <a:pPr/>
              <a:t>‹#›</a:t>
            </a:fld>
            <a:endParaRPr lang="en-US" altLang="en-US" dirty="0"/>
          </a:p>
        </p:txBody>
      </p:sp>
    </p:spTree>
    <p:extLst>
      <p:ext uri="{BB962C8B-B14F-4D97-AF65-F5344CB8AC3E}">
        <p14:creationId xmlns:p14="http://schemas.microsoft.com/office/powerpoint/2010/main" val="334717797"/>
      </p:ext>
    </p:extLst>
  </p:cSld>
  <p:clrMapOvr>
    <a:masterClrMapping/>
  </p:clrMapOvr>
  <p:transition>
    <p:fade thruBlk="1"/>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0ABA39B-A859-4E4B-BEFA-77D1ABDB75D3}" type="slidenum">
              <a:rPr lang="en-US"/>
              <a:pPr>
                <a:defRPr/>
              </a:pPr>
              <a:t>‹#›</a:t>
            </a:fld>
            <a:endParaRPr lang="en-US"/>
          </a:p>
        </p:txBody>
      </p:sp>
    </p:spTree>
    <p:extLst>
      <p:ext uri="{BB962C8B-B14F-4D97-AF65-F5344CB8AC3E}">
        <p14:creationId xmlns:p14="http://schemas.microsoft.com/office/powerpoint/2010/main" val="393340929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D27B36A-7D34-0D49-82F1-46F30740A2C3}" type="slidenum">
              <a:rPr lang="en-US"/>
              <a:pPr>
                <a:defRPr/>
              </a:pPr>
              <a:t>‹#›</a:t>
            </a:fld>
            <a:endParaRPr lang="en-US"/>
          </a:p>
        </p:txBody>
      </p:sp>
    </p:spTree>
    <p:extLst>
      <p:ext uri="{BB962C8B-B14F-4D97-AF65-F5344CB8AC3E}">
        <p14:creationId xmlns:p14="http://schemas.microsoft.com/office/powerpoint/2010/main" val="365877878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4B0A99E-7392-F44F-B7DF-06053DACDA40}" type="slidenum">
              <a:rPr lang="en-US"/>
              <a:pPr>
                <a:defRPr/>
              </a:pPr>
              <a:t>‹#›</a:t>
            </a:fld>
            <a:endParaRPr lang="en-US"/>
          </a:p>
        </p:txBody>
      </p:sp>
    </p:spTree>
    <p:extLst>
      <p:ext uri="{BB962C8B-B14F-4D97-AF65-F5344CB8AC3E}">
        <p14:creationId xmlns:p14="http://schemas.microsoft.com/office/powerpoint/2010/main" val="80676552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04BBE4F-52D9-AC48-B278-5C85FE96A7A0}" type="slidenum">
              <a:rPr lang="en-US"/>
              <a:pPr>
                <a:defRPr/>
              </a:pPr>
              <a:t>‹#›</a:t>
            </a:fld>
            <a:endParaRPr lang="en-US"/>
          </a:p>
        </p:txBody>
      </p:sp>
    </p:spTree>
    <p:extLst>
      <p:ext uri="{BB962C8B-B14F-4D97-AF65-F5344CB8AC3E}">
        <p14:creationId xmlns:p14="http://schemas.microsoft.com/office/powerpoint/2010/main" val="277994158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E1BDCAC4-9D9C-C641-89F9-ECD699E74AC0}" type="slidenum">
              <a:rPr lang="en-US"/>
              <a:pPr>
                <a:defRPr/>
              </a:pPr>
              <a:t>‹#›</a:t>
            </a:fld>
            <a:endParaRPr lang="en-US"/>
          </a:p>
        </p:txBody>
      </p:sp>
    </p:spTree>
    <p:extLst>
      <p:ext uri="{BB962C8B-B14F-4D97-AF65-F5344CB8AC3E}">
        <p14:creationId xmlns:p14="http://schemas.microsoft.com/office/powerpoint/2010/main" val="425353336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9ABAEA4-98A1-AC4E-A6C1-DC4C49ACE912}" type="slidenum">
              <a:rPr lang="en-US"/>
              <a:pPr>
                <a:defRPr/>
              </a:pPr>
              <a:t>‹#›</a:t>
            </a:fld>
            <a:endParaRPr lang="en-US"/>
          </a:p>
        </p:txBody>
      </p:sp>
    </p:spTree>
    <p:extLst>
      <p:ext uri="{BB962C8B-B14F-4D97-AF65-F5344CB8AC3E}">
        <p14:creationId xmlns:p14="http://schemas.microsoft.com/office/powerpoint/2010/main" val="77712340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F53E8B4-09BB-B84D-99AE-25CDB176F569}" type="slidenum">
              <a:rPr lang="en-US"/>
              <a:pPr>
                <a:defRPr/>
              </a:pPr>
              <a:t>‹#›</a:t>
            </a:fld>
            <a:endParaRPr lang="en-US"/>
          </a:p>
        </p:txBody>
      </p:sp>
    </p:spTree>
    <p:extLst>
      <p:ext uri="{BB962C8B-B14F-4D97-AF65-F5344CB8AC3E}">
        <p14:creationId xmlns:p14="http://schemas.microsoft.com/office/powerpoint/2010/main" val="77769796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683C7DF-9A67-BF4E-9208-FF86EA79D6F2}" type="slidenum">
              <a:rPr lang="en-US"/>
              <a:pPr>
                <a:defRPr/>
              </a:pPr>
              <a:t>‹#›</a:t>
            </a:fld>
            <a:endParaRPr lang="en-US"/>
          </a:p>
        </p:txBody>
      </p:sp>
    </p:spTree>
    <p:extLst>
      <p:ext uri="{BB962C8B-B14F-4D97-AF65-F5344CB8AC3E}">
        <p14:creationId xmlns:p14="http://schemas.microsoft.com/office/powerpoint/2010/main" val="120319884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38442A0-9027-1F45-8FD2-4084AEB46085}" type="slidenum">
              <a:rPr lang="en-US"/>
              <a:pPr>
                <a:defRPr/>
              </a:pPr>
              <a:t>‹#›</a:t>
            </a:fld>
            <a:endParaRPr lang="en-US"/>
          </a:p>
        </p:txBody>
      </p:sp>
    </p:spTree>
    <p:extLst>
      <p:ext uri="{BB962C8B-B14F-4D97-AF65-F5344CB8AC3E}">
        <p14:creationId xmlns:p14="http://schemas.microsoft.com/office/powerpoint/2010/main" val="332953891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FA7CBE7-78D9-3B40-AE83-72E9BCF3A2E1}" type="slidenum">
              <a:rPr lang="en-US"/>
              <a:pPr>
                <a:defRPr/>
              </a:pPr>
              <a:t>‹#›</a:t>
            </a:fld>
            <a:endParaRPr lang="en-US"/>
          </a:p>
        </p:txBody>
      </p:sp>
    </p:spTree>
    <p:extLst>
      <p:ext uri="{BB962C8B-B14F-4D97-AF65-F5344CB8AC3E}">
        <p14:creationId xmlns:p14="http://schemas.microsoft.com/office/powerpoint/2010/main" val="13724366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F8342-39A9-479C-A958-126E43AB9B89}"/>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D84CA1B-0B05-478E-9E3F-0F4479AA8CAF}"/>
              </a:ext>
            </a:extLst>
          </p:cNvPr>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BDF8669-185C-4C0A-84A1-C11991641149}"/>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E952F099-7417-41D2-AEF8-2439518C8CAD}"/>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CA198929-4F56-4664-A9DE-6FC02F979E61}"/>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C439BDFF-A140-4A0F-8905-62A58AD20318}" type="slidenum">
              <a:rPr lang="en-US" altLang="en-US" smtClean="0"/>
              <a:pPr/>
              <a:t>‹#›</a:t>
            </a:fld>
            <a:endParaRPr lang="en-US" altLang="en-US" dirty="0"/>
          </a:p>
        </p:txBody>
      </p:sp>
    </p:spTree>
    <p:extLst>
      <p:ext uri="{BB962C8B-B14F-4D97-AF65-F5344CB8AC3E}">
        <p14:creationId xmlns:p14="http://schemas.microsoft.com/office/powerpoint/2010/main" val="994664672"/>
      </p:ext>
    </p:extLst>
  </p:cSld>
  <p:clrMapOvr>
    <a:masterClrMapping/>
  </p:clrMapOvr>
  <p:transition>
    <p:fade thruBlk="1"/>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5D207DB7-7E73-9240-9903-961BFE1814C2}" type="slidenum">
              <a:rPr lang="en-US"/>
              <a:pPr>
                <a:defRPr/>
              </a:pPr>
              <a:t>‹#›</a:t>
            </a:fld>
            <a:endParaRPr lang="en-US"/>
          </a:p>
        </p:txBody>
      </p:sp>
    </p:spTree>
    <p:extLst>
      <p:ext uri="{BB962C8B-B14F-4D97-AF65-F5344CB8AC3E}">
        <p14:creationId xmlns:p14="http://schemas.microsoft.com/office/powerpoint/2010/main" val="279510796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0ABA39B-A859-4E4B-BEFA-77D1ABDB75D3}" type="slidenum">
              <a:rPr lang="en-US"/>
              <a:pPr>
                <a:defRPr/>
              </a:pPr>
              <a:t>‹#›</a:t>
            </a:fld>
            <a:endParaRPr lang="en-US"/>
          </a:p>
        </p:txBody>
      </p:sp>
    </p:spTree>
    <p:extLst>
      <p:ext uri="{BB962C8B-B14F-4D97-AF65-F5344CB8AC3E}">
        <p14:creationId xmlns:p14="http://schemas.microsoft.com/office/powerpoint/2010/main" val="393340929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D27B36A-7D34-0D49-82F1-46F30740A2C3}" type="slidenum">
              <a:rPr lang="en-US"/>
              <a:pPr>
                <a:defRPr/>
              </a:pPr>
              <a:t>‹#›</a:t>
            </a:fld>
            <a:endParaRPr lang="en-US"/>
          </a:p>
        </p:txBody>
      </p:sp>
    </p:spTree>
    <p:extLst>
      <p:ext uri="{BB962C8B-B14F-4D97-AF65-F5344CB8AC3E}">
        <p14:creationId xmlns:p14="http://schemas.microsoft.com/office/powerpoint/2010/main" val="365877878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4B0A99E-7392-F44F-B7DF-06053DACDA40}" type="slidenum">
              <a:rPr lang="en-US"/>
              <a:pPr>
                <a:defRPr/>
              </a:pPr>
              <a:t>‹#›</a:t>
            </a:fld>
            <a:endParaRPr lang="en-US"/>
          </a:p>
        </p:txBody>
      </p:sp>
    </p:spTree>
    <p:extLst>
      <p:ext uri="{BB962C8B-B14F-4D97-AF65-F5344CB8AC3E}">
        <p14:creationId xmlns:p14="http://schemas.microsoft.com/office/powerpoint/2010/main" val="80676552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04BBE4F-52D9-AC48-B278-5C85FE96A7A0}" type="slidenum">
              <a:rPr lang="en-US"/>
              <a:pPr>
                <a:defRPr/>
              </a:pPr>
              <a:t>‹#›</a:t>
            </a:fld>
            <a:endParaRPr lang="en-US"/>
          </a:p>
        </p:txBody>
      </p:sp>
    </p:spTree>
    <p:extLst>
      <p:ext uri="{BB962C8B-B14F-4D97-AF65-F5344CB8AC3E}">
        <p14:creationId xmlns:p14="http://schemas.microsoft.com/office/powerpoint/2010/main" val="277994158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E1BDCAC4-9D9C-C641-89F9-ECD699E74AC0}" type="slidenum">
              <a:rPr lang="en-US"/>
              <a:pPr>
                <a:defRPr/>
              </a:pPr>
              <a:t>‹#›</a:t>
            </a:fld>
            <a:endParaRPr lang="en-US"/>
          </a:p>
        </p:txBody>
      </p:sp>
    </p:spTree>
    <p:extLst>
      <p:ext uri="{BB962C8B-B14F-4D97-AF65-F5344CB8AC3E}">
        <p14:creationId xmlns:p14="http://schemas.microsoft.com/office/powerpoint/2010/main" val="425353336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9ABAEA4-98A1-AC4E-A6C1-DC4C49ACE912}" type="slidenum">
              <a:rPr lang="en-US"/>
              <a:pPr>
                <a:defRPr/>
              </a:pPr>
              <a:t>‹#›</a:t>
            </a:fld>
            <a:endParaRPr lang="en-US"/>
          </a:p>
        </p:txBody>
      </p:sp>
    </p:spTree>
    <p:extLst>
      <p:ext uri="{BB962C8B-B14F-4D97-AF65-F5344CB8AC3E}">
        <p14:creationId xmlns:p14="http://schemas.microsoft.com/office/powerpoint/2010/main" val="77712340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F53E8B4-09BB-B84D-99AE-25CDB176F569}" type="slidenum">
              <a:rPr lang="en-US"/>
              <a:pPr>
                <a:defRPr/>
              </a:pPr>
              <a:t>‹#›</a:t>
            </a:fld>
            <a:endParaRPr lang="en-US"/>
          </a:p>
        </p:txBody>
      </p:sp>
    </p:spTree>
    <p:extLst>
      <p:ext uri="{BB962C8B-B14F-4D97-AF65-F5344CB8AC3E}">
        <p14:creationId xmlns:p14="http://schemas.microsoft.com/office/powerpoint/2010/main" val="77769796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683C7DF-9A67-BF4E-9208-FF86EA79D6F2}" type="slidenum">
              <a:rPr lang="en-US"/>
              <a:pPr>
                <a:defRPr/>
              </a:pPr>
              <a:t>‹#›</a:t>
            </a:fld>
            <a:endParaRPr lang="en-US"/>
          </a:p>
        </p:txBody>
      </p:sp>
    </p:spTree>
    <p:extLst>
      <p:ext uri="{BB962C8B-B14F-4D97-AF65-F5344CB8AC3E}">
        <p14:creationId xmlns:p14="http://schemas.microsoft.com/office/powerpoint/2010/main" val="120319884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38442A0-9027-1F45-8FD2-4084AEB46085}" type="slidenum">
              <a:rPr lang="en-US"/>
              <a:pPr>
                <a:defRPr/>
              </a:pPr>
              <a:t>‹#›</a:t>
            </a:fld>
            <a:endParaRPr lang="en-US"/>
          </a:p>
        </p:txBody>
      </p:sp>
    </p:spTree>
    <p:extLst>
      <p:ext uri="{BB962C8B-B14F-4D97-AF65-F5344CB8AC3E}">
        <p14:creationId xmlns:p14="http://schemas.microsoft.com/office/powerpoint/2010/main" val="33295389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8FBBD-091F-4B58-873D-F914E2ADFD4B}"/>
              </a:ext>
            </a:extLst>
          </p:cNvPr>
          <p:cNvSpPr>
            <a:spLocks noGrp="1"/>
          </p:cNvSpPr>
          <p:nvPr>
            <p:ph type="title"/>
          </p:nvPr>
        </p:nvSpPr>
        <p:spPr>
          <a:xfrm>
            <a:off x="623888" y="1709738"/>
            <a:ext cx="7886700" cy="2852737"/>
          </a:xfrm>
        </p:spPr>
        <p:txBody>
          <a:bodyPr anchor="b"/>
          <a:lstStyle>
            <a:lvl1pPr>
              <a:defRPr sz="6000"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469F46EB-4C98-40AA-85BE-0AAE6D715942}"/>
              </a:ext>
            </a:extLst>
          </p:cNvPr>
          <p:cNvSpPr>
            <a:spLocks noGrp="1"/>
          </p:cNvSpPr>
          <p:nvPr>
            <p:ph type="body" idx="1"/>
          </p:nvPr>
        </p:nvSpPr>
        <p:spPr>
          <a:xfrm>
            <a:off x="623888" y="4589463"/>
            <a:ext cx="7886700" cy="1500187"/>
          </a:xfrm>
        </p:spPr>
        <p:txBody>
          <a:bodyPr/>
          <a:lstStyle>
            <a:lvl1pPr marL="0" indent="0">
              <a:buNone/>
              <a:defRPr sz="2400" b="1" i="0">
                <a:latin typeface="Arial" panose="020B0604020202020204" pitchFamily="34" charset="0"/>
                <a:cs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
        <p:nvSpPr>
          <p:cNvPr id="4" name="Date Placeholder 3">
            <a:extLst>
              <a:ext uri="{FF2B5EF4-FFF2-40B4-BE49-F238E27FC236}">
                <a16:creationId xmlns:a16="http://schemas.microsoft.com/office/drawing/2014/main" id="{896456EB-0894-42ED-A7BC-375811AB847E}"/>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C4D22005-B5DC-4FA4-8277-7E7BAB2D5DAB}"/>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C45E656E-9D51-4688-BF26-6020EB24B317}"/>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23ABF8D4-527C-4195-9375-8F15A3D43149}" type="slidenum">
              <a:rPr lang="en-US" altLang="en-US" smtClean="0"/>
              <a:pPr/>
              <a:t>‹#›</a:t>
            </a:fld>
            <a:endParaRPr lang="en-US" altLang="en-US" dirty="0"/>
          </a:p>
        </p:txBody>
      </p:sp>
    </p:spTree>
    <p:extLst>
      <p:ext uri="{BB962C8B-B14F-4D97-AF65-F5344CB8AC3E}">
        <p14:creationId xmlns:p14="http://schemas.microsoft.com/office/powerpoint/2010/main" val="3932934189"/>
      </p:ext>
    </p:extLst>
  </p:cSld>
  <p:clrMapOvr>
    <a:masterClrMapping/>
  </p:clrMapOvr>
  <p:transition>
    <p:fade thruBlk="1"/>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FA7CBE7-78D9-3B40-AE83-72E9BCF3A2E1}" type="slidenum">
              <a:rPr lang="en-US"/>
              <a:pPr>
                <a:defRPr/>
              </a:pPr>
              <a:t>‹#›</a:t>
            </a:fld>
            <a:endParaRPr lang="en-US"/>
          </a:p>
        </p:txBody>
      </p:sp>
    </p:spTree>
    <p:extLst>
      <p:ext uri="{BB962C8B-B14F-4D97-AF65-F5344CB8AC3E}">
        <p14:creationId xmlns:p14="http://schemas.microsoft.com/office/powerpoint/2010/main" val="137243660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5D207DB7-7E73-9240-9903-961BFE1814C2}" type="slidenum">
              <a:rPr lang="en-US"/>
              <a:pPr>
                <a:defRPr/>
              </a:pPr>
              <a:t>‹#›</a:t>
            </a:fld>
            <a:endParaRPr lang="en-US"/>
          </a:p>
        </p:txBody>
      </p:sp>
    </p:spTree>
    <p:extLst>
      <p:ext uri="{BB962C8B-B14F-4D97-AF65-F5344CB8AC3E}">
        <p14:creationId xmlns:p14="http://schemas.microsoft.com/office/powerpoint/2010/main" val="279510796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0ABA39B-A859-4E4B-BEFA-77D1ABDB75D3}" type="slidenum">
              <a:rPr lang="en-US"/>
              <a:pPr>
                <a:defRPr/>
              </a:pPr>
              <a:t>‹#›</a:t>
            </a:fld>
            <a:endParaRPr lang="en-US"/>
          </a:p>
        </p:txBody>
      </p:sp>
    </p:spTree>
    <p:extLst>
      <p:ext uri="{BB962C8B-B14F-4D97-AF65-F5344CB8AC3E}">
        <p14:creationId xmlns:p14="http://schemas.microsoft.com/office/powerpoint/2010/main" val="393340929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D27B36A-7D34-0D49-82F1-46F30740A2C3}" type="slidenum">
              <a:rPr lang="en-US"/>
              <a:pPr>
                <a:defRPr/>
              </a:pPr>
              <a:t>‹#›</a:t>
            </a:fld>
            <a:endParaRPr lang="en-US"/>
          </a:p>
        </p:txBody>
      </p:sp>
    </p:spTree>
    <p:extLst>
      <p:ext uri="{BB962C8B-B14F-4D97-AF65-F5344CB8AC3E}">
        <p14:creationId xmlns:p14="http://schemas.microsoft.com/office/powerpoint/2010/main" val="365877878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4B0A99E-7392-F44F-B7DF-06053DACDA40}" type="slidenum">
              <a:rPr lang="en-US"/>
              <a:pPr>
                <a:defRPr/>
              </a:pPr>
              <a:t>‹#›</a:t>
            </a:fld>
            <a:endParaRPr lang="en-US"/>
          </a:p>
        </p:txBody>
      </p:sp>
    </p:spTree>
    <p:extLst>
      <p:ext uri="{BB962C8B-B14F-4D97-AF65-F5344CB8AC3E}">
        <p14:creationId xmlns:p14="http://schemas.microsoft.com/office/powerpoint/2010/main" val="80676552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04BBE4F-52D9-AC48-B278-5C85FE96A7A0}" type="slidenum">
              <a:rPr lang="en-US"/>
              <a:pPr>
                <a:defRPr/>
              </a:pPr>
              <a:t>‹#›</a:t>
            </a:fld>
            <a:endParaRPr lang="en-US"/>
          </a:p>
        </p:txBody>
      </p:sp>
    </p:spTree>
    <p:extLst>
      <p:ext uri="{BB962C8B-B14F-4D97-AF65-F5344CB8AC3E}">
        <p14:creationId xmlns:p14="http://schemas.microsoft.com/office/powerpoint/2010/main" val="277994158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E1BDCAC4-9D9C-C641-89F9-ECD699E74AC0}" type="slidenum">
              <a:rPr lang="en-US"/>
              <a:pPr>
                <a:defRPr/>
              </a:pPr>
              <a:t>‹#›</a:t>
            </a:fld>
            <a:endParaRPr lang="en-US"/>
          </a:p>
        </p:txBody>
      </p:sp>
    </p:spTree>
    <p:extLst>
      <p:ext uri="{BB962C8B-B14F-4D97-AF65-F5344CB8AC3E}">
        <p14:creationId xmlns:p14="http://schemas.microsoft.com/office/powerpoint/2010/main" val="425353336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9ABAEA4-98A1-AC4E-A6C1-DC4C49ACE912}" type="slidenum">
              <a:rPr lang="en-US"/>
              <a:pPr>
                <a:defRPr/>
              </a:pPr>
              <a:t>‹#›</a:t>
            </a:fld>
            <a:endParaRPr lang="en-US"/>
          </a:p>
        </p:txBody>
      </p:sp>
    </p:spTree>
    <p:extLst>
      <p:ext uri="{BB962C8B-B14F-4D97-AF65-F5344CB8AC3E}">
        <p14:creationId xmlns:p14="http://schemas.microsoft.com/office/powerpoint/2010/main" val="77712340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F53E8B4-09BB-B84D-99AE-25CDB176F569}" type="slidenum">
              <a:rPr lang="en-US"/>
              <a:pPr>
                <a:defRPr/>
              </a:pPr>
              <a:t>‹#›</a:t>
            </a:fld>
            <a:endParaRPr lang="en-US"/>
          </a:p>
        </p:txBody>
      </p:sp>
    </p:spTree>
    <p:extLst>
      <p:ext uri="{BB962C8B-B14F-4D97-AF65-F5344CB8AC3E}">
        <p14:creationId xmlns:p14="http://schemas.microsoft.com/office/powerpoint/2010/main" val="77769796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683C7DF-9A67-BF4E-9208-FF86EA79D6F2}" type="slidenum">
              <a:rPr lang="en-US"/>
              <a:pPr>
                <a:defRPr/>
              </a:pPr>
              <a:t>‹#›</a:t>
            </a:fld>
            <a:endParaRPr lang="en-US"/>
          </a:p>
        </p:txBody>
      </p:sp>
    </p:spTree>
    <p:extLst>
      <p:ext uri="{BB962C8B-B14F-4D97-AF65-F5344CB8AC3E}">
        <p14:creationId xmlns:p14="http://schemas.microsoft.com/office/powerpoint/2010/main" val="12031988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EE1CB-81B0-42F4-9778-3454199B4ADC}"/>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417EAD1E-60B9-4F4A-991A-F59DB788710F}"/>
              </a:ext>
            </a:extLst>
          </p:cNvPr>
          <p:cNvSpPr>
            <a:spLocks noGrp="1"/>
          </p:cNvSpPr>
          <p:nvPr>
            <p:ph sz="half" idx="1"/>
          </p:nvPr>
        </p:nvSpPr>
        <p:spPr>
          <a:xfrm>
            <a:off x="457200" y="1600200"/>
            <a:ext cx="4038600" cy="45307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ED4BA7D6-CC02-48CA-8707-E44AB163B077}"/>
              </a:ext>
            </a:extLst>
          </p:cNvPr>
          <p:cNvSpPr>
            <a:spLocks noGrp="1"/>
          </p:cNvSpPr>
          <p:nvPr>
            <p:ph sz="half" idx="2"/>
          </p:nvPr>
        </p:nvSpPr>
        <p:spPr>
          <a:xfrm>
            <a:off x="4648200" y="1600200"/>
            <a:ext cx="4038600" cy="45307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94D49957-DB35-4AE8-92B0-C8AC06F24B4D}"/>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9EBFA128-0ABF-40B9-991E-68D765294EF3}"/>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26FAD4EA-90AD-4016-87AD-49CE939D54E0}"/>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B6726821-66D0-424B-AC0D-56B9C6198E87}" type="slidenum">
              <a:rPr lang="en-US" altLang="en-US" smtClean="0"/>
              <a:pPr/>
              <a:t>‹#›</a:t>
            </a:fld>
            <a:endParaRPr lang="en-US" altLang="en-US" dirty="0"/>
          </a:p>
        </p:txBody>
      </p:sp>
    </p:spTree>
    <p:extLst>
      <p:ext uri="{BB962C8B-B14F-4D97-AF65-F5344CB8AC3E}">
        <p14:creationId xmlns:p14="http://schemas.microsoft.com/office/powerpoint/2010/main" val="2465989823"/>
      </p:ext>
    </p:extLst>
  </p:cSld>
  <p:clrMapOvr>
    <a:masterClrMapping/>
  </p:clrMapOvr>
  <p:transition>
    <p:fade thruBlk="1"/>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38442A0-9027-1F45-8FD2-4084AEB46085}" type="slidenum">
              <a:rPr lang="en-US"/>
              <a:pPr>
                <a:defRPr/>
              </a:pPr>
              <a:t>‹#›</a:t>
            </a:fld>
            <a:endParaRPr lang="en-US"/>
          </a:p>
        </p:txBody>
      </p:sp>
    </p:spTree>
    <p:extLst>
      <p:ext uri="{BB962C8B-B14F-4D97-AF65-F5344CB8AC3E}">
        <p14:creationId xmlns:p14="http://schemas.microsoft.com/office/powerpoint/2010/main" val="332953891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FA7CBE7-78D9-3B40-AE83-72E9BCF3A2E1}" type="slidenum">
              <a:rPr lang="en-US"/>
              <a:pPr>
                <a:defRPr/>
              </a:pPr>
              <a:t>‹#›</a:t>
            </a:fld>
            <a:endParaRPr lang="en-US"/>
          </a:p>
        </p:txBody>
      </p:sp>
    </p:spTree>
    <p:extLst>
      <p:ext uri="{BB962C8B-B14F-4D97-AF65-F5344CB8AC3E}">
        <p14:creationId xmlns:p14="http://schemas.microsoft.com/office/powerpoint/2010/main" val="137243660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5D207DB7-7E73-9240-9903-961BFE1814C2}" type="slidenum">
              <a:rPr lang="en-US"/>
              <a:pPr>
                <a:defRPr/>
              </a:pPr>
              <a:t>‹#›</a:t>
            </a:fld>
            <a:endParaRPr lang="en-US"/>
          </a:p>
        </p:txBody>
      </p:sp>
    </p:spTree>
    <p:extLst>
      <p:ext uri="{BB962C8B-B14F-4D97-AF65-F5344CB8AC3E}">
        <p14:creationId xmlns:p14="http://schemas.microsoft.com/office/powerpoint/2010/main" val="279510796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0ABA39B-A859-4E4B-BEFA-77D1ABDB75D3}" type="slidenum">
              <a:rPr lang="en-US"/>
              <a:pPr>
                <a:defRPr/>
              </a:pPr>
              <a:t>‹#›</a:t>
            </a:fld>
            <a:endParaRPr lang="en-US"/>
          </a:p>
        </p:txBody>
      </p:sp>
    </p:spTree>
    <p:extLst>
      <p:ext uri="{BB962C8B-B14F-4D97-AF65-F5344CB8AC3E}">
        <p14:creationId xmlns:p14="http://schemas.microsoft.com/office/powerpoint/2010/main" val="393340929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D27B36A-7D34-0D49-82F1-46F30740A2C3}" type="slidenum">
              <a:rPr lang="en-US"/>
              <a:pPr>
                <a:defRPr/>
              </a:pPr>
              <a:t>‹#›</a:t>
            </a:fld>
            <a:endParaRPr lang="en-US"/>
          </a:p>
        </p:txBody>
      </p:sp>
    </p:spTree>
    <p:extLst>
      <p:ext uri="{BB962C8B-B14F-4D97-AF65-F5344CB8AC3E}">
        <p14:creationId xmlns:p14="http://schemas.microsoft.com/office/powerpoint/2010/main" val="365877878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4B0A99E-7392-F44F-B7DF-06053DACDA40}" type="slidenum">
              <a:rPr lang="en-US"/>
              <a:pPr>
                <a:defRPr/>
              </a:pPr>
              <a:t>‹#›</a:t>
            </a:fld>
            <a:endParaRPr lang="en-US"/>
          </a:p>
        </p:txBody>
      </p:sp>
    </p:spTree>
    <p:extLst>
      <p:ext uri="{BB962C8B-B14F-4D97-AF65-F5344CB8AC3E}">
        <p14:creationId xmlns:p14="http://schemas.microsoft.com/office/powerpoint/2010/main" val="80676552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04BBE4F-52D9-AC48-B278-5C85FE96A7A0}" type="slidenum">
              <a:rPr lang="en-US"/>
              <a:pPr>
                <a:defRPr/>
              </a:pPr>
              <a:t>‹#›</a:t>
            </a:fld>
            <a:endParaRPr lang="en-US"/>
          </a:p>
        </p:txBody>
      </p:sp>
    </p:spTree>
    <p:extLst>
      <p:ext uri="{BB962C8B-B14F-4D97-AF65-F5344CB8AC3E}">
        <p14:creationId xmlns:p14="http://schemas.microsoft.com/office/powerpoint/2010/main" val="277994158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b="1" i="0" dirty="0">
                <a:solidFill>
                  <a:srgbClr val="FFFFCC"/>
                </a:solidFill>
                <a:latin typeface="Arial" panose="020B0604020202020204" pitchFamily="34" charset="0"/>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b="1" i="0" dirty="0">
                <a:solidFill>
                  <a:srgbClr val="FFFFCC"/>
                </a:solidFill>
                <a:latin typeface="Arial" panose="020B0604020202020204" pitchFamily="34" charset="0"/>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b="1" i="0" dirty="0">
                <a:solidFill>
                  <a:srgbClr val="FFFFCC"/>
                </a:solidFill>
                <a:latin typeface="Arial" panose="020B0604020202020204" pitchFamily="34" charset="0"/>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b="1" i="0" dirty="0">
                <a:solidFill>
                  <a:srgbClr val="FFFFCC"/>
                </a:solidFill>
                <a:latin typeface="Arial" panose="020B0604020202020204" pitchFamily="34" charset="0"/>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61081517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58999663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6265786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1606C-547C-48B2-B701-F91BBC225B38}"/>
              </a:ext>
            </a:extLst>
          </p:cNvPr>
          <p:cNvSpPr>
            <a:spLocks noGrp="1"/>
          </p:cNvSpPr>
          <p:nvPr>
            <p:ph type="title"/>
          </p:nvPr>
        </p:nvSpPr>
        <p:spPr>
          <a:xfrm>
            <a:off x="630238" y="365125"/>
            <a:ext cx="7886700" cy="1325563"/>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A4AEB38-FE17-4FC0-9A72-5FBCBB671613}"/>
              </a:ext>
            </a:extLst>
          </p:cNvPr>
          <p:cNvSpPr>
            <a:spLocks noGrp="1"/>
          </p:cNvSpPr>
          <p:nvPr>
            <p:ph type="body" idx="1"/>
          </p:nvPr>
        </p:nvSpPr>
        <p:spPr>
          <a:xfrm>
            <a:off x="630238" y="1681163"/>
            <a:ext cx="3868737" cy="82391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50AD143B-B8A2-4DCA-8AE3-F9167CDBDD0E}"/>
              </a:ext>
            </a:extLst>
          </p:cNvPr>
          <p:cNvSpPr>
            <a:spLocks noGrp="1"/>
          </p:cNvSpPr>
          <p:nvPr>
            <p:ph sz="half" idx="2"/>
          </p:nvPr>
        </p:nvSpPr>
        <p:spPr>
          <a:xfrm>
            <a:off x="630238" y="2505075"/>
            <a:ext cx="3868737" cy="36845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7399BFA5-3653-4D42-A9B3-AE8764EF691D}"/>
              </a:ext>
            </a:extLst>
          </p:cNvPr>
          <p:cNvSpPr>
            <a:spLocks noGrp="1"/>
          </p:cNvSpPr>
          <p:nvPr>
            <p:ph type="body" sz="quarter" idx="3"/>
          </p:nvPr>
        </p:nvSpPr>
        <p:spPr>
          <a:xfrm>
            <a:off x="4629150" y="1681163"/>
            <a:ext cx="3887788" cy="82391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F7EAC3E5-8B42-462D-B77F-78D60A4F65EC}"/>
              </a:ext>
            </a:extLst>
          </p:cNvPr>
          <p:cNvSpPr>
            <a:spLocks noGrp="1"/>
          </p:cNvSpPr>
          <p:nvPr>
            <p:ph sz="quarter" idx="4"/>
          </p:nvPr>
        </p:nvSpPr>
        <p:spPr>
          <a:xfrm>
            <a:off x="4629150" y="2505075"/>
            <a:ext cx="3887788" cy="36845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3F53E462-E305-41CA-A14D-DA00C8548EFB}"/>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8" name="Footer Placeholder 7">
            <a:extLst>
              <a:ext uri="{FF2B5EF4-FFF2-40B4-BE49-F238E27FC236}">
                <a16:creationId xmlns:a16="http://schemas.microsoft.com/office/drawing/2014/main" id="{016519E0-D526-44CF-A989-212DD1A808EE}"/>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9" name="Slide Number Placeholder 8">
            <a:extLst>
              <a:ext uri="{FF2B5EF4-FFF2-40B4-BE49-F238E27FC236}">
                <a16:creationId xmlns:a16="http://schemas.microsoft.com/office/drawing/2014/main" id="{CB25A8C8-53AF-421B-A32A-66C9E009D142}"/>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A37CB757-6D60-4CB3-B8C1-EB23A635C1F6}" type="slidenum">
              <a:rPr lang="en-US" altLang="en-US" smtClean="0"/>
              <a:pPr/>
              <a:t>‹#›</a:t>
            </a:fld>
            <a:endParaRPr lang="en-US" altLang="en-US" dirty="0"/>
          </a:p>
        </p:txBody>
      </p:sp>
    </p:spTree>
    <p:extLst>
      <p:ext uri="{BB962C8B-B14F-4D97-AF65-F5344CB8AC3E}">
        <p14:creationId xmlns:p14="http://schemas.microsoft.com/office/powerpoint/2010/main" val="1801173105"/>
      </p:ext>
    </p:extLst>
  </p:cSld>
  <p:clrMapOvr>
    <a:masterClrMapping/>
  </p:clrMapOvr>
  <p:transition>
    <p:fade thruBlk="1"/>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1025379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86041802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18204319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3955407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58112441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05055029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8483387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86194284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3500059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10" name="Rectangle 1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11" name="Rectangle 1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FB225AB-A1F3-8B41-A187-FD6A547AED31}"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9702311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F3611-C44F-430E-B83F-4B3A9D2FC41E}"/>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1C411999-46D6-4DFF-89AA-2CC5E6DBDAE1}"/>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4" name="Footer Placeholder 3">
            <a:extLst>
              <a:ext uri="{FF2B5EF4-FFF2-40B4-BE49-F238E27FC236}">
                <a16:creationId xmlns:a16="http://schemas.microsoft.com/office/drawing/2014/main" id="{0F6C3511-FF3B-4F83-865A-3F12049CC70B}"/>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8A7CD5C5-EAA0-4CF2-8BEF-7A081258C760}"/>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C5DB014A-16F4-4DA1-82FE-1FD377566C93}" type="slidenum">
              <a:rPr lang="en-US" altLang="en-US" smtClean="0"/>
              <a:pPr/>
              <a:t>‹#›</a:t>
            </a:fld>
            <a:endParaRPr lang="en-US" altLang="en-US" dirty="0"/>
          </a:p>
        </p:txBody>
      </p:sp>
    </p:spTree>
    <p:extLst>
      <p:ext uri="{BB962C8B-B14F-4D97-AF65-F5344CB8AC3E}">
        <p14:creationId xmlns:p14="http://schemas.microsoft.com/office/powerpoint/2010/main" val="1664267520"/>
      </p:ext>
    </p:extLst>
  </p:cSld>
  <p:clrMapOvr>
    <a:masterClrMapping/>
  </p:clrMapOvr>
  <p:transition>
    <p:fade thruBlk="1"/>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212AF59-9D71-004E-9F21-50A220EB8B75}"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48206038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72CA69-FFBB-104C-B2AF-9DC6FE14C6E8}"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75448052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20721F4-4ED4-F94E-9754-8C24C8D799CE}"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413486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8"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9"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42B678-FADE-6F47-95B5-0CD0F49F930B}"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82970315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4"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2E717FE-833C-3548-A3F7-824B2D218853}"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04765765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3"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4"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9EE9CF-490B-1748-8CF4-6562B9DA665D}"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12700176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FD0041-402C-8340-A66C-372432B783A2}"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86487392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DEEE41B-A339-F34F-9E3F-D5575156ABEE}"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87099747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CAF8DB-A72F-8C45-A865-F21DF2E7FFC2}"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23366647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60EEBCC-0FED-4246-8CC8-2B95167CF21D}"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759225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28/04/2025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C3BA65-C8CB-49CD-B16D-4270CBC7DE3C}"/>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3" name="Footer Placeholder 2">
            <a:extLst>
              <a:ext uri="{FF2B5EF4-FFF2-40B4-BE49-F238E27FC236}">
                <a16:creationId xmlns:a16="http://schemas.microsoft.com/office/drawing/2014/main" id="{DF573DAC-AE8A-4E14-8DEC-FD1A068C307A}"/>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4" name="Slide Number Placeholder 3">
            <a:extLst>
              <a:ext uri="{FF2B5EF4-FFF2-40B4-BE49-F238E27FC236}">
                <a16:creationId xmlns:a16="http://schemas.microsoft.com/office/drawing/2014/main" id="{A966E277-F3F2-4724-A8BB-99D22C05E349}"/>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FB35806C-17EF-4586-910C-506F8C4D0817}" type="slidenum">
              <a:rPr lang="en-US" altLang="en-US" smtClean="0"/>
              <a:pPr/>
              <a:t>‹#›</a:t>
            </a:fld>
            <a:endParaRPr lang="en-US" altLang="en-US" dirty="0"/>
          </a:p>
        </p:txBody>
      </p:sp>
    </p:spTree>
    <p:extLst>
      <p:ext uri="{BB962C8B-B14F-4D97-AF65-F5344CB8AC3E}">
        <p14:creationId xmlns:p14="http://schemas.microsoft.com/office/powerpoint/2010/main" val="2468676755"/>
      </p:ext>
    </p:extLst>
  </p:cSld>
  <p:clrMapOvr>
    <a:masterClrMapping/>
  </p:clrMapOvr>
  <p:transition>
    <p:fade thruBlk="1"/>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3E202B-80D4-3746-9607-25A032510E6F}"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69380411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40F895C4-4D4E-A74C-BFCB-C2D4E74A7AED}" type="slidenum">
              <a:rPr lang="en-US"/>
              <a:pPr>
                <a:defRPr/>
              </a:pPr>
              <a:t>‹#›</a:t>
            </a:fld>
            <a:endParaRPr lang="en-US"/>
          </a:p>
        </p:txBody>
      </p:sp>
    </p:spTree>
    <p:extLst>
      <p:ext uri="{BB962C8B-B14F-4D97-AF65-F5344CB8AC3E}">
        <p14:creationId xmlns:p14="http://schemas.microsoft.com/office/powerpoint/2010/main" val="362019637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6AEFA8F3-28AE-1646-9DC7-034CD5878337}" type="slidenum">
              <a:rPr lang="en-US"/>
              <a:pPr>
                <a:defRPr/>
              </a:pPr>
              <a:t>‹#›</a:t>
            </a:fld>
            <a:endParaRPr lang="en-US"/>
          </a:p>
        </p:txBody>
      </p:sp>
    </p:spTree>
    <p:extLst>
      <p:ext uri="{BB962C8B-B14F-4D97-AF65-F5344CB8AC3E}">
        <p14:creationId xmlns:p14="http://schemas.microsoft.com/office/powerpoint/2010/main" val="45897596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F3B6C7A6-35B5-9F41-9BF7-4CFF71576464}" type="slidenum">
              <a:rPr lang="en-US"/>
              <a:pPr>
                <a:defRPr/>
              </a:pPr>
              <a:t>‹#›</a:t>
            </a:fld>
            <a:endParaRPr lang="en-US"/>
          </a:p>
        </p:txBody>
      </p:sp>
    </p:spTree>
    <p:extLst>
      <p:ext uri="{BB962C8B-B14F-4D97-AF65-F5344CB8AC3E}">
        <p14:creationId xmlns:p14="http://schemas.microsoft.com/office/powerpoint/2010/main" val="169880854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C1FCBB58-4464-E747-9AC9-2CC82CE54C8B}" type="slidenum">
              <a:rPr lang="en-US"/>
              <a:pPr>
                <a:defRPr/>
              </a:pPr>
              <a:t>‹#›</a:t>
            </a:fld>
            <a:endParaRPr lang="en-US"/>
          </a:p>
        </p:txBody>
      </p:sp>
    </p:spTree>
    <p:extLst>
      <p:ext uri="{BB962C8B-B14F-4D97-AF65-F5344CB8AC3E}">
        <p14:creationId xmlns:p14="http://schemas.microsoft.com/office/powerpoint/2010/main" val="248984013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F4F0AA90-E9DD-2B45-89D1-2B2E8614C7D7}" type="slidenum">
              <a:rPr lang="en-US"/>
              <a:pPr>
                <a:defRPr/>
              </a:pPr>
              <a:t>‹#›</a:t>
            </a:fld>
            <a:endParaRPr lang="en-US"/>
          </a:p>
        </p:txBody>
      </p:sp>
    </p:spTree>
    <p:extLst>
      <p:ext uri="{BB962C8B-B14F-4D97-AF65-F5344CB8AC3E}">
        <p14:creationId xmlns:p14="http://schemas.microsoft.com/office/powerpoint/2010/main" val="316361918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0E5FD7DD-797E-9947-A35B-31E51FA4862E}" type="slidenum">
              <a:rPr lang="en-US"/>
              <a:pPr>
                <a:defRPr/>
              </a:pPr>
              <a:t>‹#›</a:t>
            </a:fld>
            <a:endParaRPr lang="en-US"/>
          </a:p>
        </p:txBody>
      </p:sp>
    </p:spTree>
    <p:extLst>
      <p:ext uri="{BB962C8B-B14F-4D97-AF65-F5344CB8AC3E}">
        <p14:creationId xmlns:p14="http://schemas.microsoft.com/office/powerpoint/2010/main" val="367745365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189062DC-2EF2-A247-86B0-146C2FBCEA8C}" type="slidenum">
              <a:rPr lang="en-US"/>
              <a:pPr>
                <a:defRPr/>
              </a:pPr>
              <a:t>‹#›</a:t>
            </a:fld>
            <a:endParaRPr lang="en-US"/>
          </a:p>
        </p:txBody>
      </p:sp>
    </p:spTree>
    <p:extLst>
      <p:ext uri="{BB962C8B-B14F-4D97-AF65-F5344CB8AC3E}">
        <p14:creationId xmlns:p14="http://schemas.microsoft.com/office/powerpoint/2010/main" val="146959305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103A718E-8254-5C4B-B6B1-D460CF186906}" type="slidenum">
              <a:rPr lang="en-US"/>
              <a:pPr>
                <a:defRPr/>
              </a:pPr>
              <a:t>‹#›</a:t>
            </a:fld>
            <a:endParaRPr lang="en-US"/>
          </a:p>
        </p:txBody>
      </p:sp>
    </p:spTree>
    <p:extLst>
      <p:ext uri="{BB962C8B-B14F-4D97-AF65-F5344CB8AC3E}">
        <p14:creationId xmlns:p14="http://schemas.microsoft.com/office/powerpoint/2010/main" val="149069157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D0C5E92B-E506-1D47-B169-17C9D5B2CE35}" type="slidenum">
              <a:rPr lang="en-US"/>
              <a:pPr>
                <a:defRPr/>
              </a:pPr>
              <a:t>‹#›</a:t>
            </a:fld>
            <a:endParaRPr lang="en-US"/>
          </a:p>
        </p:txBody>
      </p:sp>
    </p:spTree>
    <p:extLst>
      <p:ext uri="{BB962C8B-B14F-4D97-AF65-F5344CB8AC3E}">
        <p14:creationId xmlns:p14="http://schemas.microsoft.com/office/powerpoint/2010/main" val="4451864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57D50-F681-425D-979D-715FCBD36036}"/>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19DE9B7-3230-47F4-9222-C23ED7CBDE8C}"/>
              </a:ext>
            </a:extLst>
          </p:cNvPr>
          <p:cNvSpPr>
            <a:spLocks noGrp="1"/>
          </p:cNvSpPr>
          <p:nvPr>
            <p:ph idx="1"/>
          </p:nvPr>
        </p:nvSpPr>
        <p:spPr>
          <a:xfrm>
            <a:off x="3887788" y="987425"/>
            <a:ext cx="4629150" cy="4873625"/>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A72FD555-208E-4224-B7B3-29EC21291B0B}"/>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51AC7A90-DD1C-4716-8592-32F1E23E35D6}"/>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CEBE72CC-70CC-4D13-A8AB-BFEDE8AC6701}"/>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B0CC8D55-AEFA-442E-8164-7A03F1622ADB}"/>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991E344E-6746-4604-9CD4-8EEAF2F2E144}" type="slidenum">
              <a:rPr lang="en-US" altLang="en-US" smtClean="0"/>
              <a:pPr/>
              <a:t>‹#›</a:t>
            </a:fld>
            <a:endParaRPr lang="en-US" altLang="en-US" dirty="0"/>
          </a:p>
        </p:txBody>
      </p:sp>
    </p:spTree>
    <p:extLst>
      <p:ext uri="{BB962C8B-B14F-4D97-AF65-F5344CB8AC3E}">
        <p14:creationId xmlns:p14="http://schemas.microsoft.com/office/powerpoint/2010/main" val="1124316818"/>
      </p:ext>
    </p:extLst>
  </p:cSld>
  <p:clrMapOvr>
    <a:masterClrMapping/>
  </p:clrMapOvr>
  <p:transition>
    <p:fade thruBlk="1"/>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0FE4548A-B15C-5E42-83B7-E5E91DB70C23}" type="slidenum">
              <a:rPr lang="en-US"/>
              <a:pPr>
                <a:defRPr/>
              </a:pPr>
              <a:t>‹#›</a:t>
            </a:fld>
            <a:endParaRPr lang="en-US"/>
          </a:p>
        </p:txBody>
      </p:sp>
    </p:spTree>
    <p:extLst>
      <p:ext uri="{BB962C8B-B14F-4D97-AF65-F5344CB8AC3E}">
        <p14:creationId xmlns:p14="http://schemas.microsoft.com/office/powerpoint/2010/main" val="358066911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685C77B4-0241-384C-B53D-8699ACA72247}" type="slidenum">
              <a:rPr lang="en-US"/>
              <a:pPr>
                <a:defRPr/>
              </a:pPr>
              <a:t>‹#›</a:t>
            </a:fld>
            <a:endParaRPr lang="en-US"/>
          </a:p>
        </p:txBody>
      </p:sp>
    </p:spTree>
    <p:extLst>
      <p:ext uri="{BB962C8B-B14F-4D97-AF65-F5344CB8AC3E}">
        <p14:creationId xmlns:p14="http://schemas.microsoft.com/office/powerpoint/2010/main" val="366611900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1772729F-6C52-B848-9D18-9012D9A121B0}" type="slidenum">
              <a:rPr lang="en-US"/>
              <a:pPr>
                <a:defRPr/>
              </a:pPr>
              <a:t>‹#›</a:t>
            </a:fld>
            <a:endParaRPr lang="en-US"/>
          </a:p>
        </p:txBody>
      </p:sp>
    </p:spTree>
    <p:extLst>
      <p:ext uri="{BB962C8B-B14F-4D97-AF65-F5344CB8AC3E}">
        <p14:creationId xmlns:p14="http://schemas.microsoft.com/office/powerpoint/2010/main" val="95886458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3725550398"/>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4264212220"/>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1762461740"/>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1215209414"/>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553094868"/>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4264314048"/>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303944729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93733-567C-4588-A216-205B0B561014}"/>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792E16CE-212A-452A-9366-1AA9ABF357B3}"/>
              </a:ext>
            </a:extLst>
          </p:cNvPr>
          <p:cNvSpPr>
            <a:spLocks noGrp="1"/>
          </p:cNvSpPr>
          <p:nvPr>
            <p:ph type="pic" idx="1"/>
          </p:nvPr>
        </p:nvSpPr>
        <p:spPr>
          <a:xfrm>
            <a:off x="3887788" y="987425"/>
            <a:ext cx="4629150" cy="4873625"/>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5017E106-24F5-4C98-A301-497C1DD9F329}"/>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8568C645-308B-4C3D-A3AA-F050269EB3A5}"/>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1C917D09-DD9C-4875-A4DD-18358BECC855}"/>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FD073392-8EF3-4AAD-9145-7E1D59169F6E}"/>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EE277A4E-61E2-482F-BC92-79C36AEB4DF7}" type="slidenum">
              <a:rPr lang="en-US" altLang="en-US" smtClean="0"/>
              <a:pPr/>
              <a:t>‹#›</a:t>
            </a:fld>
            <a:endParaRPr lang="en-US" altLang="en-US" dirty="0"/>
          </a:p>
        </p:txBody>
      </p:sp>
    </p:spTree>
    <p:extLst>
      <p:ext uri="{BB962C8B-B14F-4D97-AF65-F5344CB8AC3E}">
        <p14:creationId xmlns:p14="http://schemas.microsoft.com/office/powerpoint/2010/main" val="476346329"/>
      </p:ext>
    </p:extLst>
  </p:cSld>
  <p:clrMapOvr>
    <a:masterClrMapping/>
  </p:clrMapOvr>
  <p:transition>
    <p:fade thruBlk="1"/>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1638234698"/>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061060560"/>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218083718"/>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3999478985"/>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rc 3"/>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109" charset="2"/>
              <a:buNone/>
              <a:defRPr sz="2400" b="1" i="0">
                <a:latin typeface="Arial" panose="020B0604020202020204" pitchFamily="34" charset="0"/>
              </a:defRPr>
            </a:lvl1pPr>
          </a:lstStyle>
          <a:p>
            <a:r>
              <a:rPr lang="en-US" dirty="0"/>
              <a:t>Click to edit Master subtitle style</a:t>
            </a:r>
          </a:p>
        </p:txBody>
      </p:sp>
      <p:sp>
        <p:nvSpPr>
          <p:cNvPr id="5" name="Rectangle 6"/>
          <p:cNvSpPr>
            <a:spLocks noGrp="1" noChangeArrowheads="1"/>
          </p:cNvSpPr>
          <p:nvPr>
            <p:ph type="dt" sz="quarter" idx="10"/>
          </p:nvPr>
        </p:nvSpPr>
        <p:spPr/>
        <p:txBody>
          <a:bodyPr/>
          <a:lstStyle>
            <a:lvl1pPr>
              <a:defRPr b="1" i="0" smtClean="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smtClean="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defRPr>
            </a:lvl1pPr>
          </a:lstStyle>
          <a:p>
            <a:fld id="{7A0FFB63-6026-9B4E-8D48-C81F6B0B937B}" type="slidenum">
              <a:rPr lang="en-US" smtClean="0"/>
              <a:pPr/>
              <a:t>‹#›</a:t>
            </a:fld>
            <a:endParaRPr lang="en-US" dirty="0"/>
          </a:p>
        </p:txBody>
      </p:sp>
    </p:spTree>
    <p:extLst>
      <p:ext uri="{BB962C8B-B14F-4D97-AF65-F5344CB8AC3E}">
        <p14:creationId xmlns:p14="http://schemas.microsoft.com/office/powerpoint/2010/main" val="4079557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517DBCE-D00F-214C-A74C-EDCFF7755042}" type="slidenum">
              <a:rPr lang="en-US" smtClean="0"/>
              <a:pPr/>
              <a:t>‹#›</a:t>
            </a:fld>
            <a:endParaRPr lang="en-US" dirty="0"/>
          </a:p>
        </p:txBody>
      </p:sp>
    </p:spTree>
    <p:extLst>
      <p:ext uri="{BB962C8B-B14F-4D97-AF65-F5344CB8AC3E}">
        <p14:creationId xmlns:p14="http://schemas.microsoft.com/office/powerpoint/2010/main" val="145295394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D3E954-5DAC-1D4D-B68E-4CED4FE72448}" type="slidenum">
              <a:rPr lang="en-US" smtClean="0"/>
              <a:pPr/>
              <a:t>‹#›</a:t>
            </a:fld>
            <a:endParaRPr lang="en-US" dirty="0"/>
          </a:p>
        </p:txBody>
      </p:sp>
    </p:spTree>
    <p:extLst>
      <p:ext uri="{BB962C8B-B14F-4D97-AF65-F5344CB8AC3E}">
        <p14:creationId xmlns:p14="http://schemas.microsoft.com/office/powerpoint/2010/main" val="156588541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943600" y="1981200"/>
            <a:ext cx="29718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6AA7C4C-F2B7-544C-ADAD-1A6BC4F26CE4}" type="slidenum">
              <a:rPr lang="en-US" smtClean="0"/>
              <a:pPr/>
              <a:t>‹#›</a:t>
            </a:fld>
            <a:endParaRPr lang="en-US" dirty="0"/>
          </a:p>
        </p:txBody>
      </p:sp>
    </p:spTree>
    <p:extLst>
      <p:ext uri="{BB962C8B-B14F-4D97-AF65-F5344CB8AC3E}">
        <p14:creationId xmlns:p14="http://schemas.microsoft.com/office/powerpoint/2010/main" val="217495720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B996DC7-4DF6-1D4C-AE97-A9479254CF9B}" type="slidenum">
              <a:rPr lang="en-US" smtClean="0"/>
              <a:pPr/>
              <a:t>‹#›</a:t>
            </a:fld>
            <a:endParaRPr lang="en-US" dirty="0"/>
          </a:p>
        </p:txBody>
      </p:sp>
    </p:spTree>
    <p:extLst>
      <p:ext uri="{BB962C8B-B14F-4D97-AF65-F5344CB8AC3E}">
        <p14:creationId xmlns:p14="http://schemas.microsoft.com/office/powerpoint/2010/main" val="115254805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6169B4E-8601-ED4E-9D60-6CEE2BCD668C}" type="slidenum">
              <a:rPr lang="en-US" smtClean="0"/>
              <a:pPr/>
              <a:t>‹#›</a:t>
            </a:fld>
            <a:endParaRPr lang="en-US" dirty="0"/>
          </a:p>
        </p:txBody>
      </p:sp>
    </p:spTree>
    <p:extLst>
      <p:ext uri="{BB962C8B-B14F-4D97-AF65-F5344CB8AC3E}">
        <p14:creationId xmlns:p14="http://schemas.microsoft.com/office/powerpoint/2010/main" val="14789036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0685D-8BEF-4BBA-A519-A8E6CC952214}"/>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839797E8-C270-4DE1-852B-9F332597694F}"/>
              </a:ext>
            </a:extLst>
          </p:cNvPr>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55EE072A-274D-4D7F-81F9-E794E8670A8A}"/>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F84215CF-C59E-4C96-B1D2-583FB7EE857C}"/>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7B5F2784-8AC0-4336-92BC-FDDA0BC18400}"/>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3A38A14B-06CF-45AC-856F-C4FFF1EE777F}" type="slidenum">
              <a:rPr lang="en-US" altLang="en-US" smtClean="0"/>
              <a:pPr/>
              <a:t>‹#›</a:t>
            </a:fld>
            <a:endParaRPr lang="en-US" altLang="en-US" dirty="0"/>
          </a:p>
        </p:txBody>
      </p:sp>
    </p:spTree>
    <p:extLst>
      <p:ext uri="{BB962C8B-B14F-4D97-AF65-F5344CB8AC3E}">
        <p14:creationId xmlns:p14="http://schemas.microsoft.com/office/powerpoint/2010/main" val="748660248"/>
      </p:ext>
    </p:extLst>
  </p:cSld>
  <p:clrMapOvr>
    <a:masterClrMapping/>
  </p:clrMapOvr>
  <p:transition>
    <p:fade thruBlk="1"/>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86351D7-6388-514F-8A93-D134B4E879D2}" type="slidenum">
              <a:rPr lang="en-US" smtClean="0"/>
              <a:pPr/>
              <a:t>‹#›</a:t>
            </a:fld>
            <a:endParaRPr lang="en-US" dirty="0"/>
          </a:p>
        </p:txBody>
      </p:sp>
    </p:spTree>
    <p:extLst>
      <p:ext uri="{BB962C8B-B14F-4D97-AF65-F5344CB8AC3E}">
        <p14:creationId xmlns:p14="http://schemas.microsoft.com/office/powerpoint/2010/main" val="65192408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E1A6C71-1996-584F-80C0-07E0B6045806}" type="slidenum">
              <a:rPr lang="en-US" smtClean="0"/>
              <a:pPr/>
              <a:t>‹#›</a:t>
            </a:fld>
            <a:endParaRPr lang="en-US" dirty="0"/>
          </a:p>
        </p:txBody>
      </p:sp>
    </p:spTree>
    <p:extLst>
      <p:ext uri="{BB962C8B-B14F-4D97-AF65-F5344CB8AC3E}">
        <p14:creationId xmlns:p14="http://schemas.microsoft.com/office/powerpoint/2010/main" val="137741415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347C82F-EE3B-504F-9D45-2D087624F038}" type="slidenum">
              <a:rPr lang="en-US" smtClean="0"/>
              <a:pPr/>
              <a:t>‹#›</a:t>
            </a:fld>
            <a:endParaRPr lang="en-US" dirty="0"/>
          </a:p>
        </p:txBody>
      </p:sp>
    </p:spTree>
    <p:extLst>
      <p:ext uri="{BB962C8B-B14F-4D97-AF65-F5344CB8AC3E}">
        <p14:creationId xmlns:p14="http://schemas.microsoft.com/office/powerpoint/2010/main" val="46535699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4545E11-C1EC-ED49-B26E-2696F2262F84}" type="slidenum">
              <a:rPr lang="en-US" smtClean="0"/>
              <a:pPr/>
              <a:t>‹#›</a:t>
            </a:fld>
            <a:endParaRPr lang="en-US" dirty="0"/>
          </a:p>
        </p:txBody>
      </p:sp>
    </p:spTree>
    <p:extLst>
      <p:ext uri="{BB962C8B-B14F-4D97-AF65-F5344CB8AC3E}">
        <p14:creationId xmlns:p14="http://schemas.microsoft.com/office/powerpoint/2010/main" val="123470038"/>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02995A1-3B0E-6443-95C7-868FD0E3B3AD}" type="slidenum">
              <a:rPr lang="en-US" smtClean="0"/>
              <a:pPr/>
              <a:t>‹#›</a:t>
            </a:fld>
            <a:endParaRPr lang="en-US" dirty="0"/>
          </a:p>
        </p:txBody>
      </p:sp>
    </p:spTree>
    <p:extLst>
      <p:ext uri="{BB962C8B-B14F-4D97-AF65-F5344CB8AC3E}">
        <p14:creationId xmlns:p14="http://schemas.microsoft.com/office/powerpoint/2010/main" val="300519280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819400" y="609600"/>
            <a:ext cx="60960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197C19B-1BF0-104C-A884-5F290E96B163}" type="slidenum">
              <a:rPr lang="en-US" smtClean="0"/>
              <a:pPr/>
              <a:t>‹#›</a:t>
            </a:fld>
            <a:endParaRPr lang="en-US" dirty="0"/>
          </a:p>
        </p:txBody>
      </p:sp>
    </p:spTree>
    <p:extLst>
      <p:ext uri="{BB962C8B-B14F-4D97-AF65-F5344CB8AC3E}">
        <p14:creationId xmlns:p14="http://schemas.microsoft.com/office/powerpoint/2010/main" val="3439554949"/>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ClipArt Placeholder 2"/>
          <p:cNvSpPr>
            <a:spLocks noGrp="1"/>
          </p:cNvSpPr>
          <p:nvPr>
            <p:ph type="clipArt" sz="half" idx="1"/>
          </p:nvPr>
        </p:nvSpPr>
        <p:spPr>
          <a:xfrm>
            <a:off x="2819400" y="1981200"/>
            <a:ext cx="29718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943600" y="1981200"/>
            <a:ext cx="29718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E3A29B8-D83B-DD42-AE3A-466DC7736060}" type="slidenum">
              <a:rPr lang="en-US" smtClean="0"/>
              <a:pPr/>
              <a:t>‹#›</a:t>
            </a:fld>
            <a:endParaRPr lang="en-US" dirty="0"/>
          </a:p>
        </p:txBody>
      </p:sp>
    </p:spTree>
    <p:extLst>
      <p:ext uri="{BB962C8B-B14F-4D97-AF65-F5344CB8AC3E}">
        <p14:creationId xmlns:p14="http://schemas.microsoft.com/office/powerpoint/2010/main" val="148352822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95627219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327166649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C3A4D193-4E9F-AD48-AB3D-94C2C319C505}" type="slidenum">
              <a:rPr lang="en-GB"/>
              <a:pPr>
                <a:defRPr/>
              </a:pPr>
              <a:t>‹#›</a:t>
            </a:fld>
            <a:endParaRPr lang="en-GB"/>
          </a:p>
        </p:txBody>
      </p:sp>
    </p:spTree>
    <p:extLst>
      <p:ext uri="{BB962C8B-B14F-4D97-AF65-F5344CB8AC3E}">
        <p14:creationId xmlns:p14="http://schemas.microsoft.com/office/powerpoint/2010/main" val="103620387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8AE026-742D-4CF4-84F5-A23C2784246E}"/>
              </a:ext>
            </a:extLst>
          </p:cNvPr>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1AA0B095-7E89-4F44-8FEC-1DDCA4F19C35}"/>
              </a:ext>
            </a:extLst>
          </p:cNvPr>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D9333204-51E7-4D10-B91B-F7346119E6A1}"/>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A772F85C-1BD9-44F4-B2BE-196BED9DD5A2}"/>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9A8FC196-1A0C-45BC-B1FF-0292EE529CA2}"/>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C87B1359-9053-45A1-82DF-BD90202DCAE3}" type="slidenum">
              <a:rPr lang="en-US" altLang="en-US" smtClean="0"/>
              <a:pPr/>
              <a:t>‹#›</a:t>
            </a:fld>
            <a:endParaRPr lang="en-US" altLang="en-US" dirty="0"/>
          </a:p>
        </p:txBody>
      </p:sp>
    </p:spTree>
    <p:extLst>
      <p:ext uri="{BB962C8B-B14F-4D97-AF65-F5344CB8AC3E}">
        <p14:creationId xmlns:p14="http://schemas.microsoft.com/office/powerpoint/2010/main" val="3839393553"/>
      </p:ext>
    </p:extLst>
  </p:cSld>
  <p:clrMapOvr>
    <a:masterClrMapping/>
  </p:clrMapOvr>
  <p:transition>
    <p:fade thruBlk="1"/>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C5EE16FF-0B2C-774C-9B9D-92F47C905F49}" type="slidenum">
              <a:rPr lang="en-GB"/>
              <a:pPr>
                <a:defRPr/>
              </a:pPr>
              <a:t>‹#›</a:t>
            </a:fld>
            <a:endParaRPr lang="en-GB"/>
          </a:p>
        </p:txBody>
      </p:sp>
    </p:spTree>
    <p:extLst>
      <p:ext uri="{BB962C8B-B14F-4D97-AF65-F5344CB8AC3E}">
        <p14:creationId xmlns:p14="http://schemas.microsoft.com/office/powerpoint/2010/main" val="2637366166"/>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EFA9C8C8-364C-E94A-92AD-6E36DFF8015F}" type="slidenum">
              <a:rPr lang="en-GB"/>
              <a:pPr>
                <a:defRPr/>
              </a:pPr>
              <a:t>‹#›</a:t>
            </a:fld>
            <a:endParaRPr lang="en-GB"/>
          </a:p>
        </p:txBody>
      </p:sp>
    </p:spTree>
    <p:extLst>
      <p:ext uri="{BB962C8B-B14F-4D97-AF65-F5344CB8AC3E}">
        <p14:creationId xmlns:p14="http://schemas.microsoft.com/office/powerpoint/2010/main" val="980346276"/>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BD13D078-6534-ED4C-8642-662571FBCE82}" type="slidenum">
              <a:rPr lang="en-GB"/>
              <a:pPr>
                <a:defRPr/>
              </a:pPr>
              <a:t>‹#›</a:t>
            </a:fld>
            <a:endParaRPr lang="en-GB"/>
          </a:p>
        </p:txBody>
      </p:sp>
    </p:spTree>
    <p:extLst>
      <p:ext uri="{BB962C8B-B14F-4D97-AF65-F5344CB8AC3E}">
        <p14:creationId xmlns:p14="http://schemas.microsoft.com/office/powerpoint/2010/main" val="3002709565"/>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6D3B25A1-DA5B-0542-860A-56FEE1DB4B79}" type="slidenum">
              <a:rPr lang="en-GB"/>
              <a:pPr>
                <a:defRPr/>
              </a:pPr>
              <a:t>‹#›</a:t>
            </a:fld>
            <a:endParaRPr lang="en-GB"/>
          </a:p>
        </p:txBody>
      </p:sp>
    </p:spTree>
    <p:extLst>
      <p:ext uri="{BB962C8B-B14F-4D97-AF65-F5344CB8AC3E}">
        <p14:creationId xmlns:p14="http://schemas.microsoft.com/office/powerpoint/2010/main" val="1295736724"/>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6668CF37-499D-914E-9CA2-37F9C712932F}" type="slidenum">
              <a:rPr lang="en-GB"/>
              <a:pPr>
                <a:defRPr/>
              </a:pPr>
              <a:t>‹#›</a:t>
            </a:fld>
            <a:endParaRPr lang="en-GB"/>
          </a:p>
        </p:txBody>
      </p:sp>
    </p:spTree>
    <p:extLst>
      <p:ext uri="{BB962C8B-B14F-4D97-AF65-F5344CB8AC3E}">
        <p14:creationId xmlns:p14="http://schemas.microsoft.com/office/powerpoint/2010/main" val="1387243949"/>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45FBB3E3-E2F2-634C-BC5B-1F0C4C423405}" type="slidenum">
              <a:rPr lang="en-GB"/>
              <a:pPr>
                <a:defRPr/>
              </a:pPr>
              <a:t>‹#›</a:t>
            </a:fld>
            <a:endParaRPr lang="en-GB"/>
          </a:p>
        </p:txBody>
      </p:sp>
    </p:spTree>
    <p:extLst>
      <p:ext uri="{BB962C8B-B14F-4D97-AF65-F5344CB8AC3E}">
        <p14:creationId xmlns:p14="http://schemas.microsoft.com/office/powerpoint/2010/main" val="224875239"/>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84B6A623-DAE5-4C45-9D6B-9AD57B84A09A}" type="slidenum">
              <a:rPr lang="en-GB"/>
              <a:pPr>
                <a:defRPr/>
              </a:pPr>
              <a:t>‹#›</a:t>
            </a:fld>
            <a:endParaRPr lang="en-GB"/>
          </a:p>
        </p:txBody>
      </p:sp>
    </p:spTree>
    <p:extLst>
      <p:ext uri="{BB962C8B-B14F-4D97-AF65-F5344CB8AC3E}">
        <p14:creationId xmlns:p14="http://schemas.microsoft.com/office/powerpoint/2010/main" val="4250857194"/>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232E5479-A1BD-E24A-A89C-814F6329B329}" type="slidenum">
              <a:rPr lang="en-GB"/>
              <a:pPr>
                <a:defRPr/>
              </a:pPr>
              <a:t>‹#›</a:t>
            </a:fld>
            <a:endParaRPr lang="en-GB"/>
          </a:p>
        </p:txBody>
      </p:sp>
    </p:spTree>
    <p:extLst>
      <p:ext uri="{BB962C8B-B14F-4D97-AF65-F5344CB8AC3E}">
        <p14:creationId xmlns:p14="http://schemas.microsoft.com/office/powerpoint/2010/main" val="1500343222"/>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F819C78F-EAE9-F740-8085-E8D0DB67BA87}" type="slidenum">
              <a:rPr lang="en-GB"/>
              <a:pPr>
                <a:defRPr/>
              </a:pPr>
              <a:t>‹#›</a:t>
            </a:fld>
            <a:endParaRPr lang="en-GB"/>
          </a:p>
        </p:txBody>
      </p:sp>
    </p:spTree>
    <p:extLst>
      <p:ext uri="{BB962C8B-B14F-4D97-AF65-F5344CB8AC3E}">
        <p14:creationId xmlns:p14="http://schemas.microsoft.com/office/powerpoint/2010/main" val="3556333317"/>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86C831BA-725A-8B48-87C1-11E11C2E3CF3}" type="slidenum">
              <a:rPr lang="en-GB"/>
              <a:pPr>
                <a:defRPr/>
              </a:pPr>
              <a:t>‹#›</a:t>
            </a:fld>
            <a:endParaRPr lang="en-GB"/>
          </a:p>
        </p:txBody>
      </p:sp>
    </p:spTree>
    <p:extLst>
      <p:ext uri="{BB962C8B-B14F-4D97-AF65-F5344CB8AC3E}">
        <p14:creationId xmlns:p14="http://schemas.microsoft.com/office/powerpoint/2010/main" val="64698339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79554" name="Group 2">
            <a:extLst>
              <a:ext uri="{FF2B5EF4-FFF2-40B4-BE49-F238E27FC236}">
                <a16:creationId xmlns:a16="http://schemas.microsoft.com/office/drawing/2014/main" id="{0DA6BFAD-6B0F-48AC-9AE0-31D257526FAE}"/>
              </a:ext>
            </a:extLst>
          </p:cNvPr>
          <p:cNvGrpSpPr>
            <a:grpSpLocks/>
          </p:cNvGrpSpPr>
          <p:nvPr/>
        </p:nvGrpSpPr>
        <p:grpSpPr bwMode="auto">
          <a:xfrm>
            <a:off x="0" y="3902075"/>
            <a:ext cx="3400425" cy="2949575"/>
            <a:chOff x="0" y="2458"/>
            <a:chExt cx="2142" cy="1858"/>
          </a:xfrm>
        </p:grpSpPr>
        <p:sp>
          <p:nvSpPr>
            <p:cNvPr id="279555" name="Freeform 3">
              <a:extLst>
                <a:ext uri="{FF2B5EF4-FFF2-40B4-BE49-F238E27FC236}">
                  <a16:creationId xmlns:a16="http://schemas.microsoft.com/office/drawing/2014/main" id="{7668853E-A137-4F76-B789-551D735940A8}"/>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79556" name="Freeform 4">
              <a:extLst>
                <a:ext uri="{FF2B5EF4-FFF2-40B4-BE49-F238E27FC236}">
                  <a16:creationId xmlns:a16="http://schemas.microsoft.com/office/drawing/2014/main" id="{CA346263-DC1B-4EBB-87B6-CD65068C786A}"/>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79557" name="Freeform 5">
              <a:extLst>
                <a:ext uri="{FF2B5EF4-FFF2-40B4-BE49-F238E27FC236}">
                  <a16:creationId xmlns:a16="http://schemas.microsoft.com/office/drawing/2014/main" id="{A7538C1A-D429-410A-8ED5-244D96319749}"/>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79558" name="Freeform 6">
              <a:extLst>
                <a:ext uri="{FF2B5EF4-FFF2-40B4-BE49-F238E27FC236}">
                  <a16:creationId xmlns:a16="http://schemas.microsoft.com/office/drawing/2014/main" id="{20A4168A-F49A-4F87-8594-0F62FED63A47}"/>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79559" name="Oval 7">
              <a:extLst>
                <a:ext uri="{FF2B5EF4-FFF2-40B4-BE49-F238E27FC236}">
                  <a16:creationId xmlns:a16="http://schemas.microsoft.com/office/drawing/2014/main" id="{0690A28F-F7F7-4AE9-8D0C-0705B304CE7A}"/>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dirty="0">
                <a:latin typeface="Arial" panose="020B0604020202020204" pitchFamily="34" charset="0"/>
                <a:cs typeface="Arial" panose="020B0604020202020204" pitchFamily="34" charset="0"/>
              </a:endParaRPr>
            </a:p>
          </p:txBody>
        </p:sp>
        <p:sp>
          <p:nvSpPr>
            <p:cNvPr id="279560" name="Oval 8">
              <a:extLst>
                <a:ext uri="{FF2B5EF4-FFF2-40B4-BE49-F238E27FC236}">
                  <a16:creationId xmlns:a16="http://schemas.microsoft.com/office/drawing/2014/main" id="{338CF76D-D182-4A64-98A8-B8708E768668}"/>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dirty="0">
                <a:latin typeface="Arial" panose="020B0604020202020204" pitchFamily="34" charset="0"/>
                <a:cs typeface="Arial" panose="020B0604020202020204" pitchFamily="34" charset="0"/>
              </a:endParaRPr>
            </a:p>
          </p:txBody>
        </p:sp>
        <p:sp>
          <p:nvSpPr>
            <p:cNvPr id="279561" name="Oval 9">
              <a:extLst>
                <a:ext uri="{FF2B5EF4-FFF2-40B4-BE49-F238E27FC236}">
                  <a16:creationId xmlns:a16="http://schemas.microsoft.com/office/drawing/2014/main" id="{E5BFD3BE-0190-4F00-885C-068EFE100269}"/>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dirty="0">
                <a:latin typeface="Arial" panose="020B0604020202020204" pitchFamily="34" charset="0"/>
                <a:cs typeface="Arial" panose="020B0604020202020204" pitchFamily="34" charset="0"/>
              </a:endParaRPr>
            </a:p>
          </p:txBody>
        </p:sp>
      </p:grpSp>
      <p:sp>
        <p:nvSpPr>
          <p:cNvPr id="279562" name="Rectangle 10">
            <a:extLst>
              <a:ext uri="{FF2B5EF4-FFF2-40B4-BE49-F238E27FC236}">
                <a16:creationId xmlns:a16="http://schemas.microsoft.com/office/drawing/2014/main" id="{DF267B69-A766-44F8-8DE6-B17423E7D41D}"/>
              </a:ext>
            </a:extLst>
          </p:cNvPr>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cs typeface="Arial" panose="020B0604020202020204" pitchFamily="34" charset="0"/>
              </a:defRPr>
            </a:lvl1pPr>
          </a:lstStyle>
          <a:p>
            <a:pPr lvl="0"/>
            <a:r>
              <a:rPr lang="en-US" altLang="en-US" noProof="0" dirty="0"/>
              <a:t>Click to edit Master title style</a:t>
            </a:r>
          </a:p>
        </p:txBody>
      </p:sp>
      <p:sp>
        <p:nvSpPr>
          <p:cNvPr id="279563" name="Rectangle 11">
            <a:extLst>
              <a:ext uri="{FF2B5EF4-FFF2-40B4-BE49-F238E27FC236}">
                <a16:creationId xmlns:a16="http://schemas.microsoft.com/office/drawing/2014/main" id="{8FC3BC6D-45DD-4FED-8247-82C3D410CCEA}"/>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b="1" i="0">
                <a:latin typeface="Arial" panose="020B0604020202020204" pitchFamily="34" charset="0"/>
                <a:cs typeface="Arial" panose="020B0604020202020204" pitchFamily="34" charset="0"/>
              </a:defRPr>
            </a:lvl1pPr>
          </a:lstStyle>
          <a:p>
            <a:pPr lvl="0"/>
            <a:r>
              <a:rPr lang="en-US" altLang="en-US" noProof="0" dirty="0"/>
              <a:t>Click to edit Master subtitle style</a:t>
            </a:r>
          </a:p>
        </p:txBody>
      </p:sp>
      <p:sp>
        <p:nvSpPr>
          <p:cNvPr id="279564" name="Rectangle 12">
            <a:extLst>
              <a:ext uri="{FF2B5EF4-FFF2-40B4-BE49-F238E27FC236}">
                <a16:creationId xmlns:a16="http://schemas.microsoft.com/office/drawing/2014/main" id="{E2FE2040-ACB5-4A75-8237-0A92D2D97BC2}"/>
              </a:ext>
            </a:extLst>
          </p:cNvPr>
          <p:cNvSpPr>
            <a:spLocks noGrp="1" noChangeArrowheads="1"/>
          </p:cNvSpPr>
          <p:nvPr>
            <p:ph type="dt" sz="quarter" idx="2"/>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279565" name="Rectangle 13">
            <a:extLst>
              <a:ext uri="{FF2B5EF4-FFF2-40B4-BE49-F238E27FC236}">
                <a16:creationId xmlns:a16="http://schemas.microsoft.com/office/drawing/2014/main" id="{30794DFA-F70D-402E-BC04-E35585583E89}"/>
              </a:ext>
            </a:extLst>
          </p:cNvPr>
          <p:cNvSpPr>
            <a:spLocks noGrp="1" noChangeArrowheads="1"/>
          </p:cNvSpPr>
          <p:nvPr>
            <p:ph type="ftr" sz="quarter" idx="3"/>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279566" name="Rectangle 14">
            <a:extLst>
              <a:ext uri="{FF2B5EF4-FFF2-40B4-BE49-F238E27FC236}">
                <a16:creationId xmlns:a16="http://schemas.microsoft.com/office/drawing/2014/main" id="{338FA23E-51AC-4AAC-B4AC-93EA94FB636C}"/>
              </a:ext>
            </a:extLst>
          </p:cNvPr>
          <p:cNvSpPr>
            <a:spLocks noGrp="1" noChangeArrowheads="1"/>
          </p:cNvSpPr>
          <p:nvPr>
            <p:ph type="sldNum" sz="quarter" idx="4"/>
          </p:nvPr>
        </p:nvSpPr>
        <p:spPr/>
        <p:txBody>
          <a:bodyPr/>
          <a:lstStyle>
            <a:lvl1pPr>
              <a:defRPr b="1" i="0">
                <a:latin typeface="Arial" panose="020B0604020202020204" pitchFamily="34" charset="0"/>
                <a:cs typeface="Arial" panose="020B0604020202020204" pitchFamily="34" charset="0"/>
              </a:defRPr>
            </a:lvl1pPr>
          </a:lstStyle>
          <a:p>
            <a:fld id="{AD582E7A-3006-43CA-91C3-6D708A1E9792}" type="slidenum">
              <a:rPr lang="en-US" altLang="en-US" smtClean="0"/>
              <a:pPr/>
              <a:t>‹#›</a:t>
            </a:fld>
            <a:endParaRPr lang="en-US" altLang="en-US" dirty="0"/>
          </a:p>
        </p:txBody>
      </p:sp>
    </p:spTree>
    <p:extLst>
      <p:ext uri="{BB962C8B-B14F-4D97-AF65-F5344CB8AC3E}">
        <p14:creationId xmlns:p14="http://schemas.microsoft.com/office/powerpoint/2010/main" val="173123791"/>
      </p:ext>
    </p:extLst>
  </p:cSld>
  <p:clrMapOvr>
    <a:masterClrMapping/>
  </p:clrMapOvr>
  <p:transition>
    <p:fade thruBlk="1"/>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2"/>
          <p:cNvSpPr>
            <a:spLocks noGrp="1" noChangeArrowheads="1"/>
          </p:cNvSpPr>
          <p:nvPr>
            <p:ph type="sldNum" idx="10"/>
          </p:nvPr>
        </p:nvSpPr>
        <p:spPr>
          <a:ln/>
        </p:spPr>
        <p:txBody>
          <a:bodyPr/>
          <a:lstStyle>
            <a:lvl1pPr>
              <a:defRPr/>
            </a:lvl1pPr>
          </a:lstStyle>
          <a:p>
            <a:pPr>
              <a:defRPr/>
            </a:pPr>
            <a:fld id="{03AD8DC4-53A0-FA4A-9E14-D0AA4648DB99}" type="slidenum">
              <a:rPr lang="en-GB"/>
              <a:pPr>
                <a:defRPr/>
              </a:pPr>
              <a:t>‹#›</a:t>
            </a:fld>
            <a:endParaRPr lang="en-GB"/>
          </a:p>
        </p:txBody>
      </p:sp>
    </p:spTree>
    <p:extLst>
      <p:ext uri="{BB962C8B-B14F-4D97-AF65-F5344CB8AC3E}">
        <p14:creationId xmlns:p14="http://schemas.microsoft.com/office/powerpoint/2010/main" val="105041213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2"/>
          <p:cNvSpPr>
            <a:spLocks noGrp="1" noChangeArrowheads="1"/>
          </p:cNvSpPr>
          <p:nvPr>
            <p:ph type="sldNum" idx="10"/>
          </p:nvPr>
        </p:nvSpPr>
        <p:spPr>
          <a:ln/>
        </p:spPr>
        <p:txBody>
          <a:bodyPr/>
          <a:lstStyle>
            <a:lvl1pPr>
              <a:defRPr/>
            </a:lvl1pPr>
          </a:lstStyle>
          <a:p>
            <a:pPr>
              <a:defRPr/>
            </a:pPr>
            <a:fld id="{AD4C9D44-AABA-C248-B390-93E7D5662FD0}" type="slidenum">
              <a:rPr lang="en-GB"/>
              <a:pPr>
                <a:defRPr/>
              </a:pPr>
              <a:t>‹#›</a:t>
            </a:fld>
            <a:endParaRPr lang="en-GB"/>
          </a:p>
        </p:txBody>
      </p:sp>
    </p:spTree>
    <p:extLst>
      <p:ext uri="{BB962C8B-B14F-4D97-AF65-F5344CB8AC3E}">
        <p14:creationId xmlns:p14="http://schemas.microsoft.com/office/powerpoint/2010/main" val="215125229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
          <p:cNvSpPr>
            <a:spLocks noGrp="1" noChangeArrowheads="1"/>
          </p:cNvSpPr>
          <p:nvPr>
            <p:ph type="sldNum" idx="10"/>
          </p:nvPr>
        </p:nvSpPr>
        <p:spPr>
          <a:ln/>
        </p:spPr>
        <p:txBody>
          <a:bodyPr/>
          <a:lstStyle>
            <a:lvl1pPr>
              <a:defRPr/>
            </a:lvl1pPr>
          </a:lstStyle>
          <a:p>
            <a:pPr>
              <a:defRPr/>
            </a:pPr>
            <a:fld id="{FEB0677F-07F8-A846-B7DD-CFBBF80204F5}" type="slidenum">
              <a:rPr lang="en-GB"/>
              <a:pPr>
                <a:defRPr/>
              </a:pPr>
              <a:t>‹#›</a:t>
            </a:fld>
            <a:endParaRPr lang="en-GB"/>
          </a:p>
        </p:txBody>
      </p:sp>
    </p:spTree>
    <p:extLst>
      <p:ext uri="{BB962C8B-B14F-4D97-AF65-F5344CB8AC3E}">
        <p14:creationId xmlns:p14="http://schemas.microsoft.com/office/powerpoint/2010/main" val="263013607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457200" y="1600200"/>
            <a:ext cx="4037013"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600200"/>
            <a:ext cx="4038600"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2"/>
          <p:cNvSpPr>
            <a:spLocks noGrp="1" noChangeArrowheads="1"/>
          </p:cNvSpPr>
          <p:nvPr>
            <p:ph type="sldNum" idx="10"/>
          </p:nvPr>
        </p:nvSpPr>
        <p:spPr>
          <a:ln/>
        </p:spPr>
        <p:txBody>
          <a:bodyPr/>
          <a:lstStyle>
            <a:lvl1pPr>
              <a:defRPr/>
            </a:lvl1pPr>
          </a:lstStyle>
          <a:p>
            <a:pPr>
              <a:defRPr/>
            </a:pPr>
            <a:fld id="{0757E006-9154-D64F-B4EA-C609BEAD5980}" type="slidenum">
              <a:rPr lang="en-GB"/>
              <a:pPr>
                <a:defRPr/>
              </a:pPr>
              <a:t>‹#›</a:t>
            </a:fld>
            <a:endParaRPr lang="en-GB"/>
          </a:p>
        </p:txBody>
      </p:sp>
    </p:spTree>
    <p:extLst>
      <p:ext uri="{BB962C8B-B14F-4D97-AF65-F5344CB8AC3E}">
        <p14:creationId xmlns:p14="http://schemas.microsoft.com/office/powerpoint/2010/main" val="385084133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2"/>
          <p:cNvSpPr>
            <a:spLocks noGrp="1" noChangeArrowheads="1"/>
          </p:cNvSpPr>
          <p:nvPr>
            <p:ph type="sldNum" idx="10"/>
          </p:nvPr>
        </p:nvSpPr>
        <p:spPr>
          <a:ln/>
        </p:spPr>
        <p:txBody>
          <a:bodyPr/>
          <a:lstStyle>
            <a:lvl1pPr>
              <a:defRPr/>
            </a:lvl1pPr>
          </a:lstStyle>
          <a:p>
            <a:pPr>
              <a:defRPr/>
            </a:pPr>
            <a:fld id="{D9984662-DEB3-AC4E-A613-FD5F4327725D}" type="slidenum">
              <a:rPr lang="en-GB"/>
              <a:pPr>
                <a:defRPr/>
              </a:pPr>
              <a:t>‹#›</a:t>
            </a:fld>
            <a:endParaRPr lang="en-GB"/>
          </a:p>
        </p:txBody>
      </p:sp>
    </p:spTree>
    <p:extLst>
      <p:ext uri="{BB962C8B-B14F-4D97-AF65-F5344CB8AC3E}">
        <p14:creationId xmlns:p14="http://schemas.microsoft.com/office/powerpoint/2010/main" val="3058560246"/>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2"/>
          <p:cNvSpPr>
            <a:spLocks noGrp="1" noChangeArrowheads="1"/>
          </p:cNvSpPr>
          <p:nvPr>
            <p:ph type="sldNum" idx="10"/>
          </p:nvPr>
        </p:nvSpPr>
        <p:spPr>
          <a:ln/>
        </p:spPr>
        <p:txBody>
          <a:bodyPr/>
          <a:lstStyle>
            <a:lvl1pPr>
              <a:defRPr/>
            </a:lvl1pPr>
          </a:lstStyle>
          <a:p>
            <a:pPr>
              <a:defRPr/>
            </a:pPr>
            <a:fld id="{4C5361D2-3965-DE4F-81F0-C3A896C8C908}" type="slidenum">
              <a:rPr lang="en-GB"/>
              <a:pPr>
                <a:defRPr/>
              </a:pPr>
              <a:t>‹#›</a:t>
            </a:fld>
            <a:endParaRPr lang="en-GB"/>
          </a:p>
        </p:txBody>
      </p:sp>
    </p:spTree>
    <p:extLst>
      <p:ext uri="{BB962C8B-B14F-4D97-AF65-F5344CB8AC3E}">
        <p14:creationId xmlns:p14="http://schemas.microsoft.com/office/powerpoint/2010/main" val="210080179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a:ln/>
        </p:spPr>
        <p:txBody>
          <a:bodyPr/>
          <a:lstStyle>
            <a:lvl1pPr>
              <a:defRPr/>
            </a:lvl1pPr>
          </a:lstStyle>
          <a:p>
            <a:pPr>
              <a:defRPr/>
            </a:pPr>
            <a:fld id="{69AD4B06-B00D-DF45-A234-003C0650B10A}" type="slidenum">
              <a:rPr lang="en-GB"/>
              <a:pPr>
                <a:defRPr/>
              </a:pPr>
              <a:t>‹#›</a:t>
            </a:fld>
            <a:endParaRPr lang="en-GB"/>
          </a:p>
        </p:txBody>
      </p:sp>
    </p:spTree>
    <p:extLst>
      <p:ext uri="{BB962C8B-B14F-4D97-AF65-F5344CB8AC3E}">
        <p14:creationId xmlns:p14="http://schemas.microsoft.com/office/powerpoint/2010/main" val="201907111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97C49FD-1E64-6440-BB97-98D86C39C903}" type="slidenum">
              <a:rPr lang="en-GB"/>
              <a:pPr>
                <a:defRPr/>
              </a:pPr>
              <a:t>‹#›</a:t>
            </a:fld>
            <a:endParaRPr lang="en-GB"/>
          </a:p>
        </p:txBody>
      </p:sp>
    </p:spTree>
    <p:extLst>
      <p:ext uri="{BB962C8B-B14F-4D97-AF65-F5344CB8AC3E}">
        <p14:creationId xmlns:p14="http://schemas.microsoft.com/office/powerpoint/2010/main" val="290450273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3E9CCFA-EBB9-7B43-BF59-302EA45BE2F4}" type="slidenum">
              <a:rPr lang="en-GB"/>
              <a:pPr>
                <a:defRPr/>
              </a:pPr>
              <a:t>‹#›</a:t>
            </a:fld>
            <a:endParaRPr lang="en-GB"/>
          </a:p>
        </p:txBody>
      </p:sp>
    </p:spTree>
    <p:extLst>
      <p:ext uri="{BB962C8B-B14F-4D97-AF65-F5344CB8AC3E}">
        <p14:creationId xmlns:p14="http://schemas.microsoft.com/office/powerpoint/2010/main" val="89679706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2"/>
          <p:cNvSpPr>
            <a:spLocks noGrp="1" noChangeArrowheads="1"/>
          </p:cNvSpPr>
          <p:nvPr>
            <p:ph type="sldNum" idx="10"/>
          </p:nvPr>
        </p:nvSpPr>
        <p:spPr>
          <a:ln/>
        </p:spPr>
        <p:txBody>
          <a:bodyPr/>
          <a:lstStyle>
            <a:lvl1pPr>
              <a:defRPr/>
            </a:lvl1pPr>
          </a:lstStyle>
          <a:p>
            <a:pPr>
              <a:defRPr/>
            </a:pPr>
            <a:fld id="{B498E4E1-D8CA-3441-BF85-100B7240FC5B}" type="slidenum">
              <a:rPr lang="en-GB"/>
              <a:pPr>
                <a:defRPr/>
              </a:pPr>
              <a:t>‹#›</a:t>
            </a:fld>
            <a:endParaRPr lang="en-GB"/>
          </a:p>
        </p:txBody>
      </p:sp>
    </p:spTree>
    <p:extLst>
      <p:ext uri="{BB962C8B-B14F-4D97-AF65-F5344CB8AC3E}">
        <p14:creationId xmlns:p14="http://schemas.microsoft.com/office/powerpoint/2010/main" val="13920885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B3C5C-01D2-4CA3-AAF7-8FD56299EF32}"/>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D720DB88-A1CC-4FDD-99D8-449C555C2F96}"/>
              </a:ext>
            </a:extLst>
          </p:cNvPr>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BEDB3451-68AB-4C17-8E28-AE92D1CBE98E}"/>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F613F464-6E5D-455C-9E02-CEEB49D72EB8}"/>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1F674155-8D6B-40D2-AE8B-1B3FEFDE76A6}"/>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619ED7E2-828A-4E7A-8AC7-D7008AB395CE}" type="slidenum">
              <a:rPr lang="en-US" altLang="en-US" smtClean="0"/>
              <a:pPr/>
              <a:t>‹#›</a:t>
            </a:fld>
            <a:endParaRPr lang="en-US" altLang="en-US" dirty="0"/>
          </a:p>
        </p:txBody>
      </p:sp>
    </p:spTree>
    <p:extLst>
      <p:ext uri="{BB962C8B-B14F-4D97-AF65-F5344CB8AC3E}">
        <p14:creationId xmlns:p14="http://schemas.microsoft.com/office/powerpoint/2010/main" val="1552160573"/>
      </p:ext>
    </p:extLst>
  </p:cSld>
  <p:clrMapOvr>
    <a:masterClrMapping/>
  </p:clrMapOvr>
  <p:transition>
    <p:fade thruBlk="1"/>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457200" y="274638"/>
            <a:ext cx="6019800" cy="5849937"/>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2"/>
          <p:cNvSpPr>
            <a:spLocks noGrp="1" noChangeArrowheads="1"/>
          </p:cNvSpPr>
          <p:nvPr>
            <p:ph type="sldNum" idx="10"/>
          </p:nvPr>
        </p:nvSpPr>
        <p:spPr>
          <a:ln/>
        </p:spPr>
        <p:txBody>
          <a:bodyPr/>
          <a:lstStyle>
            <a:lvl1pPr>
              <a:defRPr/>
            </a:lvl1pPr>
          </a:lstStyle>
          <a:p>
            <a:pPr>
              <a:defRPr/>
            </a:pPr>
            <a:fld id="{AE8662CC-2756-A246-A5AD-663014A415D1}" type="slidenum">
              <a:rPr lang="en-GB"/>
              <a:pPr>
                <a:defRPr/>
              </a:pPr>
              <a:t>‹#›</a:t>
            </a:fld>
            <a:endParaRPr lang="en-GB"/>
          </a:p>
        </p:txBody>
      </p:sp>
    </p:spTree>
    <p:extLst>
      <p:ext uri="{BB962C8B-B14F-4D97-AF65-F5344CB8AC3E}">
        <p14:creationId xmlns:p14="http://schemas.microsoft.com/office/powerpoint/2010/main" val="288553817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4127904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8603434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61752193"/>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54390904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2231772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243313232"/>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8738912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4809674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563475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06B0C-4470-4B01-B8E8-717B12054AA0}"/>
              </a:ext>
            </a:extLst>
          </p:cNvPr>
          <p:cNvSpPr>
            <a:spLocks noGrp="1"/>
          </p:cNvSpPr>
          <p:nvPr>
            <p:ph type="title"/>
          </p:nvPr>
        </p:nvSpPr>
        <p:spPr>
          <a:xfrm>
            <a:off x="623888" y="1709738"/>
            <a:ext cx="7886700" cy="2852737"/>
          </a:xfrm>
        </p:spPr>
        <p:txBody>
          <a:bodyPr anchor="b"/>
          <a:lstStyle>
            <a:lvl1pPr>
              <a:defRPr sz="6000"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D6C32AA6-841F-470C-9399-9B100BE5CE99}"/>
              </a:ext>
            </a:extLst>
          </p:cNvPr>
          <p:cNvSpPr>
            <a:spLocks noGrp="1"/>
          </p:cNvSpPr>
          <p:nvPr>
            <p:ph type="body" idx="1"/>
          </p:nvPr>
        </p:nvSpPr>
        <p:spPr>
          <a:xfrm>
            <a:off x="623888" y="4589463"/>
            <a:ext cx="7886700" cy="1500187"/>
          </a:xfrm>
        </p:spPr>
        <p:txBody>
          <a:bodyPr/>
          <a:lstStyle>
            <a:lvl1pPr marL="0" indent="0">
              <a:buNone/>
              <a:defRPr sz="2400" b="1" i="0">
                <a:latin typeface="Arial" panose="020B0604020202020204" pitchFamily="34" charset="0"/>
                <a:cs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
        <p:nvSpPr>
          <p:cNvPr id="4" name="Date Placeholder 3">
            <a:extLst>
              <a:ext uri="{FF2B5EF4-FFF2-40B4-BE49-F238E27FC236}">
                <a16:creationId xmlns:a16="http://schemas.microsoft.com/office/drawing/2014/main" id="{2AC93DF0-02CB-4922-8AE3-5233561BC300}"/>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F104832C-EE3D-4DCB-8764-4C804B877B41}"/>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FDE565FC-04BF-4D5C-9ABD-6910F6E2D48F}"/>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20F789B7-1FF9-49B3-B04E-11F6C511FB46}" type="slidenum">
              <a:rPr lang="en-US" altLang="en-US" smtClean="0"/>
              <a:pPr/>
              <a:t>‹#›</a:t>
            </a:fld>
            <a:endParaRPr lang="en-US" altLang="en-US" dirty="0"/>
          </a:p>
        </p:txBody>
      </p:sp>
    </p:spTree>
    <p:extLst>
      <p:ext uri="{BB962C8B-B14F-4D97-AF65-F5344CB8AC3E}">
        <p14:creationId xmlns:p14="http://schemas.microsoft.com/office/powerpoint/2010/main" val="3396100222"/>
      </p:ext>
    </p:extLst>
  </p:cSld>
  <p:clrMapOvr>
    <a:masterClrMapping/>
  </p:clrMapOvr>
  <p:transition>
    <p:fade thruBlk="1"/>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2492858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45158142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4710059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9515694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1868057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24965900"/>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47617052"/>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50976417"/>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4763991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51106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310F1-071A-4F79-87FC-573114C2AE05}"/>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4486C7B-9FC9-457A-9CB6-849587441654}"/>
              </a:ext>
            </a:extLst>
          </p:cNvPr>
          <p:cNvSpPr>
            <a:spLocks noGrp="1"/>
          </p:cNvSpPr>
          <p:nvPr>
            <p:ph sz="half" idx="1"/>
          </p:nvPr>
        </p:nvSpPr>
        <p:spPr>
          <a:xfrm>
            <a:off x="457200" y="1600200"/>
            <a:ext cx="4038600" cy="45307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FE5D4537-0D9A-4BAD-A4A9-858A625DBC72}"/>
              </a:ext>
            </a:extLst>
          </p:cNvPr>
          <p:cNvSpPr>
            <a:spLocks noGrp="1"/>
          </p:cNvSpPr>
          <p:nvPr>
            <p:ph sz="half" idx="2"/>
          </p:nvPr>
        </p:nvSpPr>
        <p:spPr>
          <a:xfrm>
            <a:off x="4648200" y="1600200"/>
            <a:ext cx="4038600" cy="45307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51E62D08-6335-43BA-838A-2FC86ECA2D26}"/>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875CA6E2-4954-4205-A840-3E03FE984FA9}"/>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19940C84-00D1-43DA-8724-5621A971731B}"/>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649FB310-A772-4877-86DB-FC44BF747DD5}" type="slidenum">
              <a:rPr lang="en-US" altLang="en-US" smtClean="0"/>
              <a:pPr/>
              <a:t>‹#›</a:t>
            </a:fld>
            <a:endParaRPr lang="en-US" altLang="en-US" dirty="0"/>
          </a:p>
        </p:txBody>
      </p:sp>
    </p:spTree>
    <p:extLst>
      <p:ext uri="{BB962C8B-B14F-4D97-AF65-F5344CB8AC3E}">
        <p14:creationId xmlns:p14="http://schemas.microsoft.com/office/powerpoint/2010/main" val="4097510491"/>
      </p:ext>
    </p:extLst>
  </p:cSld>
  <p:clrMapOvr>
    <a:masterClrMapping/>
  </p:clrMapOvr>
  <p:transition>
    <p:fade thruBlk="1"/>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7621780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7639603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62450946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5011290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773950493"/>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681277359"/>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9654504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824F1D8E-E0DC-4B7D-9906-4F591A083873}" type="datetime1">
              <a:rPr lang="en-US" altLang="en-US"/>
              <a:pPr/>
              <a:t>4/28/25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FB17137-8AD5-46CF-9234-A707E4AA4F09}" type="slidenum">
              <a:rPr lang="en-US" altLang="en-US"/>
              <a:pPr/>
              <a:t>‹#›</a:t>
            </a:fld>
            <a:endParaRPr lang="en-US" altLang="en-US"/>
          </a:p>
        </p:txBody>
      </p:sp>
    </p:spTree>
    <p:extLst>
      <p:ext uri="{BB962C8B-B14F-4D97-AF65-F5344CB8AC3E}">
        <p14:creationId xmlns:p14="http://schemas.microsoft.com/office/powerpoint/2010/main" val="130393303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D7744C4-528E-4725-BDF3-B79A8953C37A}" type="datetime1">
              <a:rPr lang="en-US" altLang="en-US"/>
              <a:pPr/>
              <a:t>4/28/25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6121CBE-C65E-47F8-9662-063D1B1BC8E5}" type="slidenum">
              <a:rPr lang="en-US" altLang="en-US"/>
              <a:pPr/>
              <a:t>‹#›</a:t>
            </a:fld>
            <a:endParaRPr lang="en-US" altLang="en-US"/>
          </a:p>
        </p:txBody>
      </p:sp>
    </p:spTree>
    <p:extLst>
      <p:ext uri="{BB962C8B-B14F-4D97-AF65-F5344CB8AC3E}">
        <p14:creationId xmlns:p14="http://schemas.microsoft.com/office/powerpoint/2010/main" val="208539022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A1FB528A-4081-43D6-8053-61595906A1E7}" type="datetime1">
              <a:rPr lang="en-US" altLang="en-US"/>
              <a:pPr/>
              <a:t>4/28/25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30669EA-E0EE-4799-AEE1-E8D365E6E30C}" type="slidenum">
              <a:rPr lang="en-US" altLang="en-US"/>
              <a:pPr/>
              <a:t>‹#›</a:t>
            </a:fld>
            <a:endParaRPr lang="en-US" altLang="en-US"/>
          </a:p>
        </p:txBody>
      </p:sp>
    </p:spTree>
    <p:extLst>
      <p:ext uri="{BB962C8B-B14F-4D97-AF65-F5344CB8AC3E}">
        <p14:creationId xmlns:p14="http://schemas.microsoft.com/office/powerpoint/2010/main" val="17645194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F0081-7D27-4631-A98A-4CFC9A89973E}"/>
              </a:ext>
            </a:extLst>
          </p:cNvPr>
          <p:cNvSpPr>
            <a:spLocks noGrp="1"/>
          </p:cNvSpPr>
          <p:nvPr>
            <p:ph type="title"/>
          </p:nvPr>
        </p:nvSpPr>
        <p:spPr>
          <a:xfrm>
            <a:off x="630238" y="365125"/>
            <a:ext cx="7886700" cy="1325563"/>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2BEF82E-FB74-4F95-9892-5C46AF6D057E}"/>
              </a:ext>
            </a:extLst>
          </p:cNvPr>
          <p:cNvSpPr>
            <a:spLocks noGrp="1"/>
          </p:cNvSpPr>
          <p:nvPr>
            <p:ph type="body" idx="1"/>
          </p:nvPr>
        </p:nvSpPr>
        <p:spPr>
          <a:xfrm>
            <a:off x="630238" y="1681163"/>
            <a:ext cx="3868737" cy="82391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33468DD9-C2B1-437A-B72E-296D78A22FFE}"/>
              </a:ext>
            </a:extLst>
          </p:cNvPr>
          <p:cNvSpPr>
            <a:spLocks noGrp="1"/>
          </p:cNvSpPr>
          <p:nvPr>
            <p:ph sz="half" idx="2"/>
          </p:nvPr>
        </p:nvSpPr>
        <p:spPr>
          <a:xfrm>
            <a:off x="630238" y="2505075"/>
            <a:ext cx="3868737" cy="36845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30BC50AF-CA14-43D9-83B5-6186BA44ACA7}"/>
              </a:ext>
            </a:extLst>
          </p:cNvPr>
          <p:cNvSpPr>
            <a:spLocks noGrp="1"/>
          </p:cNvSpPr>
          <p:nvPr>
            <p:ph type="body" sz="quarter" idx="3"/>
          </p:nvPr>
        </p:nvSpPr>
        <p:spPr>
          <a:xfrm>
            <a:off x="4629150" y="1681163"/>
            <a:ext cx="3887788" cy="82391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117C7753-CCA5-44B2-A866-798A48A91984}"/>
              </a:ext>
            </a:extLst>
          </p:cNvPr>
          <p:cNvSpPr>
            <a:spLocks noGrp="1"/>
          </p:cNvSpPr>
          <p:nvPr>
            <p:ph sz="quarter" idx="4"/>
          </p:nvPr>
        </p:nvSpPr>
        <p:spPr>
          <a:xfrm>
            <a:off x="4629150" y="2505075"/>
            <a:ext cx="3887788" cy="36845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74385347-982E-4AA0-9948-3669B0DF6F93}"/>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8" name="Footer Placeholder 7">
            <a:extLst>
              <a:ext uri="{FF2B5EF4-FFF2-40B4-BE49-F238E27FC236}">
                <a16:creationId xmlns:a16="http://schemas.microsoft.com/office/drawing/2014/main" id="{5697F342-5A16-44FB-8B58-805820579D12}"/>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9" name="Slide Number Placeholder 8">
            <a:extLst>
              <a:ext uri="{FF2B5EF4-FFF2-40B4-BE49-F238E27FC236}">
                <a16:creationId xmlns:a16="http://schemas.microsoft.com/office/drawing/2014/main" id="{B2787FA2-9FBA-490E-A27F-1BBB20CEC479}"/>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3DACFCA8-68D3-4F2E-A9C2-8CC362D37432}" type="slidenum">
              <a:rPr lang="en-US" altLang="en-US" smtClean="0"/>
              <a:pPr/>
              <a:t>‹#›</a:t>
            </a:fld>
            <a:endParaRPr lang="en-US" altLang="en-US" dirty="0"/>
          </a:p>
        </p:txBody>
      </p:sp>
    </p:spTree>
    <p:extLst>
      <p:ext uri="{BB962C8B-B14F-4D97-AF65-F5344CB8AC3E}">
        <p14:creationId xmlns:p14="http://schemas.microsoft.com/office/powerpoint/2010/main" val="346445528"/>
      </p:ext>
    </p:extLst>
  </p:cSld>
  <p:clrMapOvr>
    <a:masterClrMapping/>
  </p:clrMapOvr>
  <p:transition>
    <p:fade thruBlk="1"/>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0C01628B-2EDE-4AA5-8FB0-1E5671BD8700}" type="datetime1">
              <a:rPr lang="en-US" altLang="en-US"/>
              <a:pPr/>
              <a:t>4/28/25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8F93FD87-D348-46E5-BE75-E2FF82426E56}" type="slidenum">
              <a:rPr lang="en-US" altLang="en-US"/>
              <a:pPr/>
              <a:t>‹#›</a:t>
            </a:fld>
            <a:endParaRPr lang="en-US" altLang="en-US"/>
          </a:p>
        </p:txBody>
      </p:sp>
    </p:spTree>
    <p:extLst>
      <p:ext uri="{BB962C8B-B14F-4D97-AF65-F5344CB8AC3E}">
        <p14:creationId xmlns:p14="http://schemas.microsoft.com/office/powerpoint/2010/main" val="192775419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58A7F263-9B66-42D3-9ED3-A34B32007422}" type="datetime1">
              <a:rPr lang="en-US" altLang="en-US"/>
              <a:pPr/>
              <a:t>4/28/25</a:t>
            </a:fld>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6F29AD44-A9A3-4965-BA15-E6BE3EC2A5F4}" type="slidenum">
              <a:rPr lang="en-US" altLang="en-US"/>
              <a:pPr/>
              <a:t>‹#›</a:t>
            </a:fld>
            <a:endParaRPr lang="en-US" altLang="en-US"/>
          </a:p>
        </p:txBody>
      </p:sp>
    </p:spTree>
    <p:extLst>
      <p:ext uri="{BB962C8B-B14F-4D97-AF65-F5344CB8AC3E}">
        <p14:creationId xmlns:p14="http://schemas.microsoft.com/office/powerpoint/2010/main" val="271714765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509F4BD7-F8EB-4A2A-A6AC-DFFABBB0AC6F}" type="datetime1">
              <a:rPr lang="en-US" altLang="en-US"/>
              <a:pPr/>
              <a:t>4/28/25</a:t>
            </a:fld>
            <a:endParaRPr lang="en-US" altLang="en-US"/>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D4846A1F-B212-4637-8965-40A97028027C}" type="slidenum">
              <a:rPr lang="en-US" altLang="en-US"/>
              <a:pPr/>
              <a:t>‹#›</a:t>
            </a:fld>
            <a:endParaRPr lang="en-US" altLang="en-US"/>
          </a:p>
        </p:txBody>
      </p:sp>
    </p:spTree>
    <p:extLst>
      <p:ext uri="{BB962C8B-B14F-4D97-AF65-F5344CB8AC3E}">
        <p14:creationId xmlns:p14="http://schemas.microsoft.com/office/powerpoint/2010/main" val="1577151865"/>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1F0C6E3-3AED-4EC1-A91C-4FA418F94B12}" type="datetime1">
              <a:rPr lang="en-US" altLang="en-US"/>
              <a:pPr/>
              <a:t>4/28/25</a:t>
            </a:fld>
            <a:endParaRPr lang="en-US" alt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F16F60DF-1C6C-4772-9852-1565DF3D8C0B}" type="slidenum">
              <a:rPr lang="en-US" altLang="en-US"/>
              <a:pPr/>
              <a:t>‹#›</a:t>
            </a:fld>
            <a:endParaRPr lang="en-US" altLang="en-US"/>
          </a:p>
        </p:txBody>
      </p:sp>
    </p:spTree>
    <p:extLst>
      <p:ext uri="{BB962C8B-B14F-4D97-AF65-F5344CB8AC3E}">
        <p14:creationId xmlns:p14="http://schemas.microsoft.com/office/powerpoint/2010/main" val="1540427126"/>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3F252F8E-E87B-47A2-83F2-9DB71B62B8F2}" type="datetime1">
              <a:rPr lang="en-US" altLang="en-US"/>
              <a:pPr/>
              <a:t>4/28/25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B46AF5DE-82AC-4AF1-8E04-EBD202D71A42}" type="slidenum">
              <a:rPr lang="en-US" altLang="en-US"/>
              <a:pPr/>
              <a:t>‹#›</a:t>
            </a:fld>
            <a:endParaRPr lang="en-US" altLang="en-US"/>
          </a:p>
        </p:txBody>
      </p:sp>
    </p:spTree>
    <p:extLst>
      <p:ext uri="{BB962C8B-B14F-4D97-AF65-F5344CB8AC3E}">
        <p14:creationId xmlns:p14="http://schemas.microsoft.com/office/powerpoint/2010/main" val="3308055400"/>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A5719980-F20F-4BD6-A585-3DE08F2BEEDE}" type="datetime1">
              <a:rPr lang="en-US" altLang="en-US"/>
              <a:pPr/>
              <a:t>4/28/25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20BBDF8B-0BBE-4E57-B3B7-E33AC24E6CA5}" type="slidenum">
              <a:rPr lang="en-US" altLang="en-US"/>
              <a:pPr/>
              <a:t>‹#›</a:t>
            </a:fld>
            <a:endParaRPr lang="en-US" altLang="en-US"/>
          </a:p>
        </p:txBody>
      </p:sp>
    </p:spTree>
    <p:extLst>
      <p:ext uri="{BB962C8B-B14F-4D97-AF65-F5344CB8AC3E}">
        <p14:creationId xmlns:p14="http://schemas.microsoft.com/office/powerpoint/2010/main" val="3891856661"/>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D5EC9F0-2829-46D7-9F1B-41F17C960375}" type="datetime1">
              <a:rPr lang="en-US" altLang="en-US"/>
              <a:pPr/>
              <a:t>4/28/25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E31F90C-12E8-49B9-BF78-803E20833CCB}" type="slidenum">
              <a:rPr lang="en-US" altLang="en-US"/>
              <a:pPr/>
              <a:t>‹#›</a:t>
            </a:fld>
            <a:endParaRPr lang="en-US" altLang="en-US"/>
          </a:p>
        </p:txBody>
      </p:sp>
    </p:spTree>
    <p:extLst>
      <p:ext uri="{BB962C8B-B14F-4D97-AF65-F5344CB8AC3E}">
        <p14:creationId xmlns:p14="http://schemas.microsoft.com/office/powerpoint/2010/main" val="281521661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8388B69-5369-4580-BF2B-2D48B240A128}" type="datetime1">
              <a:rPr lang="en-US" altLang="en-US"/>
              <a:pPr/>
              <a:t>4/28/25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BB9A997-433D-4764-813F-25592D6140E5}" type="slidenum">
              <a:rPr lang="en-US" altLang="en-US"/>
              <a:pPr/>
              <a:t>‹#›</a:t>
            </a:fld>
            <a:endParaRPr lang="en-US" altLang="en-US"/>
          </a:p>
        </p:txBody>
      </p:sp>
    </p:spTree>
    <p:extLst>
      <p:ext uri="{BB962C8B-B14F-4D97-AF65-F5344CB8AC3E}">
        <p14:creationId xmlns:p14="http://schemas.microsoft.com/office/powerpoint/2010/main" val="3001224254"/>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257E356C-2610-C044-AFCB-D3F526B0C4B6}" type="slidenum">
              <a:rPr lang="en-GB"/>
              <a:pPr>
                <a:defRPr/>
              </a:pPr>
              <a:t>‹#›</a:t>
            </a:fld>
            <a:endParaRPr lang="en-GB"/>
          </a:p>
        </p:txBody>
      </p:sp>
    </p:spTree>
    <p:extLst>
      <p:ext uri="{BB962C8B-B14F-4D97-AF65-F5344CB8AC3E}">
        <p14:creationId xmlns:p14="http://schemas.microsoft.com/office/powerpoint/2010/main" val="111547821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AD97EC80-B6F4-CB45-8161-5CAC234558BB}" type="slidenum">
              <a:rPr lang="en-GB"/>
              <a:pPr>
                <a:defRPr/>
              </a:pPr>
              <a:t>‹#›</a:t>
            </a:fld>
            <a:endParaRPr lang="en-GB"/>
          </a:p>
        </p:txBody>
      </p:sp>
    </p:spTree>
    <p:extLst>
      <p:ext uri="{BB962C8B-B14F-4D97-AF65-F5344CB8AC3E}">
        <p14:creationId xmlns:p14="http://schemas.microsoft.com/office/powerpoint/2010/main" val="4254692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28/04/2025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C5911-2753-407B-A7AE-8A7EDEEFC9E7}"/>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4F9CD049-2CD9-42EB-91F2-140D46A7C999}"/>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4" name="Footer Placeholder 3">
            <a:extLst>
              <a:ext uri="{FF2B5EF4-FFF2-40B4-BE49-F238E27FC236}">
                <a16:creationId xmlns:a16="http://schemas.microsoft.com/office/drawing/2014/main" id="{3EF43B7C-74A4-4EA9-969A-3A8FD66DE91F}"/>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D15F7B71-B25F-4CE8-9EF8-D89EBD5FA7DE}"/>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0849A1ED-D4FF-4BFE-A64D-F319157C01DC}" type="slidenum">
              <a:rPr lang="en-US" altLang="en-US" smtClean="0"/>
              <a:pPr/>
              <a:t>‹#›</a:t>
            </a:fld>
            <a:endParaRPr lang="en-US" altLang="en-US" dirty="0"/>
          </a:p>
        </p:txBody>
      </p:sp>
    </p:spTree>
    <p:extLst>
      <p:ext uri="{BB962C8B-B14F-4D97-AF65-F5344CB8AC3E}">
        <p14:creationId xmlns:p14="http://schemas.microsoft.com/office/powerpoint/2010/main" val="3640170307"/>
      </p:ext>
    </p:extLst>
  </p:cSld>
  <p:clrMapOvr>
    <a:masterClrMapping/>
  </p:clrMapOvr>
  <p:transition>
    <p:fade thruBlk="1"/>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sldNum" idx="10"/>
          </p:nvPr>
        </p:nvSpPr>
        <p:spPr>
          <a:ln/>
        </p:spPr>
        <p:txBody>
          <a:bodyPr/>
          <a:lstStyle>
            <a:lvl1pPr>
              <a:defRPr/>
            </a:lvl1pPr>
          </a:lstStyle>
          <a:p>
            <a:pPr>
              <a:defRPr/>
            </a:pPr>
            <a:fld id="{7C9FCE7F-B3B6-534C-A5DE-5FD14275620A}" type="slidenum">
              <a:rPr lang="en-GB"/>
              <a:pPr>
                <a:defRPr/>
              </a:pPr>
              <a:t>‹#›</a:t>
            </a:fld>
            <a:endParaRPr lang="en-GB"/>
          </a:p>
        </p:txBody>
      </p:sp>
    </p:spTree>
    <p:extLst>
      <p:ext uri="{BB962C8B-B14F-4D97-AF65-F5344CB8AC3E}">
        <p14:creationId xmlns:p14="http://schemas.microsoft.com/office/powerpoint/2010/main" val="3040162418"/>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8"/>
          <p:cNvSpPr>
            <a:spLocks noGrp="1" noChangeArrowheads="1"/>
          </p:cNvSpPr>
          <p:nvPr>
            <p:ph type="sldNum" idx="10"/>
          </p:nvPr>
        </p:nvSpPr>
        <p:spPr>
          <a:ln/>
        </p:spPr>
        <p:txBody>
          <a:bodyPr/>
          <a:lstStyle>
            <a:lvl1pPr>
              <a:defRPr/>
            </a:lvl1pPr>
          </a:lstStyle>
          <a:p>
            <a:pPr>
              <a:defRPr/>
            </a:pPr>
            <a:fld id="{3F5AEF04-DAE4-504C-B732-EF91B3458DB8}" type="slidenum">
              <a:rPr lang="en-GB"/>
              <a:pPr>
                <a:defRPr/>
              </a:pPr>
              <a:t>‹#›</a:t>
            </a:fld>
            <a:endParaRPr lang="en-GB"/>
          </a:p>
        </p:txBody>
      </p:sp>
    </p:spTree>
    <p:extLst>
      <p:ext uri="{BB962C8B-B14F-4D97-AF65-F5344CB8AC3E}">
        <p14:creationId xmlns:p14="http://schemas.microsoft.com/office/powerpoint/2010/main" val="26751186"/>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8"/>
          <p:cNvSpPr>
            <a:spLocks noGrp="1" noChangeArrowheads="1"/>
          </p:cNvSpPr>
          <p:nvPr>
            <p:ph type="sldNum" idx="10"/>
          </p:nvPr>
        </p:nvSpPr>
        <p:spPr>
          <a:ln/>
        </p:spPr>
        <p:txBody>
          <a:bodyPr/>
          <a:lstStyle>
            <a:lvl1pPr>
              <a:defRPr/>
            </a:lvl1pPr>
          </a:lstStyle>
          <a:p>
            <a:pPr>
              <a:defRPr/>
            </a:pPr>
            <a:fld id="{0724BEF6-8B7C-B942-A92C-D2BA9B5C5593}" type="slidenum">
              <a:rPr lang="en-GB"/>
              <a:pPr>
                <a:defRPr/>
              </a:pPr>
              <a:t>‹#›</a:t>
            </a:fld>
            <a:endParaRPr lang="en-GB"/>
          </a:p>
        </p:txBody>
      </p:sp>
    </p:spTree>
    <p:extLst>
      <p:ext uri="{BB962C8B-B14F-4D97-AF65-F5344CB8AC3E}">
        <p14:creationId xmlns:p14="http://schemas.microsoft.com/office/powerpoint/2010/main" val="1390370638"/>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8"/>
          <p:cNvSpPr>
            <a:spLocks noGrp="1" noChangeArrowheads="1"/>
          </p:cNvSpPr>
          <p:nvPr>
            <p:ph type="sldNum" idx="10"/>
          </p:nvPr>
        </p:nvSpPr>
        <p:spPr>
          <a:ln/>
        </p:spPr>
        <p:txBody>
          <a:bodyPr/>
          <a:lstStyle>
            <a:lvl1pPr>
              <a:defRPr/>
            </a:lvl1pPr>
          </a:lstStyle>
          <a:p>
            <a:pPr>
              <a:defRPr/>
            </a:pPr>
            <a:fld id="{B77DBAFB-FD53-5A45-97B0-674BD7E7C811}" type="slidenum">
              <a:rPr lang="en-GB"/>
              <a:pPr>
                <a:defRPr/>
              </a:pPr>
              <a:t>‹#›</a:t>
            </a:fld>
            <a:endParaRPr lang="en-GB"/>
          </a:p>
        </p:txBody>
      </p:sp>
    </p:spTree>
    <p:extLst>
      <p:ext uri="{BB962C8B-B14F-4D97-AF65-F5344CB8AC3E}">
        <p14:creationId xmlns:p14="http://schemas.microsoft.com/office/powerpoint/2010/main" val="1026216825"/>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idx="10"/>
          </p:nvPr>
        </p:nvSpPr>
        <p:spPr>
          <a:ln/>
        </p:spPr>
        <p:txBody>
          <a:bodyPr/>
          <a:lstStyle>
            <a:lvl1pPr>
              <a:defRPr/>
            </a:lvl1pPr>
          </a:lstStyle>
          <a:p>
            <a:pPr>
              <a:defRPr/>
            </a:pPr>
            <a:fld id="{6C4F314E-C61F-F144-8D0F-8B7F8DCFBE33}" type="slidenum">
              <a:rPr lang="en-GB"/>
              <a:pPr>
                <a:defRPr/>
              </a:pPr>
              <a:t>‹#›</a:t>
            </a:fld>
            <a:endParaRPr lang="en-GB"/>
          </a:p>
        </p:txBody>
      </p:sp>
    </p:spTree>
    <p:extLst>
      <p:ext uri="{BB962C8B-B14F-4D97-AF65-F5344CB8AC3E}">
        <p14:creationId xmlns:p14="http://schemas.microsoft.com/office/powerpoint/2010/main" val="3022129410"/>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36BEC227-5E7D-EC45-9590-4B083A691F83}" type="slidenum">
              <a:rPr lang="en-GB"/>
              <a:pPr>
                <a:defRPr/>
              </a:pPr>
              <a:t>‹#›</a:t>
            </a:fld>
            <a:endParaRPr lang="en-GB"/>
          </a:p>
        </p:txBody>
      </p:sp>
    </p:spTree>
    <p:extLst>
      <p:ext uri="{BB962C8B-B14F-4D97-AF65-F5344CB8AC3E}">
        <p14:creationId xmlns:p14="http://schemas.microsoft.com/office/powerpoint/2010/main" val="3343237125"/>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ACA9BE12-EF34-334D-BEE6-33F3E42BD1F6}" type="slidenum">
              <a:rPr lang="en-GB"/>
              <a:pPr>
                <a:defRPr/>
              </a:pPr>
              <a:t>‹#›</a:t>
            </a:fld>
            <a:endParaRPr lang="en-GB"/>
          </a:p>
        </p:txBody>
      </p:sp>
    </p:spTree>
    <p:extLst>
      <p:ext uri="{BB962C8B-B14F-4D97-AF65-F5344CB8AC3E}">
        <p14:creationId xmlns:p14="http://schemas.microsoft.com/office/powerpoint/2010/main" val="741529354"/>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51B03044-6D58-B04C-B1D3-1D13201274F6}" type="slidenum">
              <a:rPr lang="en-GB"/>
              <a:pPr>
                <a:defRPr/>
              </a:pPr>
              <a:t>‹#›</a:t>
            </a:fld>
            <a:endParaRPr lang="en-GB"/>
          </a:p>
        </p:txBody>
      </p:sp>
    </p:spTree>
    <p:extLst>
      <p:ext uri="{BB962C8B-B14F-4D97-AF65-F5344CB8AC3E}">
        <p14:creationId xmlns:p14="http://schemas.microsoft.com/office/powerpoint/2010/main" val="3956456585"/>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1977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19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B8E07F95-3DB5-B441-8B18-4AAAA7700EC8}" type="slidenum">
              <a:rPr lang="en-GB"/>
              <a:pPr>
                <a:defRPr/>
              </a:pPr>
              <a:t>‹#›</a:t>
            </a:fld>
            <a:endParaRPr lang="en-GB"/>
          </a:p>
        </p:txBody>
      </p:sp>
    </p:spTree>
    <p:extLst>
      <p:ext uri="{BB962C8B-B14F-4D97-AF65-F5344CB8AC3E}">
        <p14:creationId xmlns:p14="http://schemas.microsoft.com/office/powerpoint/2010/main" val="3824050260"/>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3" name="Rectangle 1031"/>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Rectangle 1032"/>
          <p:cNvSpPr>
            <a:spLocks noGrp="1" noChangeArrowheads="1"/>
          </p:cNvSpPr>
          <p:nvPr>
            <p:ph type="sldNum" sz="quarter" idx="12"/>
          </p:nvPr>
        </p:nvSpPr>
        <p:spPr/>
        <p:txBody>
          <a:bodyPr/>
          <a:lstStyle>
            <a:lvl1pPr>
              <a:defRPr/>
            </a:lvl1pPr>
          </a:lstStyle>
          <a:p>
            <a:pPr>
              <a:defRPr/>
            </a:pPr>
            <a:fld id="{D59224F9-31EE-954A-A5FE-6C6CEC454E12}" type="slidenum">
              <a:rPr lang="en-US"/>
              <a:pPr>
                <a:defRPr/>
              </a:pPr>
              <a:t>‹#›</a:t>
            </a:fld>
            <a:endParaRPr lang="en-US"/>
          </a:p>
        </p:txBody>
      </p:sp>
    </p:spTree>
    <p:extLst>
      <p:ext uri="{BB962C8B-B14F-4D97-AF65-F5344CB8AC3E}">
        <p14:creationId xmlns:p14="http://schemas.microsoft.com/office/powerpoint/2010/main" val="34337829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EB589B-8464-46C0-9E32-81795DE19612}"/>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3" name="Footer Placeholder 2">
            <a:extLst>
              <a:ext uri="{FF2B5EF4-FFF2-40B4-BE49-F238E27FC236}">
                <a16:creationId xmlns:a16="http://schemas.microsoft.com/office/drawing/2014/main" id="{60E8FCAA-A577-44E1-980F-A3AE983F5893}"/>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4" name="Slide Number Placeholder 3">
            <a:extLst>
              <a:ext uri="{FF2B5EF4-FFF2-40B4-BE49-F238E27FC236}">
                <a16:creationId xmlns:a16="http://schemas.microsoft.com/office/drawing/2014/main" id="{4ADE077C-7678-407A-BD44-31F2ABFE5DB4}"/>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1FE29BA1-A37A-42E6-9C86-9DE1F8B87A5D}" type="slidenum">
              <a:rPr lang="en-US" altLang="en-US" smtClean="0"/>
              <a:pPr/>
              <a:t>‹#›</a:t>
            </a:fld>
            <a:endParaRPr lang="en-US" altLang="en-US" dirty="0"/>
          </a:p>
        </p:txBody>
      </p:sp>
    </p:spTree>
    <p:extLst>
      <p:ext uri="{BB962C8B-B14F-4D97-AF65-F5344CB8AC3E}">
        <p14:creationId xmlns:p14="http://schemas.microsoft.com/office/powerpoint/2010/main" val="3345258261"/>
      </p:ext>
    </p:extLst>
  </p:cSld>
  <p:clrMapOvr>
    <a:masterClrMapping/>
  </p:clrMapOvr>
  <p:transition>
    <p:fade thruBlk="1"/>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854ABC9-8C72-6D45-8B8A-CD1FCFF02E51}" type="slidenum">
              <a:rPr lang="en-US"/>
              <a:pPr>
                <a:defRPr/>
              </a:pPr>
              <a:t>‹#›</a:t>
            </a:fld>
            <a:endParaRPr lang="en-US"/>
          </a:p>
        </p:txBody>
      </p:sp>
    </p:spTree>
    <p:extLst>
      <p:ext uri="{BB962C8B-B14F-4D97-AF65-F5344CB8AC3E}">
        <p14:creationId xmlns:p14="http://schemas.microsoft.com/office/powerpoint/2010/main" val="232676842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B469A2D0-71DA-874D-BCE8-4E61E02D138D}" type="slidenum">
              <a:rPr lang="en-US"/>
              <a:pPr>
                <a:defRPr/>
              </a:pPr>
              <a:t>‹#›</a:t>
            </a:fld>
            <a:endParaRPr lang="en-US"/>
          </a:p>
        </p:txBody>
      </p:sp>
    </p:spTree>
    <p:extLst>
      <p:ext uri="{BB962C8B-B14F-4D97-AF65-F5344CB8AC3E}">
        <p14:creationId xmlns:p14="http://schemas.microsoft.com/office/powerpoint/2010/main" val="3950971592"/>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FE1206CB-C90D-6D46-A2F2-224707897A6D}" type="slidenum">
              <a:rPr lang="en-US"/>
              <a:pPr>
                <a:defRPr/>
              </a:pPr>
              <a:t>‹#›</a:t>
            </a:fld>
            <a:endParaRPr lang="en-US"/>
          </a:p>
        </p:txBody>
      </p:sp>
    </p:spTree>
    <p:extLst>
      <p:ext uri="{BB962C8B-B14F-4D97-AF65-F5344CB8AC3E}">
        <p14:creationId xmlns:p14="http://schemas.microsoft.com/office/powerpoint/2010/main" val="43652573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6964842E-F37A-1645-AEDF-1B3C8C181442}" type="slidenum">
              <a:rPr lang="en-US"/>
              <a:pPr>
                <a:defRPr/>
              </a:pPr>
              <a:t>‹#›</a:t>
            </a:fld>
            <a:endParaRPr lang="en-US"/>
          </a:p>
        </p:txBody>
      </p:sp>
    </p:spTree>
    <p:extLst>
      <p:ext uri="{BB962C8B-B14F-4D97-AF65-F5344CB8AC3E}">
        <p14:creationId xmlns:p14="http://schemas.microsoft.com/office/powerpoint/2010/main" val="291808557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2BF85287-883E-174C-AB5C-9DC3382A3FBA}" type="slidenum">
              <a:rPr lang="en-US"/>
              <a:pPr>
                <a:defRPr/>
              </a:pPr>
              <a:t>‹#›</a:t>
            </a:fld>
            <a:endParaRPr lang="en-US"/>
          </a:p>
        </p:txBody>
      </p:sp>
    </p:spTree>
    <p:extLst>
      <p:ext uri="{BB962C8B-B14F-4D97-AF65-F5344CB8AC3E}">
        <p14:creationId xmlns:p14="http://schemas.microsoft.com/office/powerpoint/2010/main" val="3865321727"/>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4A5100E9-CB1B-D34A-BAF8-5D04776BF6F2}" type="slidenum">
              <a:rPr lang="en-US"/>
              <a:pPr>
                <a:defRPr/>
              </a:pPr>
              <a:t>‹#›</a:t>
            </a:fld>
            <a:endParaRPr lang="en-US"/>
          </a:p>
        </p:txBody>
      </p:sp>
    </p:spTree>
    <p:extLst>
      <p:ext uri="{BB962C8B-B14F-4D97-AF65-F5344CB8AC3E}">
        <p14:creationId xmlns:p14="http://schemas.microsoft.com/office/powerpoint/2010/main" val="482210968"/>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D94D0189-C846-594D-811D-0C60D4C6F40F}" type="slidenum">
              <a:rPr lang="en-US"/>
              <a:pPr>
                <a:defRPr/>
              </a:pPr>
              <a:t>‹#›</a:t>
            </a:fld>
            <a:endParaRPr lang="en-US"/>
          </a:p>
        </p:txBody>
      </p:sp>
    </p:spTree>
    <p:extLst>
      <p:ext uri="{BB962C8B-B14F-4D97-AF65-F5344CB8AC3E}">
        <p14:creationId xmlns:p14="http://schemas.microsoft.com/office/powerpoint/2010/main" val="3023756169"/>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948F200C-B48D-8244-91B1-B316EAB51C4E}" type="slidenum">
              <a:rPr lang="en-US"/>
              <a:pPr>
                <a:defRPr/>
              </a:pPr>
              <a:t>‹#›</a:t>
            </a:fld>
            <a:endParaRPr lang="en-US"/>
          </a:p>
        </p:txBody>
      </p:sp>
    </p:spTree>
    <p:extLst>
      <p:ext uri="{BB962C8B-B14F-4D97-AF65-F5344CB8AC3E}">
        <p14:creationId xmlns:p14="http://schemas.microsoft.com/office/powerpoint/2010/main" val="3738013264"/>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F625F7F5-1244-3F46-A223-DF000ACA828F}" type="slidenum">
              <a:rPr lang="en-US"/>
              <a:pPr>
                <a:defRPr/>
              </a:pPr>
              <a:t>‹#›</a:t>
            </a:fld>
            <a:endParaRPr lang="en-US"/>
          </a:p>
        </p:txBody>
      </p:sp>
    </p:spTree>
    <p:extLst>
      <p:ext uri="{BB962C8B-B14F-4D97-AF65-F5344CB8AC3E}">
        <p14:creationId xmlns:p14="http://schemas.microsoft.com/office/powerpoint/2010/main" val="3471068876"/>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4A4FF2C2-9B2E-294C-A384-1C64C6825455}" type="slidenum">
              <a:rPr lang="en-US"/>
              <a:pPr>
                <a:defRPr/>
              </a:pPr>
              <a:t>‹#›</a:t>
            </a:fld>
            <a:endParaRPr lang="en-US"/>
          </a:p>
        </p:txBody>
      </p:sp>
    </p:spTree>
    <p:extLst>
      <p:ext uri="{BB962C8B-B14F-4D97-AF65-F5344CB8AC3E}">
        <p14:creationId xmlns:p14="http://schemas.microsoft.com/office/powerpoint/2010/main" val="25196795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C1CB2-BA56-44C7-9A60-E65135315AA3}"/>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D81F7F86-CB47-42FC-9D1F-2BD4C47E1EBA}"/>
              </a:ext>
            </a:extLst>
          </p:cNvPr>
          <p:cNvSpPr>
            <a:spLocks noGrp="1"/>
          </p:cNvSpPr>
          <p:nvPr>
            <p:ph idx="1"/>
          </p:nvPr>
        </p:nvSpPr>
        <p:spPr>
          <a:xfrm>
            <a:off x="3887788" y="987425"/>
            <a:ext cx="4629150" cy="4873625"/>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700CC59E-C388-45C5-A690-BD6EE0E1AE12}"/>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97D3707E-34D6-4C9E-BD61-607C69BDF06E}"/>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0E5C0BD8-2968-4461-946E-924D4F166B2F}"/>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FF3A2B3C-A877-42D1-96CF-C1347C3037B9}"/>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FD7303E0-DAD1-4C10-B307-42893247D777}" type="slidenum">
              <a:rPr lang="en-US" altLang="en-US" smtClean="0"/>
              <a:pPr/>
              <a:t>‹#›</a:t>
            </a:fld>
            <a:endParaRPr lang="en-US" altLang="en-US" dirty="0"/>
          </a:p>
        </p:txBody>
      </p:sp>
    </p:spTree>
    <p:extLst>
      <p:ext uri="{BB962C8B-B14F-4D97-AF65-F5344CB8AC3E}">
        <p14:creationId xmlns:p14="http://schemas.microsoft.com/office/powerpoint/2010/main" val="1444390109"/>
      </p:ext>
    </p:extLst>
  </p:cSld>
  <p:clrMapOvr>
    <a:masterClrMapping/>
  </p:clrMapOvr>
  <p:transition>
    <p:fade thruBlk="1"/>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007844F-3DA3-F946-BB0C-4169A6FF90A2}" type="slidenum">
              <a:rPr lang="en-US"/>
              <a:pPr>
                <a:defRPr/>
              </a:pPr>
              <a:t>‹#›</a:t>
            </a:fld>
            <a:endParaRPr lang="en-US"/>
          </a:p>
        </p:txBody>
      </p:sp>
    </p:spTree>
    <p:extLst>
      <p:ext uri="{BB962C8B-B14F-4D97-AF65-F5344CB8AC3E}">
        <p14:creationId xmlns:p14="http://schemas.microsoft.com/office/powerpoint/2010/main" val="200377319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E367F16-B228-0F45-9B2C-BDC8C680D4F5}" type="slidenum">
              <a:rPr lang="en-US"/>
              <a:pPr>
                <a:defRPr/>
              </a:pPr>
              <a:t>‹#›</a:t>
            </a:fld>
            <a:endParaRPr lang="en-US"/>
          </a:p>
        </p:txBody>
      </p:sp>
    </p:spTree>
    <p:extLst>
      <p:ext uri="{BB962C8B-B14F-4D97-AF65-F5344CB8AC3E}">
        <p14:creationId xmlns:p14="http://schemas.microsoft.com/office/powerpoint/2010/main" val="225751510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BAF188B-095E-6E44-A37C-F2B50676BEA7}" type="slidenum">
              <a:rPr lang="en-US"/>
              <a:pPr>
                <a:defRPr/>
              </a:pPr>
              <a:t>‹#›</a:t>
            </a:fld>
            <a:endParaRPr lang="en-US"/>
          </a:p>
        </p:txBody>
      </p:sp>
    </p:spTree>
    <p:extLst>
      <p:ext uri="{BB962C8B-B14F-4D97-AF65-F5344CB8AC3E}">
        <p14:creationId xmlns:p14="http://schemas.microsoft.com/office/powerpoint/2010/main" val="313110740"/>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defTabSz="914085" eaLnBrk="0" fontAlgn="auto" hangingPunct="0">
              <a:spcBef>
                <a:spcPts val="0"/>
              </a:spcBef>
              <a:spcAft>
                <a:spcPts val="0"/>
              </a:spcAft>
              <a:defRPr>
                <a:latin typeface="Times New Roman" charset="0"/>
                <a:ea typeface="+mn-ea"/>
                <a:cs typeface="+mn-cs"/>
              </a:defRPr>
            </a:lvl1pPr>
          </a:lstStyle>
          <a:p>
            <a:pPr>
              <a:defRPr/>
            </a:pPr>
            <a:endParaRPr lang="en-US"/>
          </a:p>
        </p:txBody>
      </p:sp>
      <p:sp>
        <p:nvSpPr>
          <p:cNvPr id="3" name="Rectangle 10"/>
          <p:cNvSpPr>
            <a:spLocks noGrp="1" noChangeArrowheads="1"/>
          </p:cNvSpPr>
          <p:nvPr>
            <p:ph type="ftr" sz="quarter" idx="11"/>
          </p:nvPr>
        </p:nvSpPr>
        <p:spPr/>
        <p:txBody>
          <a:bodyPr/>
          <a:lstStyle>
            <a:lvl1pPr defTabSz="914085" eaLnBrk="0" fontAlgn="auto" hangingPunct="0">
              <a:spcBef>
                <a:spcPts val="0"/>
              </a:spcBef>
              <a:spcAft>
                <a:spcPts val="0"/>
              </a:spcAft>
              <a:defRPr>
                <a:latin typeface="Times New Roman" charset="0"/>
                <a:ea typeface="+mn-ea"/>
                <a:cs typeface="+mn-cs"/>
              </a:defRPr>
            </a:lvl1pPr>
          </a:lstStyle>
          <a:p>
            <a:pPr>
              <a:defRPr/>
            </a:pPr>
            <a:endParaRPr lang="en-US"/>
          </a:p>
        </p:txBody>
      </p:sp>
      <p:sp>
        <p:nvSpPr>
          <p:cNvPr id="4" name="Rectangle 11"/>
          <p:cNvSpPr>
            <a:spLocks noGrp="1" noChangeArrowheads="1"/>
          </p:cNvSpPr>
          <p:nvPr>
            <p:ph type="sldNum" sz="quarter" idx="12"/>
          </p:nvPr>
        </p:nvSpPr>
        <p:spPr/>
        <p:txBody>
          <a:bodyPr/>
          <a:lstStyle>
            <a:lvl1pPr defTabSz="914085" eaLnBrk="0" hangingPunct="0">
              <a:defRPr>
                <a:latin typeface="Times New Roman" charset="0"/>
              </a:defRPr>
            </a:lvl1pPr>
          </a:lstStyle>
          <a:p>
            <a:pPr>
              <a:defRPr/>
            </a:pPr>
            <a:fld id="{5136631C-9623-8848-AD16-7DF80C59B66E}" type="slidenum">
              <a:rPr lang="en-US"/>
              <a:pPr>
                <a:defRPr/>
              </a:pPr>
              <a:t>‹#›</a:t>
            </a:fld>
            <a:endParaRPr lang="en-US"/>
          </a:p>
        </p:txBody>
      </p:sp>
    </p:spTree>
    <p:extLst>
      <p:ext uri="{BB962C8B-B14F-4D97-AF65-F5344CB8AC3E}">
        <p14:creationId xmlns:p14="http://schemas.microsoft.com/office/powerpoint/2010/main" val="176359857"/>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lIns="91376" tIns="45688" rIns="91376" bIns="45688"/>
          <a:lstStyle>
            <a:lvl1pPr>
              <a:defRPr>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1295400" y="1676406"/>
            <a:ext cx="7467600" cy="4449763"/>
          </a:xfrm>
          <a:prstGeom prst="rect">
            <a:avLst/>
          </a:prstGeom>
        </p:spPr>
        <p:txBody>
          <a:bodyPr lIns="91376" tIns="45688" rIns="91376" bIns="45688"/>
          <a:lstStyle>
            <a:lvl1pPr>
              <a:defRPr>
                <a:solidFill>
                  <a:schemeClr val="bg1"/>
                </a:solidFill>
                <a:latin typeface="Arial"/>
                <a:cs typeface="Arial"/>
              </a:defRPr>
            </a:lvl1pPr>
            <a:lvl2pPr>
              <a:defRPr>
                <a:solidFill>
                  <a:schemeClr val="bg1"/>
                </a:solidFill>
                <a:latin typeface="Arial"/>
                <a:cs typeface="Arial"/>
              </a:defRPr>
            </a:lvl2pPr>
            <a:lvl3pPr>
              <a:defRPr>
                <a:solidFill>
                  <a:schemeClr val="bg1"/>
                </a:solidFill>
                <a:latin typeface="Arial"/>
                <a:cs typeface="Arial"/>
              </a:defRPr>
            </a:lvl3pPr>
            <a:lvl4pPr>
              <a:defRPr>
                <a:solidFill>
                  <a:schemeClr val="bg1"/>
                </a:solidFill>
                <a:latin typeface="Arial"/>
                <a:cs typeface="Arial"/>
              </a:defRPr>
            </a:lvl4pPr>
            <a:lvl5pPr>
              <a:defRPr>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376" tIns="45688" rIns="91376" bIns="45688" numCol="1" anchor="t" anchorCtr="0" compatLnSpc="1">
            <a:prstTxWarp prst="textNoShape">
              <a:avLst/>
            </a:prstTxWarp>
          </a:bodyPr>
          <a:lstStyle>
            <a:lvl1pPr defTabSz="456880">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376" tIns="45688" rIns="91376" bIns="45688" numCol="1" anchor="t" anchorCtr="0" compatLnSpc="1">
            <a:prstTxWarp prst="textNoShape">
              <a:avLst/>
            </a:prstTxWarp>
          </a:bodyPr>
          <a:lstStyle>
            <a:lvl1pPr defTabSz="456880">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376" tIns="45688" rIns="91376" bIns="45688" numCol="1" anchor="t" anchorCtr="0" compatLnSpc="1">
            <a:prstTxWarp prst="textNoShape">
              <a:avLst/>
            </a:prstTxWarp>
          </a:bodyPr>
          <a:lstStyle>
            <a:lvl1pPr defTabSz="456880">
              <a:defRPr>
                <a:solidFill>
                  <a:srgbClr val="000000"/>
                </a:solidFill>
                <a:ea typeface="MS Gothic" charset="0"/>
                <a:cs typeface="MS Gothic" charset="0"/>
              </a:defRPr>
            </a:lvl1pPr>
          </a:lstStyle>
          <a:p>
            <a:pPr>
              <a:defRPr/>
            </a:pPr>
            <a:fld id="{EC2F638E-2095-9846-B154-6EF4A80F4F68}" type="slidenum">
              <a:rPr lang="en-US"/>
              <a:pPr>
                <a:defRPr/>
              </a:pPr>
              <a:t>‹#›</a:t>
            </a:fld>
            <a:endParaRPr lang="en-US"/>
          </a:p>
        </p:txBody>
      </p:sp>
    </p:spTree>
    <p:extLst>
      <p:ext uri="{BB962C8B-B14F-4D97-AF65-F5344CB8AC3E}">
        <p14:creationId xmlns:p14="http://schemas.microsoft.com/office/powerpoint/2010/main" val="1212013854"/>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p:txBody>
          <a:bodyPr/>
          <a:lstStyle>
            <a:lvl1pPr defTabSz="913758" fontAlgn="auto">
              <a:spcBef>
                <a:spcPts val="0"/>
              </a:spcBef>
              <a:spcAft>
                <a:spcPts val="0"/>
              </a:spcAft>
              <a:defRPr>
                <a:latin typeface="Arial"/>
                <a:ea typeface="ＭＳ Ｐゴシック"/>
                <a:cs typeface="ＭＳ Ｐゴシック"/>
              </a:defRPr>
            </a:lvl1pPr>
          </a:lstStyle>
          <a:p>
            <a:pPr>
              <a:defRPr/>
            </a:pPr>
            <a:endParaRPr lang="en-US"/>
          </a:p>
        </p:txBody>
      </p:sp>
      <p:sp>
        <p:nvSpPr>
          <p:cNvPr id="3" name="Rectangle 1031"/>
          <p:cNvSpPr>
            <a:spLocks noGrp="1" noChangeArrowheads="1"/>
          </p:cNvSpPr>
          <p:nvPr>
            <p:ph type="ftr" sz="quarter" idx="11"/>
          </p:nvPr>
        </p:nvSpPr>
        <p:spPr/>
        <p:txBody>
          <a:bodyPr/>
          <a:lstStyle>
            <a:lvl1pPr defTabSz="913758" fontAlgn="auto">
              <a:spcBef>
                <a:spcPts val="0"/>
              </a:spcBef>
              <a:spcAft>
                <a:spcPts val="0"/>
              </a:spcAft>
              <a:defRPr>
                <a:latin typeface="Arial"/>
                <a:ea typeface="ＭＳ Ｐゴシック"/>
                <a:cs typeface="ＭＳ Ｐゴシック"/>
              </a:defRPr>
            </a:lvl1pPr>
          </a:lstStyle>
          <a:p>
            <a:pPr>
              <a:defRPr/>
            </a:pPr>
            <a:endParaRPr lang="en-US"/>
          </a:p>
        </p:txBody>
      </p:sp>
      <p:sp>
        <p:nvSpPr>
          <p:cNvPr id="4" name="Rectangle 1032"/>
          <p:cNvSpPr>
            <a:spLocks noGrp="1" noChangeArrowheads="1"/>
          </p:cNvSpPr>
          <p:nvPr>
            <p:ph type="sldNum" sz="quarter" idx="12"/>
          </p:nvPr>
        </p:nvSpPr>
        <p:spPr/>
        <p:txBody>
          <a:bodyPr/>
          <a:lstStyle>
            <a:lvl1pPr defTabSz="913758">
              <a:defRPr>
                <a:latin typeface="Times New Roman" charset="0"/>
              </a:defRPr>
            </a:lvl1pPr>
          </a:lstStyle>
          <a:p>
            <a:pPr>
              <a:defRPr/>
            </a:pPr>
            <a:fld id="{3FD5702F-5EFF-894C-A028-CA6694D26368}" type="slidenum">
              <a:rPr lang="en-US"/>
              <a:pPr>
                <a:defRPr/>
              </a:pPr>
              <a:t>‹#›</a:t>
            </a:fld>
            <a:endParaRPr lang="en-US"/>
          </a:p>
        </p:txBody>
      </p:sp>
    </p:spTree>
    <p:extLst>
      <p:ext uri="{BB962C8B-B14F-4D97-AF65-F5344CB8AC3E}">
        <p14:creationId xmlns:p14="http://schemas.microsoft.com/office/powerpoint/2010/main" val="1170112958"/>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5"/>
          <p:cNvSpPr>
            <a:spLocks noGrp="1" noChangeArrowheads="1"/>
          </p:cNvSpPr>
          <p:nvPr>
            <p:ph type="dt" sz="half" idx="10"/>
          </p:nvPr>
        </p:nvSpPr>
        <p:spPr/>
        <p:txBody>
          <a:bodyPr/>
          <a:lstStyle>
            <a:lvl1pPr defTabSz="913758" fontAlgn="auto">
              <a:spcBef>
                <a:spcPts val="0"/>
              </a:spcBef>
              <a:spcAft>
                <a:spcPts val="0"/>
              </a:spcAft>
              <a:defRPr>
                <a:latin typeface="Arial"/>
                <a:ea typeface="+mn-ea"/>
                <a:cs typeface="+mn-cs"/>
              </a:defRPr>
            </a:lvl1pPr>
          </a:lstStyle>
          <a:p>
            <a:pPr>
              <a:defRPr/>
            </a:pPr>
            <a:endParaRPr lang="en-US"/>
          </a:p>
        </p:txBody>
      </p:sp>
      <p:sp>
        <p:nvSpPr>
          <p:cNvPr id="3" name="Rectangle 1036"/>
          <p:cNvSpPr>
            <a:spLocks noGrp="1" noChangeArrowheads="1"/>
          </p:cNvSpPr>
          <p:nvPr>
            <p:ph type="ftr" sz="quarter" idx="11"/>
          </p:nvPr>
        </p:nvSpPr>
        <p:spPr/>
        <p:txBody>
          <a:bodyPr/>
          <a:lstStyle>
            <a:lvl1pPr defTabSz="913758" fontAlgn="auto">
              <a:spcBef>
                <a:spcPts val="0"/>
              </a:spcBef>
              <a:spcAft>
                <a:spcPts val="0"/>
              </a:spcAft>
              <a:defRPr>
                <a:latin typeface="Arial"/>
                <a:ea typeface="+mn-ea"/>
                <a:cs typeface="+mn-cs"/>
              </a:defRPr>
            </a:lvl1pPr>
          </a:lstStyle>
          <a:p>
            <a:pPr>
              <a:defRPr/>
            </a:pPr>
            <a:endParaRPr lang="en-US"/>
          </a:p>
        </p:txBody>
      </p:sp>
      <p:sp>
        <p:nvSpPr>
          <p:cNvPr id="4" name="Rectangle 1037"/>
          <p:cNvSpPr>
            <a:spLocks noGrp="1" noChangeArrowheads="1"/>
          </p:cNvSpPr>
          <p:nvPr>
            <p:ph type="sldNum" sz="quarter" idx="12"/>
          </p:nvPr>
        </p:nvSpPr>
        <p:spPr/>
        <p:txBody>
          <a:bodyPr/>
          <a:lstStyle>
            <a:lvl1pPr defTabSz="913758">
              <a:defRPr>
                <a:latin typeface="Times New Roman" charset="0"/>
              </a:defRPr>
            </a:lvl1pPr>
          </a:lstStyle>
          <a:p>
            <a:pPr>
              <a:defRPr/>
            </a:pPr>
            <a:fld id="{43ECD183-EB50-3143-B477-E11F126F2F7D}" type="slidenum">
              <a:rPr lang="en-US"/>
              <a:pPr>
                <a:defRPr/>
              </a:pPr>
              <a:t>‹#›</a:t>
            </a:fld>
            <a:endParaRPr lang="en-US"/>
          </a:p>
        </p:txBody>
      </p:sp>
    </p:spTree>
    <p:extLst>
      <p:ext uri="{BB962C8B-B14F-4D97-AF65-F5344CB8AC3E}">
        <p14:creationId xmlns:p14="http://schemas.microsoft.com/office/powerpoint/2010/main" val="3346592273"/>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endParaRPr lang="en-US" alt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449939160"/>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90071807"/>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457571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6F510-106C-4ED4-834F-572B9F995573}"/>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8576344E-4C0F-4DAF-A4B8-C07815957E56}"/>
              </a:ext>
            </a:extLst>
          </p:cNvPr>
          <p:cNvSpPr>
            <a:spLocks noGrp="1"/>
          </p:cNvSpPr>
          <p:nvPr>
            <p:ph type="pic" idx="1"/>
          </p:nvPr>
        </p:nvSpPr>
        <p:spPr>
          <a:xfrm>
            <a:off x="3887788" y="987425"/>
            <a:ext cx="4629150" cy="4873625"/>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B5F791BE-EDFA-4AF8-88A3-C80F30EEC643}"/>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28ED7BCB-2555-41EC-9D8A-9291DF4827A8}"/>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DDB51AD9-B958-4110-A72D-3543716A5877}"/>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B218F5C2-D7E2-4C4C-AFB5-5403FFA32E4A}"/>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3FFE9AC-AE27-4488-AB43-09C1BA5F7A45}" type="slidenum">
              <a:rPr lang="en-US" altLang="en-US" smtClean="0"/>
              <a:pPr/>
              <a:t>‹#›</a:t>
            </a:fld>
            <a:endParaRPr lang="en-US" altLang="en-US" dirty="0"/>
          </a:p>
        </p:txBody>
      </p:sp>
    </p:spTree>
    <p:extLst>
      <p:ext uri="{BB962C8B-B14F-4D97-AF65-F5344CB8AC3E}">
        <p14:creationId xmlns:p14="http://schemas.microsoft.com/office/powerpoint/2010/main" val="1978645518"/>
      </p:ext>
    </p:extLst>
  </p:cSld>
  <p:clrMapOvr>
    <a:masterClrMapping/>
  </p:clrMapOvr>
  <p:transition>
    <p:fade thruBlk="1"/>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72476401"/>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30839659"/>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40657470"/>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33930634"/>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18804294"/>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50152360"/>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60064047"/>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77128717"/>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4/28/25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1406297270"/>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4/28/25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3890802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40AD6-CAB6-4ADC-BC1C-5188DFA5ACBB}"/>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026DB790-8415-48ED-BFA2-989CB133D943}"/>
              </a:ext>
            </a:extLst>
          </p:cNvPr>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58FB8E19-97A3-43CA-90A9-71B405D8C961}"/>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51081920-4AF7-4C25-8DDF-A92F290F96AE}"/>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474A452B-C5F4-4EF3-802B-0F3651D62233}"/>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6479AC66-8246-4F84-9BCC-C7985EE523AC}" type="slidenum">
              <a:rPr lang="en-US" altLang="en-US" smtClean="0"/>
              <a:pPr/>
              <a:t>‹#›</a:t>
            </a:fld>
            <a:endParaRPr lang="en-US" altLang="en-US" dirty="0"/>
          </a:p>
        </p:txBody>
      </p:sp>
    </p:spTree>
    <p:extLst>
      <p:ext uri="{BB962C8B-B14F-4D97-AF65-F5344CB8AC3E}">
        <p14:creationId xmlns:p14="http://schemas.microsoft.com/office/powerpoint/2010/main" val="1738458599"/>
      </p:ext>
    </p:extLst>
  </p:cSld>
  <p:clrMapOvr>
    <a:masterClrMapping/>
  </p:clrMapOvr>
  <p:transition>
    <p:fade thruBlk="1"/>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4/28/25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2815134216"/>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4/28/25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567040239"/>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4/28/25</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1207733269"/>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4/28/25</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2713902718"/>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4/28/25</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654895832"/>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4/28/25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1939244860"/>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4/28/25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315220475"/>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4/28/25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308536824"/>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4/28/25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1829772822"/>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33082817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360DA6-DA38-4B84-AD32-71BB990F8558}"/>
              </a:ext>
            </a:extLst>
          </p:cNvPr>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C4CD01C9-CE4B-4018-9BD7-AF0BBEC40E1E}"/>
              </a:ext>
            </a:extLst>
          </p:cNvPr>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56EA53A9-524B-42E8-AEC6-BB79769B4A5C}"/>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D9B84569-DCB8-4C1A-9EA0-2048C550C2A9}"/>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B0D26DE0-8CC3-4630-8726-8C19AC4D1867}"/>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929034AB-1152-4376-874D-9F65766625AB}" type="slidenum">
              <a:rPr lang="en-US" altLang="en-US" smtClean="0"/>
              <a:pPr/>
              <a:t>‹#›</a:t>
            </a:fld>
            <a:endParaRPr lang="en-US" altLang="en-US" dirty="0"/>
          </a:p>
        </p:txBody>
      </p:sp>
    </p:spTree>
    <p:extLst>
      <p:ext uri="{BB962C8B-B14F-4D97-AF65-F5344CB8AC3E}">
        <p14:creationId xmlns:p14="http://schemas.microsoft.com/office/powerpoint/2010/main" val="3798026363"/>
      </p:ext>
    </p:extLst>
  </p:cSld>
  <p:clrMapOvr>
    <a:masterClrMapping/>
  </p:clrMapOvr>
  <p:transition>
    <p:fade thruBlk="1"/>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1845010755"/>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3905967730"/>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2811594686"/>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050667843"/>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3360922778"/>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1824762686"/>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147769716"/>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2421490777"/>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2652429031"/>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41211792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00706" name="Group 2">
            <a:extLst>
              <a:ext uri="{FF2B5EF4-FFF2-40B4-BE49-F238E27FC236}">
                <a16:creationId xmlns:a16="http://schemas.microsoft.com/office/drawing/2014/main" id="{6E3BBE87-EC8C-4FAA-BBA6-6F9376E7CF84}"/>
              </a:ext>
            </a:extLst>
          </p:cNvPr>
          <p:cNvGrpSpPr>
            <a:grpSpLocks/>
          </p:cNvGrpSpPr>
          <p:nvPr/>
        </p:nvGrpSpPr>
        <p:grpSpPr bwMode="auto">
          <a:xfrm>
            <a:off x="0" y="0"/>
            <a:ext cx="9140825" cy="6850063"/>
            <a:chOff x="0" y="0"/>
            <a:chExt cx="5758" cy="4315"/>
          </a:xfrm>
        </p:grpSpPr>
        <p:grpSp>
          <p:nvGrpSpPr>
            <p:cNvPr id="200707" name="Group 3">
              <a:extLst>
                <a:ext uri="{FF2B5EF4-FFF2-40B4-BE49-F238E27FC236}">
                  <a16:creationId xmlns:a16="http://schemas.microsoft.com/office/drawing/2014/main" id="{C54B73AB-0883-4E13-953F-8A5A8D55F452}"/>
                </a:ext>
              </a:extLst>
            </p:cNvPr>
            <p:cNvGrpSpPr>
              <a:grpSpLocks/>
            </p:cNvGrpSpPr>
            <p:nvPr userDrawn="1"/>
          </p:nvGrpSpPr>
          <p:grpSpPr bwMode="auto">
            <a:xfrm>
              <a:off x="1728" y="2230"/>
              <a:ext cx="4027" cy="2085"/>
              <a:chOff x="1728" y="2230"/>
              <a:chExt cx="4027" cy="2085"/>
            </a:xfrm>
          </p:grpSpPr>
          <p:sp>
            <p:nvSpPr>
              <p:cNvPr id="200708" name="Freeform 4">
                <a:extLst>
                  <a:ext uri="{FF2B5EF4-FFF2-40B4-BE49-F238E27FC236}">
                    <a16:creationId xmlns:a16="http://schemas.microsoft.com/office/drawing/2014/main" id="{AD7AD953-5335-4676-8588-2DE27E77C185}"/>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00709" name="Freeform 5">
                <a:extLst>
                  <a:ext uri="{FF2B5EF4-FFF2-40B4-BE49-F238E27FC236}">
                    <a16:creationId xmlns:a16="http://schemas.microsoft.com/office/drawing/2014/main" id="{BBBED432-CA94-4AF8-984F-CEF38F876884}"/>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00710" name="Freeform 6">
                <a:extLst>
                  <a:ext uri="{FF2B5EF4-FFF2-40B4-BE49-F238E27FC236}">
                    <a16:creationId xmlns:a16="http://schemas.microsoft.com/office/drawing/2014/main" id="{CA0BD981-0878-49D0-AE3B-19FE41070864}"/>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00711" name="Freeform 7">
                <a:extLst>
                  <a:ext uri="{FF2B5EF4-FFF2-40B4-BE49-F238E27FC236}">
                    <a16:creationId xmlns:a16="http://schemas.microsoft.com/office/drawing/2014/main" id="{99546A0F-B3AC-4F45-8DE0-FDD66767DF73}"/>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00712" name="Freeform 8">
                <a:extLst>
                  <a:ext uri="{FF2B5EF4-FFF2-40B4-BE49-F238E27FC236}">
                    <a16:creationId xmlns:a16="http://schemas.microsoft.com/office/drawing/2014/main" id="{9A64D5ED-E7D3-404C-9399-AAF864C49F41}"/>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grpSp>
        <p:sp>
          <p:nvSpPr>
            <p:cNvPr id="200713" name="Freeform 9">
              <a:extLst>
                <a:ext uri="{FF2B5EF4-FFF2-40B4-BE49-F238E27FC236}">
                  <a16:creationId xmlns:a16="http://schemas.microsoft.com/office/drawing/2014/main" id="{27E3C4CF-B455-43A6-987D-3A9F4BEA207C}"/>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00714" name="Freeform 10">
              <a:extLst>
                <a:ext uri="{FF2B5EF4-FFF2-40B4-BE49-F238E27FC236}">
                  <a16:creationId xmlns:a16="http://schemas.microsoft.com/office/drawing/2014/main" id="{85C2CE2C-171B-4A89-A98E-23D36C42DC7C}"/>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grpSp>
      <p:sp>
        <p:nvSpPr>
          <p:cNvPr id="200715" name="Rectangle 11">
            <a:extLst>
              <a:ext uri="{FF2B5EF4-FFF2-40B4-BE49-F238E27FC236}">
                <a16:creationId xmlns:a16="http://schemas.microsoft.com/office/drawing/2014/main" id="{79168292-71AF-474C-B6BB-5A6867121686}"/>
              </a:ext>
            </a:extLst>
          </p:cNvPr>
          <p:cNvSpPr>
            <a:spLocks noGrp="1" noChangeArrowheads="1"/>
          </p:cNvSpPr>
          <p:nvPr>
            <p:ph type="ctrTitle" sz="quarter"/>
          </p:nvPr>
        </p:nvSpPr>
        <p:spPr>
          <a:xfrm>
            <a:off x="685800" y="1736725"/>
            <a:ext cx="7772400" cy="1920875"/>
          </a:xfrm>
        </p:spPr>
        <p:txBody>
          <a:bodyPr/>
          <a:lstStyle>
            <a:lvl1pPr>
              <a:defRPr sz="6000" b="1" i="0">
                <a:cs typeface="Arial" panose="020B0604020202020204" pitchFamily="34" charset="0"/>
              </a:defRPr>
            </a:lvl1pPr>
          </a:lstStyle>
          <a:p>
            <a:pPr lvl="0"/>
            <a:r>
              <a:rPr lang="en-US" altLang="en-US" noProof="0" dirty="0"/>
              <a:t>Click to edit Master title style</a:t>
            </a:r>
          </a:p>
        </p:txBody>
      </p:sp>
      <p:sp>
        <p:nvSpPr>
          <p:cNvPr id="200716" name="Rectangle 12">
            <a:extLst>
              <a:ext uri="{FF2B5EF4-FFF2-40B4-BE49-F238E27FC236}">
                <a16:creationId xmlns:a16="http://schemas.microsoft.com/office/drawing/2014/main" id="{358C5280-75D4-473F-BCC6-06D4E5833A4B}"/>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b="1" i="0">
                <a:cs typeface="Arial" panose="020B0604020202020204" pitchFamily="34" charset="0"/>
              </a:defRPr>
            </a:lvl1pPr>
          </a:lstStyle>
          <a:p>
            <a:pPr lvl="0"/>
            <a:r>
              <a:rPr lang="en-US" altLang="en-US" noProof="0" dirty="0"/>
              <a:t>Click to edit Master subtitle style</a:t>
            </a:r>
          </a:p>
        </p:txBody>
      </p:sp>
      <p:sp>
        <p:nvSpPr>
          <p:cNvPr id="200717" name="Rectangle 13">
            <a:extLst>
              <a:ext uri="{FF2B5EF4-FFF2-40B4-BE49-F238E27FC236}">
                <a16:creationId xmlns:a16="http://schemas.microsoft.com/office/drawing/2014/main" id="{79E67AB2-D58A-4C78-8D0E-29F3BCA980B8}"/>
              </a:ext>
            </a:extLst>
          </p:cNvPr>
          <p:cNvSpPr>
            <a:spLocks noGrp="1" noChangeArrowheads="1"/>
          </p:cNvSpPr>
          <p:nvPr>
            <p:ph type="dt" sz="quarter" idx="2"/>
          </p:nvPr>
        </p:nvSpPr>
        <p:spPr>
          <a:xfrm>
            <a:off x="457200" y="6248400"/>
            <a:ext cx="2133600" cy="476250"/>
          </a:xfrm>
        </p:spPr>
        <p:txBody>
          <a:bodyPr/>
          <a:lstStyle>
            <a:lvl1pPr>
              <a:defRPr b="1" i="0">
                <a:cs typeface="Arial" panose="020B0604020202020204" pitchFamily="34" charset="0"/>
              </a:defRPr>
            </a:lvl1pPr>
          </a:lstStyle>
          <a:p>
            <a:endParaRPr lang="en-US" altLang="en-US" dirty="0"/>
          </a:p>
        </p:txBody>
      </p:sp>
      <p:sp>
        <p:nvSpPr>
          <p:cNvPr id="200718" name="Rectangle 14">
            <a:extLst>
              <a:ext uri="{FF2B5EF4-FFF2-40B4-BE49-F238E27FC236}">
                <a16:creationId xmlns:a16="http://schemas.microsoft.com/office/drawing/2014/main" id="{007A3528-5A28-4566-9C65-0A7F7AE35FDD}"/>
              </a:ext>
            </a:extLst>
          </p:cNvPr>
          <p:cNvSpPr>
            <a:spLocks noGrp="1" noChangeArrowheads="1"/>
          </p:cNvSpPr>
          <p:nvPr>
            <p:ph type="ftr" sz="quarter" idx="3"/>
          </p:nvPr>
        </p:nvSpPr>
        <p:spPr>
          <a:xfrm>
            <a:off x="3124200" y="6251575"/>
            <a:ext cx="2895600" cy="476250"/>
          </a:xfrm>
        </p:spPr>
        <p:txBody>
          <a:bodyPr/>
          <a:lstStyle>
            <a:lvl1pPr>
              <a:defRPr b="1" i="0">
                <a:cs typeface="Arial" panose="020B0604020202020204" pitchFamily="34" charset="0"/>
              </a:defRPr>
            </a:lvl1pPr>
          </a:lstStyle>
          <a:p>
            <a:endParaRPr lang="en-US" altLang="en-US" dirty="0"/>
          </a:p>
        </p:txBody>
      </p:sp>
      <p:sp>
        <p:nvSpPr>
          <p:cNvPr id="200719" name="Rectangle 15">
            <a:extLst>
              <a:ext uri="{FF2B5EF4-FFF2-40B4-BE49-F238E27FC236}">
                <a16:creationId xmlns:a16="http://schemas.microsoft.com/office/drawing/2014/main" id="{00DFA7CE-CDAB-4B48-84EB-9DB5B1BBD2AC}"/>
              </a:ext>
            </a:extLst>
          </p:cNvPr>
          <p:cNvSpPr>
            <a:spLocks noGrp="1" noChangeArrowheads="1"/>
          </p:cNvSpPr>
          <p:nvPr>
            <p:ph type="sldNum" sz="quarter" idx="4"/>
          </p:nvPr>
        </p:nvSpPr>
        <p:spPr>
          <a:xfrm>
            <a:off x="6553200" y="6254750"/>
            <a:ext cx="2133600" cy="476250"/>
          </a:xfrm>
        </p:spPr>
        <p:txBody>
          <a:bodyPr/>
          <a:lstStyle>
            <a:lvl1pPr>
              <a:defRPr b="1" i="0">
                <a:cs typeface="Arial" panose="020B0604020202020204" pitchFamily="34" charset="0"/>
              </a:defRPr>
            </a:lvl1pPr>
          </a:lstStyle>
          <a:p>
            <a:fld id="{DB4CC13E-2225-4193-B0EA-B53B69C721E7}" type="slidenum">
              <a:rPr lang="en-US" altLang="en-US" smtClean="0"/>
              <a:pPr/>
              <a:t>‹#›</a:t>
            </a:fld>
            <a:endParaRPr lang="en-US" altLang="en-US" dirty="0"/>
          </a:p>
        </p:txBody>
      </p:sp>
    </p:spTree>
    <p:extLst>
      <p:ext uri="{BB962C8B-B14F-4D97-AF65-F5344CB8AC3E}">
        <p14:creationId xmlns:p14="http://schemas.microsoft.com/office/powerpoint/2010/main" val="1414701862"/>
      </p:ext>
    </p:extLst>
  </p:cSld>
  <p:clrMapOvr>
    <a:masterClrMapping/>
  </p:clrMapOvr>
  <p:transition>
    <p:fade thruBlk="1"/>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580116985"/>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1931092624"/>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1480985840"/>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1398127516"/>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2132717852"/>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1607090708"/>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97520519"/>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3497622462"/>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620647772"/>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15655816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DB873-26B4-4637-9CB7-CE30774BF97C}"/>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4663A35-B063-422C-BDEF-B096C992DF62}"/>
              </a:ext>
            </a:extLst>
          </p:cNvPr>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400D8914-E28E-47A9-A1A7-978EB2116DBF}"/>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4553622D-DBAD-428D-A068-9D4D5D9EC33C}"/>
              </a:ext>
            </a:extLst>
          </p:cNvPr>
          <p:cNvSpPr>
            <a:spLocks noGrp="1"/>
          </p:cNvSpPr>
          <p:nvPr>
            <p:ph type="sldNum" sz="quarter" idx="11"/>
          </p:nvPr>
        </p:nvSpPr>
        <p:spPr/>
        <p:txBody>
          <a:bodyPr/>
          <a:lstStyle>
            <a:lvl1pPr>
              <a:defRPr b="1" i="0">
                <a:cs typeface="Arial" panose="020B0604020202020204" pitchFamily="34" charset="0"/>
              </a:defRPr>
            </a:lvl1pPr>
          </a:lstStyle>
          <a:p>
            <a:fld id="{B9EF7191-251F-4643-AEE5-8FBC6C4ADC96}" type="slidenum">
              <a:rPr lang="en-US" altLang="en-US" smtClean="0"/>
              <a:pPr/>
              <a:t>‹#›</a:t>
            </a:fld>
            <a:endParaRPr lang="en-US" altLang="en-US" dirty="0"/>
          </a:p>
        </p:txBody>
      </p:sp>
      <p:sp>
        <p:nvSpPr>
          <p:cNvPr id="6" name="Footer Placeholder 5">
            <a:extLst>
              <a:ext uri="{FF2B5EF4-FFF2-40B4-BE49-F238E27FC236}">
                <a16:creationId xmlns:a16="http://schemas.microsoft.com/office/drawing/2014/main" id="{5144733A-2BD5-41A7-AD04-AD445F28F053}"/>
              </a:ext>
            </a:extLst>
          </p:cNvPr>
          <p:cNvSpPr>
            <a:spLocks noGrp="1"/>
          </p:cNvSpPr>
          <p:nvPr>
            <p:ph type="ftr" sz="quarter" idx="12"/>
          </p:nvPr>
        </p:nvSpPr>
        <p:spPr/>
        <p:txBody>
          <a:bodyPr/>
          <a:lstStyle>
            <a:lvl1pPr>
              <a:defRPr b="1" i="0">
                <a:cs typeface="Arial" panose="020B0604020202020204" pitchFamily="34" charset="0"/>
              </a:defRPr>
            </a:lvl1pPr>
          </a:lstStyle>
          <a:p>
            <a:endParaRPr lang="en-US" altLang="en-US" dirty="0"/>
          </a:p>
        </p:txBody>
      </p:sp>
    </p:spTree>
    <p:extLst>
      <p:ext uri="{BB962C8B-B14F-4D97-AF65-F5344CB8AC3E}">
        <p14:creationId xmlns:p14="http://schemas.microsoft.com/office/powerpoint/2010/main" val="98812093"/>
      </p:ext>
    </p:extLst>
  </p:cSld>
  <p:clrMapOvr>
    <a:masterClrMapping/>
  </p:clrMapOvr>
  <p:transition>
    <p:fade thruBlk="1"/>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1230679131"/>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2437604155"/>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1395126369"/>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Garamond" pitchFamily="-107"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Garamond" pitchFamily="-107"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Garamond" pitchFamily="-107" charset="0"/>
                  <a:ea typeface="+mn-ea"/>
                  <a:cs typeface="+mn-cs"/>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latin typeface="Garamond" pitchFamily="-107" charset="0"/>
                  <a:ea typeface="+mn-ea"/>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Garamond" pitchFamily="-107"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Garamond" pitchFamily="-107" charset="0"/>
                <a:ea typeface="+mn-ea"/>
                <a:cs typeface="+mn-cs"/>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latin typeface="Garamond" pitchFamily="-107" charset="0"/>
                <a:ea typeface="+mn-ea"/>
                <a:cs typeface="+mn-cs"/>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10C19B8F-D446-954A-9071-E664C683ED4C}" type="slidenum">
              <a:rPr lang="en-US"/>
              <a:pPr>
                <a:defRPr/>
              </a:pPr>
              <a:t>‹#›</a:t>
            </a:fld>
            <a:endParaRPr lang="en-US"/>
          </a:p>
        </p:txBody>
      </p:sp>
    </p:spTree>
    <p:extLst>
      <p:ext uri="{BB962C8B-B14F-4D97-AF65-F5344CB8AC3E}">
        <p14:creationId xmlns:p14="http://schemas.microsoft.com/office/powerpoint/2010/main" val="2118333023"/>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B53C511-8D52-6D46-850F-8313C512C7F8}"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50981540"/>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9A3798A-BED5-4A41-BA38-46C06731AD1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7287133"/>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5488298D-5A3A-FE45-B322-6E57AF121E28}"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36911189"/>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40577D69-68DA-9E4E-9B4A-8BC868661391}"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6801274"/>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1A56FA82-8A04-F34C-B0BD-CC99A26F5F0B}"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95667005"/>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9D0133CC-FB89-3747-ACAD-F9EB3C7F9E32}"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902342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5C958-4C42-47CC-86AE-6F21B9AF1C69}"/>
              </a:ext>
            </a:extLst>
          </p:cNvPr>
          <p:cNvSpPr>
            <a:spLocks noGrp="1"/>
          </p:cNvSpPr>
          <p:nvPr>
            <p:ph type="title"/>
          </p:nvPr>
        </p:nvSpPr>
        <p:spPr>
          <a:xfrm>
            <a:off x="623888" y="1709738"/>
            <a:ext cx="7886700" cy="2852737"/>
          </a:xfrm>
        </p:spPr>
        <p:txBody>
          <a:bodyPr anchor="b"/>
          <a:lstStyle>
            <a:lvl1pPr>
              <a:defRPr sz="6000" b="1" i="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866370E3-FDF3-4750-BE89-0E4A1E7FD3ED}"/>
              </a:ext>
            </a:extLst>
          </p:cNvPr>
          <p:cNvSpPr>
            <a:spLocks noGrp="1"/>
          </p:cNvSpPr>
          <p:nvPr>
            <p:ph type="body" idx="1"/>
          </p:nvPr>
        </p:nvSpPr>
        <p:spPr>
          <a:xfrm>
            <a:off x="623888" y="4589463"/>
            <a:ext cx="7886700" cy="1500187"/>
          </a:xfrm>
        </p:spPr>
        <p:txBody>
          <a:bodyPr/>
          <a:lstStyle>
            <a:lvl1pPr marL="0" indent="0">
              <a:buNone/>
              <a:defRPr sz="2400" b="1" i="0">
                <a:cs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
        <p:nvSpPr>
          <p:cNvPr id="4" name="Date Placeholder 3">
            <a:extLst>
              <a:ext uri="{FF2B5EF4-FFF2-40B4-BE49-F238E27FC236}">
                <a16:creationId xmlns:a16="http://schemas.microsoft.com/office/drawing/2014/main" id="{BDAE9C01-4888-4BA4-B5AC-5069F456A2D2}"/>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0C3D9305-FE76-464F-82A4-E407E06F1B1B}"/>
              </a:ext>
            </a:extLst>
          </p:cNvPr>
          <p:cNvSpPr>
            <a:spLocks noGrp="1"/>
          </p:cNvSpPr>
          <p:nvPr>
            <p:ph type="sldNum" sz="quarter" idx="11"/>
          </p:nvPr>
        </p:nvSpPr>
        <p:spPr/>
        <p:txBody>
          <a:bodyPr/>
          <a:lstStyle>
            <a:lvl1pPr>
              <a:defRPr b="1" i="0">
                <a:cs typeface="Arial" panose="020B0604020202020204" pitchFamily="34" charset="0"/>
              </a:defRPr>
            </a:lvl1pPr>
          </a:lstStyle>
          <a:p>
            <a:fld id="{2EF386BD-9159-4620-9E99-882ADDC714F2}" type="slidenum">
              <a:rPr lang="en-US" altLang="en-US" smtClean="0"/>
              <a:pPr/>
              <a:t>‹#›</a:t>
            </a:fld>
            <a:endParaRPr lang="en-US" altLang="en-US" dirty="0"/>
          </a:p>
        </p:txBody>
      </p:sp>
      <p:sp>
        <p:nvSpPr>
          <p:cNvPr id="6" name="Footer Placeholder 5">
            <a:extLst>
              <a:ext uri="{FF2B5EF4-FFF2-40B4-BE49-F238E27FC236}">
                <a16:creationId xmlns:a16="http://schemas.microsoft.com/office/drawing/2014/main" id="{34D5F43A-5B3B-475E-B8F7-FCBBFA611C6E}"/>
              </a:ext>
            </a:extLst>
          </p:cNvPr>
          <p:cNvSpPr>
            <a:spLocks noGrp="1"/>
          </p:cNvSpPr>
          <p:nvPr>
            <p:ph type="ftr" sz="quarter" idx="12"/>
          </p:nvPr>
        </p:nvSpPr>
        <p:spPr/>
        <p:txBody>
          <a:bodyPr/>
          <a:lstStyle>
            <a:lvl1pPr>
              <a:defRPr b="1" i="0">
                <a:cs typeface="Arial" panose="020B0604020202020204" pitchFamily="34" charset="0"/>
              </a:defRPr>
            </a:lvl1pPr>
          </a:lstStyle>
          <a:p>
            <a:endParaRPr lang="en-US" altLang="en-US" dirty="0"/>
          </a:p>
        </p:txBody>
      </p:sp>
    </p:spTree>
    <p:extLst>
      <p:ext uri="{BB962C8B-B14F-4D97-AF65-F5344CB8AC3E}">
        <p14:creationId xmlns:p14="http://schemas.microsoft.com/office/powerpoint/2010/main" val="4288804939"/>
      </p:ext>
    </p:extLst>
  </p:cSld>
  <p:clrMapOvr>
    <a:masterClrMapping/>
  </p:clrMapOvr>
  <p:transition>
    <p:fade thruBlk="1"/>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8715D9F6-210A-2C45-A111-C8F192D44CA2}"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01649591"/>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5916EE1D-8E83-5541-A701-DE636AA0862B}"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97013062"/>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B2B8299-966B-6545-956A-5CD1ADE85922}"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14740706"/>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3493765-1A0D-9043-93C7-5FE4B5DDD9E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7797319"/>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D37F98-8FA9-434B-A38E-C85205B897F4}" type="slidenum">
              <a:rPr lang="en-US"/>
              <a:pPr>
                <a:defRPr/>
              </a:pPr>
              <a:t>‹#›</a:t>
            </a:fld>
            <a:endParaRPr lang="en-US"/>
          </a:p>
        </p:txBody>
      </p:sp>
    </p:spTree>
    <p:extLst>
      <p:ext uri="{BB962C8B-B14F-4D97-AF65-F5344CB8AC3E}">
        <p14:creationId xmlns:p14="http://schemas.microsoft.com/office/powerpoint/2010/main" val="3727884680"/>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5A22D3-D5CF-9C48-9143-DC0865A42ED3}" type="slidenum">
              <a:rPr lang="en-US"/>
              <a:pPr>
                <a:defRPr/>
              </a:pPr>
              <a:t>‹#›</a:t>
            </a:fld>
            <a:endParaRPr lang="en-US"/>
          </a:p>
        </p:txBody>
      </p:sp>
    </p:spTree>
    <p:extLst>
      <p:ext uri="{BB962C8B-B14F-4D97-AF65-F5344CB8AC3E}">
        <p14:creationId xmlns:p14="http://schemas.microsoft.com/office/powerpoint/2010/main" val="4003667198"/>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891B66-125E-A74C-A009-CCD4ECCB33E5}" type="slidenum">
              <a:rPr lang="en-US"/>
              <a:pPr>
                <a:defRPr/>
              </a:pPr>
              <a:t>‹#›</a:t>
            </a:fld>
            <a:endParaRPr lang="en-US"/>
          </a:p>
        </p:txBody>
      </p:sp>
    </p:spTree>
    <p:extLst>
      <p:ext uri="{BB962C8B-B14F-4D97-AF65-F5344CB8AC3E}">
        <p14:creationId xmlns:p14="http://schemas.microsoft.com/office/powerpoint/2010/main" val="3023071322"/>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B647B0-EB42-0E41-B516-F7F06BA8B7F7}" type="slidenum">
              <a:rPr lang="en-US"/>
              <a:pPr>
                <a:defRPr/>
              </a:pPr>
              <a:t>‹#›</a:t>
            </a:fld>
            <a:endParaRPr lang="en-US"/>
          </a:p>
        </p:txBody>
      </p:sp>
    </p:spTree>
    <p:extLst>
      <p:ext uri="{BB962C8B-B14F-4D97-AF65-F5344CB8AC3E}">
        <p14:creationId xmlns:p14="http://schemas.microsoft.com/office/powerpoint/2010/main" val="2402334847"/>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2B887D7B-6D52-3249-A345-87F30DD99DCC}" type="slidenum">
              <a:rPr lang="en-US"/>
              <a:pPr>
                <a:defRPr/>
              </a:pPr>
              <a:t>‹#›</a:t>
            </a:fld>
            <a:endParaRPr lang="en-US"/>
          </a:p>
        </p:txBody>
      </p:sp>
    </p:spTree>
    <p:extLst>
      <p:ext uri="{BB962C8B-B14F-4D97-AF65-F5344CB8AC3E}">
        <p14:creationId xmlns:p14="http://schemas.microsoft.com/office/powerpoint/2010/main" val="2433744391"/>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8540A5-D4B9-2740-A2AF-4D2C8F1737E4}" type="slidenum">
              <a:rPr lang="en-US"/>
              <a:pPr>
                <a:defRPr/>
              </a:pPr>
              <a:t>‹#›</a:t>
            </a:fld>
            <a:endParaRPr lang="en-US"/>
          </a:p>
        </p:txBody>
      </p:sp>
    </p:spTree>
    <p:extLst>
      <p:ext uri="{BB962C8B-B14F-4D97-AF65-F5344CB8AC3E}">
        <p14:creationId xmlns:p14="http://schemas.microsoft.com/office/powerpoint/2010/main" val="17399678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94338-C284-4885-8F7D-92D305FBB425}"/>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1A8E291-7B94-499E-9DC1-AD1EC3B7F5D8}"/>
              </a:ext>
            </a:extLst>
          </p:cNvPr>
          <p:cNvSpPr>
            <a:spLocks noGrp="1"/>
          </p:cNvSpPr>
          <p:nvPr>
            <p:ph sz="half" idx="1"/>
          </p:nvPr>
        </p:nvSpPr>
        <p:spPr>
          <a:xfrm>
            <a:off x="457200" y="1600200"/>
            <a:ext cx="4038600" cy="4525963"/>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EB1254A6-CAAE-4B4E-9BF9-5B6D747BFA77}"/>
              </a:ext>
            </a:extLst>
          </p:cNvPr>
          <p:cNvSpPr>
            <a:spLocks noGrp="1"/>
          </p:cNvSpPr>
          <p:nvPr>
            <p:ph sz="half" idx="2"/>
          </p:nvPr>
        </p:nvSpPr>
        <p:spPr>
          <a:xfrm>
            <a:off x="4648200" y="1600200"/>
            <a:ext cx="4038600" cy="4525963"/>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9AED0091-6E0A-46BC-B846-1C7AB1878AA0}"/>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1FF23734-9ADC-4404-BF0F-B8A56720DD10}"/>
              </a:ext>
            </a:extLst>
          </p:cNvPr>
          <p:cNvSpPr>
            <a:spLocks noGrp="1"/>
          </p:cNvSpPr>
          <p:nvPr>
            <p:ph type="sldNum" sz="quarter" idx="11"/>
          </p:nvPr>
        </p:nvSpPr>
        <p:spPr/>
        <p:txBody>
          <a:bodyPr/>
          <a:lstStyle>
            <a:lvl1pPr>
              <a:defRPr b="1" i="0">
                <a:cs typeface="Arial" panose="020B0604020202020204" pitchFamily="34" charset="0"/>
              </a:defRPr>
            </a:lvl1pPr>
          </a:lstStyle>
          <a:p>
            <a:fld id="{8EFB4A2E-013B-491A-8476-7C6F9E9FDA6C}" type="slidenum">
              <a:rPr lang="en-US" altLang="en-US" smtClean="0"/>
              <a:pPr/>
              <a:t>‹#›</a:t>
            </a:fld>
            <a:endParaRPr lang="en-US" altLang="en-US" dirty="0"/>
          </a:p>
        </p:txBody>
      </p:sp>
      <p:sp>
        <p:nvSpPr>
          <p:cNvPr id="7" name="Footer Placeholder 6">
            <a:extLst>
              <a:ext uri="{FF2B5EF4-FFF2-40B4-BE49-F238E27FC236}">
                <a16:creationId xmlns:a16="http://schemas.microsoft.com/office/drawing/2014/main" id="{167D7C53-3387-4ACC-AD27-0B7C811FCAFC}"/>
              </a:ext>
            </a:extLst>
          </p:cNvPr>
          <p:cNvSpPr>
            <a:spLocks noGrp="1"/>
          </p:cNvSpPr>
          <p:nvPr>
            <p:ph type="ftr" sz="quarter" idx="12"/>
          </p:nvPr>
        </p:nvSpPr>
        <p:spPr/>
        <p:txBody>
          <a:bodyPr/>
          <a:lstStyle>
            <a:lvl1pPr>
              <a:defRPr b="1" i="0">
                <a:cs typeface="Arial" panose="020B0604020202020204" pitchFamily="34" charset="0"/>
              </a:defRPr>
            </a:lvl1pPr>
          </a:lstStyle>
          <a:p>
            <a:endParaRPr lang="en-US" altLang="en-US" dirty="0"/>
          </a:p>
        </p:txBody>
      </p:sp>
    </p:spTree>
    <p:extLst>
      <p:ext uri="{BB962C8B-B14F-4D97-AF65-F5344CB8AC3E}">
        <p14:creationId xmlns:p14="http://schemas.microsoft.com/office/powerpoint/2010/main" val="2130072312"/>
      </p:ext>
    </p:extLst>
  </p:cSld>
  <p:clrMapOvr>
    <a:masterClrMapping/>
  </p:clrMapOvr>
  <p:transition>
    <p:fade thruBlk="1"/>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B82AED-71B3-5140-93EF-DDF67784C394}" type="slidenum">
              <a:rPr lang="en-US"/>
              <a:pPr>
                <a:defRPr/>
              </a:pPr>
              <a:t>‹#›</a:t>
            </a:fld>
            <a:endParaRPr lang="en-US"/>
          </a:p>
        </p:txBody>
      </p:sp>
    </p:spTree>
    <p:extLst>
      <p:ext uri="{BB962C8B-B14F-4D97-AF65-F5344CB8AC3E}">
        <p14:creationId xmlns:p14="http://schemas.microsoft.com/office/powerpoint/2010/main" val="3548447098"/>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6B6459-9F3F-9C46-B14D-53D0F676AFB3}" type="slidenum">
              <a:rPr lang="en-US"/>
              <a:pPr>
                <a:defRPr/>
              </a:pPr>
              <a:t>‹#›</a:t>
            </a:fld>
            <a:endParaRPr lang="en-US"/>
          </a:p>
        </p:txBody>
      </p:sp>
    </p:spTree>
    <p:extLst>
      <p:ext uri="{BB962C8B-B14F-4D97-AF65-F5344CB8AC3E}">
        <p14:creationId xmlns:p14="http://schemas.microsoft.com/office/powerpoint/2010/main" val="1912083595"/>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CBC547-61BB-A745-A7D4-25E85225FE68}" type="slidenum">
              <a:rPr lang="en-US"/>
              <a:pPr>
                <a:defRPr/>
              </a:pPr>
              <a:t>‹#›</a:t>
            </a:fld>
            <a:endParaRPr lang="en-US"/>
          </a:p>
        </p:txBody>
      </p:sp>
    </p:spTree>
    <p:extLst>
      <p:ext uri="{BB962C8B-B14F-4D97-AF65-F5344CB8AC3E}">
        <p14:creationId xmlns:p14="http://schemas.microsoft.com/office/powerpoint/2010/main" val="2260825524"/>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9F9AEE-64AB-1E41-BA63-1F8A16BB5ABE}" type="slidenum">
              <a:rPr lang="en-US"/>
              <a:pPr>
                <a:defRPr/>
              </a:pPr>
              <a:t>‹#›</a:t>
            </a:fld>
            <a:endParaRPr lang="en-US"/>
          </a:p>
        </p:txBody>
      </p:sp>
    </p:spTree>
    <p:extLst>
      <p:ext uri="{BB962C8B-B14F-4D97-AF65-F5344CB8AC3E}">
        <p14:creationId xmlns:p14="http://schemas.microsoft.com/office/powerpoint/2010/main" val="371152360"/>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B5D99E-2512-EE44-95C4-F91D6343D138}" type="slidenum">
              <a:rPr lang="en-US"/>
              <a:pPr>
                <a:defRPr/>
              </a:pPr>
              <a:t>‹#›</a:t>
            </a:fld>
            <a:endParaRPr lang="en-US"/>
          </a:p>
        </p:txBody>
      </p:sp>
    </p:spTree>
    <p:extLst>
      <p:ext uri="{BB962C8B-B14F-4D97-AF65-F5344CB8AC3E}">
        <p14:creationId xmlns:p14="http://schemas.microsoft.com/office/powerpoint/2010/main" val="3710038405"/>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1" y="2995651"/>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0" y="2995651"/>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948D31A9-B4B0-254B-BEFD-A4F382FDE0CB}" type="slidenum">
              <a:rPr lang="en-US"/>
              <a:pPr>
                <a:defRPr/>
              </a:pPr>
              <a:t>‹#›</a:t>
            </a:fld>
            <a:endParaRPr lang="en-US"/>
          </a:p>
        </p:txBody>
      </p:sp>
    </p:spTree>
    <p:extLst>
      <p:ext uri="{BB962C8B-B14F-4D97-AF65-F5344CB8AC3E}">
        <p14:creationId xmlns:p14="http://schemas.microsoft.com/office/powerpoint/2010/main" val="4113780929"/>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9E41E49-96E8-A045-B750-0FA258B14A1D}" type="slidenum">
              <a:rPr lang="en-US"/>
              <a:pPr>
                <a:defRPr/>
              </a:pPr>
              <a:t>‹#›</a:t>
            </a:fld>
            <a:endParaRPr lang="en-US"/>
          </a:p>
        </p:txBody>
      </p:sp>
    </p:spTree>
    <p:extLst>
      <p:ext uri="{BB962C8B-B14F-4D97-AF65-F5344CB8AC3E}">
        <p14:creationId xmlns:p14="http://schemas.microsoft.com/office/powerpoint/2010/main" val="3152255100"/>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1E59C1-88C4-8A4E-8CDA-C47C893EBA69}" type="slidenum">
              <a:rPr lang="en-US"/>
              <a:pPr>
                <a:defRPr/>
              </a:pPr>
              <a:t>‹#›</a:t>
            </a:fld>
            <a:endParaRPr lang="en-US"/>
          </a:p>
        </p:txBody>
      </p:sp>
    </p:spTree>
    <p:extLst>
      <p:ext uri="{BB962C8B-B14F-4D97-AF65-F5344CB8AC3E}">
        <p14:creationId xmlns:p14="http://schemas.microsoft.com/office/powerpoint/2010/main" val="1127975047"/>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1D6B514-581D-244C-A84A-720D0C2517CE}" type="slidenum">
              <a:rPr lang="en-US"/>
              <a:pPr>
                <a:defRPr/>
              </a:pPr>
              <a:t>‹#›</a:t>
            </a:fld>
            <a:endParaRPr lang="en-US"/>
          </a:p>
        </p:txBody>
      </p:sp>
    </p:spTree>
    <p:extLst>
      <p:ext uri="{BB962C8B-B14F-4D97-AF65-F5344CB8AC3E}">
        <p14:creationId xmlns:p14="http://schemas.microsoft.com/office/powerpoint/2010/main" val="3248644758"/>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B955FBB-8BF8-5746-868E-E1DAB8D8EB53}" type="slidenum">
              <a:rPr lang="en-US"/>
              <a:pPr>
                <a:defRPr/>
              </a:pPr>
              <a:t>‹#›</a:t>
            </a:fld>
            <a:endParaRPr lang="en-US"/>
          </a:p>
        </p:txBody>
      </p:sp>
    </p:spTree>
    <p:extLst>
      <p:ext uri="{BB962C8B-B14F-4D97-AF65-F5344CB8AC3E}">
        <p14:creationId xmlns:p14="http://schemas.microsoft.com/office/powerpoint/2010/main" val="330930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28/04/2025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1B4DD-3A18-4ADF-BB8C-4ED531AE40D9}"/>
              </a:ext>
            </a:extLst>
          </p:cNvPr>
          <p:cNvSpPr>
            <a:spLocks noGrp="1"/>
          </p:cNvSpPr>
          <p:nvPr>
            <p:ph type="title"/>
          </p:nvPr>
        </p:nvSpPr>
        <p:spPr>
          <a:xfrm>
            <a:off x="630238" y="365125"/>
            <a:ext cx="7886700" cy="1325563"/>
          </a:xfrm>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ED9E3CE-8DB1-4088-8129-9C1781F4415D}"/>
              </a:ext>
            </a:extLst>
          </p:cNvPr>
          <p:cNvSpPr>
            <a:spLocks noGrp="1"/>
          </p:cNvSpPr>
          <p:nvPr>
            <p:ph type="body" idx="1"/>
          </p:nvPr>
        </p:nvSpPr>
        <p:spPr>
          <a:xfrm>
            <a:off x="630238" y="1681163"/>
            <a:ext cx="3868737" cy="82391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58BF873F-B62C-4FF6-A475-A06604CDDE27}"/>
              </a:ext>
            </a:extLst>
          </p:cNvPr>
          <p:cNvSpPr>
            <a:spLocks noGrp="1"/>
          </p:cNvSpPr>
          <p:nvPr>
            <p:ph sz="half" idx="2"/>
          </p:nvPr>
        </p:nvSpPr>
        <p:spPr>
          <a:xfrm>
            <a:off x="630238" y="2505075"/>
            <a:ext cx="3868737" cy="3684588"/>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780CAC89-6FA8-482B-B090-662DA4E6D94C}"/>
              </a:ext>
            </a:extLst>
          </p:cNvPr>
          <p:cNvSpPr>
            <a:spLocks noGrp="1"/>
          </p:cNvSpPr>
          <p:nvPr>
            <p:ph type="body" sz="quarter" idx="3"/>
          </p:nvPr>
        </p:nvSpPr>
        <p:spPr>
          <a:xfrm>
            <a:off x="4629150" y="1681163"/>
            <a:ext cx="3887788" cy="82391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15D75A2C-D8F8-4D4D-899D-D17BC1D659DC}"/>
              </a:ext>
            </a:extLst>
          </p:cNvPr>
          <p:cNvSpPr>
            <a:spLocks noGrp="1"/>
          </p:cNvSpPr>
          <p:nvPr>
            <p:ph sz="quarter" idx="4"/>
          </p:nvPr>
        </p:nvSpPr>
        <p:spPr>
          <a:xfrm>
            <a:off x="4629150" y="2505075"/>
            <a:ext cx="3887788" cy="3684588"/>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E4D30E76-6E17-44EE-8AF4-4DECBD2FD2DA}"/>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8" name="Slide Number Placeholder 7">
            <a:extLst>
              <a:ext uri="{FF2B5EF4-FFF2-40B4-BE49-F238E27FC236}">
                <a16:creationId xmlns:a16="http://schemas.microsoft.com/office/drawing/2014/main" id="{50592802-CB92-4B2A-972F-7F1DB7E6D283}"/>
              </a:ext>
            </a:extLst>
          </p:cNvPr>
          <p:cNvSpPr>
            <a:spLocks noGrp="1"/>
          </p:cNvSpPr>
          <p:nvPr>
            <p:ph type="sldNum" sz="quarter" idx="11"/>
          </p:nvPr>
        </p:nvSpPr>
        <p:spPr/>
        <p:txBody>
          <a:bodyPr/>
          <a:lstStyle>
            <a:lvl1pPr>
              <a:defRPr b="1" i="0">
                <a:cs typeface="Arial" panose="020B0604020202020204" pitchFamily="34" charset="0"/>
              </a:defRPr>
            </a:lvl1pPr>
          </a:lstStyle>
          <a:p>
            <a:fld id="{47EBDA44-3801-4559-998D-C6CB76C75904}" type="slidenum">
              <a:rPr lang="en-US" altLang="en-US" smtClean="0"/>
              <a:pPr/>
              <a:t>‹#›</a:t>
            </a:fld>
            <a:endParaRPr lang="en-US" altLang="en-US" dirty="0"/>
          </a:p>
        </p:txBody>
      </p:sp>
      <p:sp>
        <p:nvSpPr>
          <p:cNvPr id="9" name="Footer Placeholder 8">
            <a:extLst>
              <a:ext uri="{FF2B5EF4-FFF2-40B4-BE49-F238E27FC236}">
                <a16:creationId xmlns:a16="http://schemas.microsoft.com/office/drawing/2014/main" id="{4FC67D91-7209-4367-9A4C-424B2684D422}"/>
              </a:ext>
            </a:extLst>
          </p:cNvPr>
          <p:cNvSpPr>
            <a:spLocks noGrp="1"/>
          </p:cNvSpPr>
          <p:nvPr>
            <p:ph type="ftr" sz="quarter" idx="12"/>
          </p:nvPr>
        </p:nvSpPr>
        <p:spPr/>
        <p:txBody>
          <a:bodyPr/>
          <a:lstStyle>
            <a:lvl1pPr>
              <a:defRPr b="1" i="0">
                <a:cs typeface="Arial" panose="020B0604020202020204" pitchFamily="34" charset="0"/>
              </a:defRPr>
            </a:lvl1pPr>
          </a:lstStyle>
          <a:p>
            <a:endParaRPr lang="en-US" altLang="en-US" dirty="0"/>
          </a:p>
        </p:txBody>
      </p:sp>
    </p:spTree>
    <p:extLst>
      <p:ext uri="{BB962C8B-B14F-4D97-AF65-F5344CB8AC3E}">
        <p14:creationId xmlns:p14="http://schemas.microsoft.com/office/powerpoint/2010/main" val="1697613113"/>
      </p:ext>
    </p:extLst>
  </p:cSld>
  <p:clrMapOvr>
    <a:masterClrMapping/>
  </p:clrMapOvr>
  <p:transition>
    <p:fade thruBlk="1"/>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4DFA03-AC1B-E143-8786-84DDCA5459B1}" type="slidenum">
              <a:rPr lang="en-US"/>
              <a:pPr>
                <a:defRPr/>
              </a:pPr>
              <a:t>‹#›</a:t>
            </a:fld>
            <a:endParaRPr lang="en-US"/>
          </a:p>
        </p:txBody>
      </p:sp>
    </p:spTree>
    <p:extLst>
      <p:ext uri="{BB962C8B-B14F-4D97-AF65-F5344CB8AC3E}">
        <p14:creationId xmlns:p14="http://schemas.microsoft.com/office/powerpoint/2010/main" val="1373057262"/>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C766CE-0BF5-8A41-BD25-2759E83D11FF}" type="slidenum">
              <a:rPr lang="en-US"/>
              <a:pPr>
                <a:defRPr/>
              </a:pPr>
              <a:t>‹#›</a:t>
            </a:fld>
            <a:endParaRPr lang="en-US"/>
          </a:p>
        </p:txBody>
      </p:sp>
    </p:spTree>
    <p:extLst>
      <p:ext uri="{BB962C8B-B14F-4D97-AF65-F5344CB8AC3E}">
        <p14:creationId xmlns:p14="http://schemas.microsoft.com/office/powerpoint/2010/main" val="1568877682"/>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42BFEC-276A-DA47-8259-34657B5F4295}" type="slidenum">
              <a:rPr lang="en-US"/>
              <a:pPr>
                <a:defRPr/>
              </a:pPr>
              <a:t>‹#›</a:t>
            </a:fld>
            <a:endParaRPr lang="en-US"/>
          </a:p>
        </p:txBody>
      </p:sp>
    </p:spTree>
    <p:extLst>
      <p:ext uri="{BB962C8B-B14F-4D97-AF65-F5344CB8AC3E}">
        <p14:creationId xmlns:p14="http://schemas.microsoft.com/office/powerpoint/2010/main" val="1474867217"/>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81D8DC6-5DAE-1740-A275-36B42C5E9725}" type="slidenum">
              <a:rPr lang="en-US"/>
              <a:pPr>
                <a:defRPr/>
              </a:pPr>
              <a:t>‹#›</a:t>
            </a:fld>
            <a:endParaRPr lang="en-US"/>
          </a:p>
        </p:txBody>
      </p:sp>
    </p:spTree>
    <p:extLst>
      <p:ext uri="{BB962C8B-B14F-4D97-AF65-F5344CB8AC3E}">
        <p14:creationId xmlns:p14="http://schemas.microsoft.com/office/powerpoint/2010/main" val="2122870318"/>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A605B86-8622-9E4B-A3F5-86D33418B14D}" type="slidenum">
              <a:rPr lang="en-US"/>
              <a:pPr>
                <a:defRPr/>
              </a:pPr>
              <a:t>‹#›</a:t>
            </a:fld>
            <a:endParaRPr lang="en-US"/>
          </a:p>
        </p:txBody>
      </p:sp>
    </p:spTree>
    <p:extLst>
      <p:ext uri="{BB962C8B-B14F-4D97-AF65-F5344CB8AC3E}">
        <p14:creationId xmlns:p14="http://schemas.microsoft.com/office/powerpoint/2010/main" val="2758959806"/>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B9D5E70-7587-EE42-A01E-5FEC5613D6BC}" type="slidenum">
              <a:rPr lang="en-US"/>
              <a:pPr>
                <a:defRPr/>
              </a:pPr>
              <a:t>‹#›</a:t>
            </a:fld>
            <a:endParaRPr lang="en-US"/>
          </a:p>
        </p:txBody>
      </p:sp>
    </p:spTree>
    <p:extLst>
      <p:ext uri="{BB962C8B-B14F-4D97-AF65-F5344CB8AC3E}">
        <p14:creationId xmlns:p14="http://schemas.microsoft.com/office/powerpoint/2010/main" val="32267047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25B0A-E0A0-4273-81E8-DD9C52AEECC1}"/>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BBD417F-D0EB-4CF2-A981-ABAAD7DB5D21}"/>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4" name="Slide Number Placeholder 3">
            <a:extLst>
              <a:ext uri="{FF2B5EF4-FFF2-40B4-BE49-F238E27FC236}">
                <a16:creationId xmlns:a16="http://schemas.microsoft.com/office/drawing/2014/main" id="{87DDF1D9-E9F8-4FE1-B0AB-B5C3A6EE9DC8}"/>
              </a:ext>
            </a:extLst>
          </p:cNvPr>
          <p:cNvSpPr>
            <a:spLocks noGrp="1"/>
          </p:cNvSpPr>
          <p:nvPr>
            <p:ph type="sldNum" sz="quarter" idx="11"/>
          </p:nvPr>
        </p:nvSpPr>
        <p:spPr/>
        <p:txBody>
          <a:bodyPr/>
          <a:lstStyle>
            <a:lvl1pPr>
              <a:defRPr b="1" i="0">
                <a:cs typeface="Arial" panose="020B0604020202020204" pitchFamily="34" charset="0"/>
              </a:defRPr>
            </a:lvl1pPr>
          </a:lstStyle>
          <a:p>
            <a:fld id="{217DADCF-EE6C-4C89-BBF0-00B3FF23AF0A}" type="slidenum">
              <a:rPr lang="en-US" altLang="en-US" smtClean="0"/>
              <a:pPr/>
              <a:t>‹#›</a:t>
            </a:fld>
            <a:endParaRPr lang="en-US" altLang="en-US" dirty="0"/>
          </a:p>
        </p:txBody>
      </p:sp>
      <p:sp>
        <p:nvSpPr>
          <p:cNvPr id="5" name="Footer Placeholder 4">
            <a:extLst>
              <a:ext uri="{FF2B5EF4-FFF2-40B4-BE49-F238E27FC236}">
                <a16:creationId xmlns:a16="http://schemas.microsoft.com/office/drawing/2014/main" id="{D013E298-525A-45E4-A56C-34B39DF1CADC}"/>
              </a:ext>
            </a:extLst>
          </p:cNvPr>
          <p:cNvSpPr>
            <a:spLocks noGrp="1"/>
          </p:cNvSpPr>
          <p:nvPr>
            <p:ph type="ftr" sz="quarter" idx="12"/>
          </p:nvPr>
        </p:nvSpPr>
        <p:spPr/>
        <p:txBody>
          <a:bodyPr/>
          <a:lstStyle>
            <a:lvl1pPr>
              <a:defRPr b="1" i="0">
                <a:cs typeface="Arial" panose="020B0604020202020204" pitchFamily="34" charset="0"/>
              </a:defRPr>
            </a:lvl1pPr>
          </a:lstStyle>
          <a:p>
            <a:endParaRPr lang="en-US" altLang="en-US" dirty="0"/>
          </a:p>
        </p:txBody>
      </p:sp>
    </p:spTree>
    <p:extLst>
      <p:ext uri="{BB962C8B-B14F-4D97-AF65-F5344CB8AC3E}">
        <p14:creationId xmlns:p14="http://schemas.microsoft.com/office/powerpoint/2010/main" val="254640176"/>
      </p:ext>
    </p:extLst>
  </p:cSld>
  <p:clrMapOvr>
    <a:masterClrMapping/>
  </p:clrMapOvr>
  <p:transition>
    <p:fade thruBlk="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7A8840-17E8-4999-A115-949FCF3154F8}"/>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3" name="Slide Number Placeholder 2">
            <a:extLst>
              <a:ext uri="{FF2B5EF4-FFF2-40B4-BE49-F238E27FC236}">
                <a16:creationId xmlns:a16="http://schemas.microsoft.com/office/drawing/2014/main" id="{B8C9CF4D-CDB8-4991-93FB-4754F7D26EB1}"/>
              </a:ext>
            </a:extLst>
          </p:cNvPr>
          <p:cNvSpPr>
            <a:spLocks noGrp="1"/>
          </p:cNvSpPr>
          <p:nvPr>
            <p:ph type="sldNum" sz="quarter" idx="11"/>
          </p:nvPr>
        </p:nvSpPr>
        <p:spPr/>
        <p:txBody>
          <a:bodyPr/>
          <a:lstStyle>
            <a:lvl1pPr>
              <a:defRPr b="1" i="0">
                <a:cs typeface="Arial" panose="020B0604020202020204" pitchFamily="34" charset="0"/>
              </a:defRPr>
            </a:lvl1pPr>
          </a:lstStyle>
          <a:p>
            <a:fld id="{A716F9F1-BBAA-4C35-9C2C-D4A2FD3AEDDB}" type="slidenum">
              <a:rPr lang="en-US" altLang="en-US" smtClean="0"/>
              <a:pPr/>
              <a:t>‹#›</a:t>
            </a:fld>
            <a:endParaRPr lang="en-US" altLang="en-US" dirty="0"/>
          </a:p>
        </p:txBody>
      </p:sp>
      <p:sp>
        <p:nvSpPr>
          <p:cNvPr id="4" name="Footer Placeholder 3">
            <a:extLst>
              <a:ext uri="{FF2B5EF4-FFF2-40B4-BE49-F238E27FC236}">
                <a16:creationId xmlns:a16="http://schemas.microsoft.com/office/drawing/2014/main" id="{8F3780A3-4723-4735-860D-482BDC51E8C8}"/>
              </a:ext>
            </a:extLst>
          </p:cNvPr>
          <p:cNvSpPr>
            <a:spLocks noGrp="1"/>
          </p:cNvSpPr>
          <p:nvPr>
            <p:ph type="ftr" sz="quarter" idx="12"/>
          </p:nvPr>
        </p:nvSpPr>
        <p:spPr/>
        <p:txBody>
          <a:bodyPr/>
          <a:lstStyle>
            <a:lvl1pPr>
              <a:defRPr b="1" i="0">
                <a:cs typeface="Arial" panose="020B0604020202020204" pitchFamily="34" charset="0"/>
              </a:defRPr>
            </a:lvl1pPr>
          </a:lstStyle>
          <a:p>
            <a:endParaRPr lang="en-US" altLang="en-US" dirty="0"/>
          </a:p>
        </p:txBody>
      </p:sp>
    </p:spTree>
    <p:extLst>
      <p:ext uri="{BB962C8B-B14F-4D97-AF65-F5344CB8AC3E}">
        <p14:creationId xmlns:p14="http://schemas.microsoft.com/office/powerpoint/2010/main" val="4164377031"/>
      </p:ext>
    </p:extLst>
  </p:cSld>
  <p:clrMapOvr>
    <a:masterClrMapping/>
  </p:clrMapOvr>
  <p:transition>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D2B06-7963-498B-B596-B766439F1DEE}"/>
              </a:ext>
            </a:extLst>
          </p:cNvPr>
          <p:cNvSpPr>
            <a:spLocks noGrp="1"/>
          </p:cNvSpPr>
          <p:nvPr>
            <p:ph type="title"/>
          </p:nvPr>
        </p:nvSpPr>
        <p:spPr>
          <a:xfrm>
            <a:off x="630238" y="457200"/>
            <a:ext cx="2949575" cy="1600200"/>
          </a:xfrm>
        </p:spPr>
        <p:txBody>
          <a:bodyPr anchor="b"/>
          <a:lstStyle>
            <a:lvl1pPr>
              <a:defRPr sz="3200" b="1" i="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83A969B-936F-400F-B63D-29528FC40F6E}"/>
              </a:ext>
            </a:extLst>
          </p:cNvPr>
          <p:cNvSpPr>
            <a:spLocks noGrp="1"/>
          </p:cNvSpPr>
          <p:nvPr>
            <p:ph idx="1"/>
          </p:nvPr>
        </p:nvSpPr>
        <p:spPr>
          <a:xfrm>
            <a:off x="3887788" y="987425"/>
            <a:ext cx="4629150" cy="4873625"/>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1C17E243-40FB-477E-9E78-D312ACC29D96}"/>
              </a:ext>
            </a:extLst>
          </p:cNvPr>
          <p:cNvSpPr>
            <a:spLocks noGrp="1"/>
          </p:cNvSpPr>
          <p:nvPr>
            <p:ph type="body" sz="half" idx="2"/>
          </p:nvPr>
        </p:nvSpPr>
        <p:spPr>
          <a:xfrm>
            <a:off x="630238" y="2057400"/>
            <a:ext cx="2949575" cy="3811588"/>
          </a:xfrm>
        </p:spPr>
        <p:txBody>
          <a:bodyPr/>
          <a:lstStyle>
            <a:lvl1pPr marL="0" indent="0">
              <a:buNone/>
              <a:defRPr sz="1600" b="1" i="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608CDEDF-C37F-470E-B024-A5DCA02E7350}"/>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862944A0-EE97-4D80-B1FE-A72EF36C802B}"/>
              </a:ext>
            </a:extLst>
          </p:cNvPr>
          <p:cNvSpPr>
            <a:spLocks noGrp="1"/>
          </p:cNvSpPr>
          <p:nvPr>
            <p:ph type="sldNum" sz="quarter" idx="11"/>
          </p:nvPr>
        </p:nvSpPr>
        <p:spPr/>
        <p:txBody>
          <a:bodyPr/>
          <a:lstStyle>
            <a:lvl1pPr>
              <a:defRPr b="1" i="0">
                <a:cs typeface="Arial" panose="020B0604020202020204" pitchFamily="34" charset="0"/>
              </a:defRPr>
            </a:lvl1pPr>
          </a:lstStyle>
          <a:p>
            <a:fld id="{14746C94-89CF-4262-ACFC-2F9FEF6A535B}" type="slidenum">
              <a:rPr lang="en-US" altLang="en-US" smtClean="0"/>
              <a:pPr/>
              <a:t>‹#›</a:t>
            </a:fld>
            <a:endParaRPr lang="en-US" altLang="en-US" dirty="0"/>
          </a:p>
        </p:txBody>
      </p:sp>
      <p:sp>
        <p:nvSpPr>
          <p:cNvPr id="7" name="Footer Placeholder 6">
            <a:extLst>
              <a:ext uri="{FF2B5EF4-FFF2-40B4-BE49-F238E27FC236}">
                <a16:creationId xmlns:a16="http://schemas.microsoft.com/office/drawing/2014/main" id="{3930C6F3-A5EC-4628-A5C7-F7B7CAE17F0F}"/>
              </a:ext>
            </a:extLst>
          </p:cNvPr>
          <p:cNvSpPr>
            <a:spLocks noGrp="1"/>
          </p:cNvSpPr>
          <p:nvPr>
            <p:ph type="ftr" sz="quarter" idx="12"/>
          </p:nvPr>
        </p:nvSpPr>
        <p:spPr/>
        <p:txBody>
          <a:bodyPr/>
          <a:lstStyle>
            <a:lvl1pPr>
              <a:defRPr b="1" i="0">
                <a:cs typeface="Arial" panose="020B0604020202020204" pitchFamily="34" charset="0"/>
              </a:defRPr>
            </a:lvl1pPr>
          </a:lstStyle>
          <a:p>
            <a:endParaRPr lang="en-US" altLang="en-US" dirty="0"/>
          </a:p>
        </p:txBody>
      </p:sp>
    </p:spTree>
    <p:extLst>
      <p:ext uri="{BB962C8B-B14F-4D97-AF65-F5344CB8AC3E}">
        <p14:creationId xmlns:p14="http://schemas.microsoft.com/office/powerpoint/2010/main" val="553523731"/>
      </p:ext>
    </p:extLst>
  </p:cSld>
  <p:clrMapOvr>
    <a:masterClrMapping/>
  </p:clrMapOvr>
  <p:transition>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E45BF-E6D0-47B0-966E-384E768BB033}"/>
              </a:ext>
            </a:extLst>
          </p:cNvPr>
          <p:cNvSpPr>
            <a:spLocks noGrp="1"/>
          </p:cNvSpPr>
          <p:nvPr>
            <p:ph type="title"/>
          </p:nvPr>
        </p:nvSpPr>
        <p:spPr>
          <a:xfrm>
            <a:off x="630238" y="457200"/>
            <a:ext cx="2949575" cy="1600200"/>
          </a:xfrm>
        </p:spPr>
        <p:txBody>
          <a:bodyPr anchor="b"/>
          <a:lstStyle>
            <a:lvl1pPr>
              <a:defRPr sz="3200" b="1" i="0">
                <a:cs typeface="Arial" panose="020B0604020202020204" pitchFamily="34"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68F464C6-5D02-41D3-99D8-CD609A3753C2}"/>
              </a:ext>
            </a:extLst>
          </p:cNvPr>
          <p:cNvSpPr>
            <a:spLocks noGrp="1"/>
          </p:cNvSpPr>
          <p:nvPr>
            <p:ph type="pic" idx="1"/>
          </p:nvPr>
        </p:nvSpPr>
        <p:spPr>
          <a:xfrm>
            <a:off x="3887788" y="987425"/>
            <a:ext cx="4629150" cy="4873625"/>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A8F62827-8479-496C-A1A7-F741735F340B}"/>
              </a:ext>
            </a:extLst>
          </p:cNvPr>
          <p:cNvSpPr>
            <a:spLocks noGrp="1"/>
          </p:cNvSpPr>
          <p:nvPr>
            <p:ph type="body" sz="half" idx="2"/>
          </p:nvPr>
        </p:nvSpPr>
        <p:spPr>
          <a:xfrm>
            <a:off x="630238" y="2057400"/>
            <a:ext cx="2949575" cy="3811588"/>
          </a:xfrm>
        </p:spPr>
        <p:txBody>
          <a:bodyPr/>
          <a:lstStyle>
            <a:lvl1pPr marL="0" indent="0">
              <a:buNone/>
              <a:defRPr sz="1600" b="1" i="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05954714-F186-402C-BDF5-C6F73FBD6057}"/>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74B5E96A-6554-4A17-9BEB-59D9E6C7B0D2}"/>
              </a:ext>
            </a:extLst>
          </p:cNvPr>
          <p:cNvSpPr>
            <a:spLocks noGrp="1"/>
          </p:cNvSpPr>
          <p:nvPr>
            <p:ph type="sldNum" sz="quarter" idx="11"/>
          </p:nvPr>
        </p:nvSpPr>
        <p:spPr/>
        <p:txBody>
          <a:bodyPr/>
          <a:lstStyle>
            <a:lvl1pPr>
              <a:defRPr b="1" i="0">
                <a:cs typeface="Arial" panose="020B0604020202020204" pitchFamily="34" charset="0"/>
              </a:defRPr>
            </a:lvl1pPr>
          </a:lstStyle>
          <a:p>
            <a:fld id="{C28BBAAF-55F2-467E-9EE2-33A3FCEB2BF7}" type="slidenum">
              <a:rPr lang="en-US" altLang="en-US" smtClean="0"/>
              <a:pPr/>
              <a:t>‹#›</a:t>
            </a:fld>
            <a:endParaRPr lang="en-US" altLang="en-US" dirty="0"/>
          </a:p>
        </p:txBody>
      </p:sp>
      <p:sp>
        <p:nvSpPr>
          <p:cNvPr id="7" name="Footer Placeholder 6">
            <a:extLst>
              <a:ext uri="{FF2B5EF4-FFF2-40B4-BE49-F238E27FC236}">
                <a16:creationId xmlns:a16="http://schemas.microsoft.com/office/drawing/2014/main" id="{67A8907C-F043-413F-AA2D-2537B6BAD64E}"/>
              </a:ext>
            </a:extLst>
          </p:cNvPr>
          <p:cNvSpPr>
            <a:spLocks noGrp="1"/>
          </p:cNvSpPr>
          <p:nvPr>
            <p:ph type="ftr" sz="quarter" idx="12"/>
          </p:nvPr>
        </p:nvSpPr>
        <p:spPr/>
        <p:txBody>
          <a:bodyPr/>
          <a:lstStyle>
            <a:lvl1pPr>
              <a:defRPr b="1" i="0">
                <a:cs typeface="Arial" panose="020B0604020202020204" pitchFamily="34" charset="0"/>
              </a:defRPr>
            </a:lvl1pPr>
          </a:lstStyle>
          <a:p>
            <a:endParaRPr lang="en-US" altLang="en-US" dirty="0"/>
          </a:p>
        </p:txBody>
      </p:sp>
    </p:spTree>
    <p:extLst>
      <p:ext uri="{BB962C8B-B14F-4D97-AF65-F5344CB8AC3E}">
        <p14:creationId xmlns:p14="http://schemas.microsoft.com/office/powerpoint/2010/main" val="3592302943"/>
      </p:ext>
    </p:extLst>
  </p:cSld>
  <p:clrMapOvr>
    <a:masterClrMapping/>
  </p:clrMapOvr>
  <p:transition>
    <p:fade thruBlk="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CA54-8CF3-4B32-BCB5-9A1C60E709D0}"/>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6BB7539D-F341-4283-981F-F96F13905D47}"/>
              </a:ext>
            </a:extLst>
          </p:cNvPr>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BB619587-7D58-4A9B-B592-91313FAFBC44}"/>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1FAD5E5E-C52A-4576-BD3B-6460775E452B}"/>
              </a:ext>
            </a:extLst>
          </p:cNvPr>
          <p:cNvSpPr>
            <a:spLocks noGrp="1"/>
          </p:cNvSpPr>
          <p:nvPr>
            <p:ph type="sldNum" sz="quarter" idx="11"/>
          </p:nvPr>
        </p:nvSpPr>
        <p:spPr/>
        <p:txBody>
          <a:bodyPr/>
          <a:lstStyle>
            <a:lvl1pPr>
              <a:defRPr b="1" i="0">
                <a:cs typeface="Arial" panose="020B0604020202020204" pitchFamily="34" charset="0"/>
              </a:defRPr>
            </a:lvl1pPr>
          </a:lstStyle>
          <a:p>
            <a:fld id="{0C253462-DD55-44DB-B23C-D8EDA1CE0277}" type="slidenum">
              <a:rPr lang="en-US" altLang="en-US" smtClean="0"/>
              <a:pPr/>
              <a:t>‹#›</a:t>
            </a:fld>
            <a:endParaRPr lang="en-US" altLang="en-US" dirty="0"/>
          </a:p>
        </p:txBody>
      </p:sp>
      <p:sp>
        <p:nvSpPr>
          <p:cNvPr id="6" name="Footer Placeholder 5">
            <a:extLst>
              <a:ext uri="{FF2B5EF4-FFF2-40B4-BE49-F238E27FC236}">
                <a16:creationId xmlns:a16="http://schemas.microsoft.com/office/drawing/2014/main" id="{0588BDE0-44E8-4470-B856-A0A256066C39}"/>
              </a:ext>
            </a:extLst>
          </p:cNvPr>
          <p:cNvSpPr>
            <a:spLocks noGrp="1"/>
          </p:cNvSpPr>
          <p:nvPr>
            <p:ph type="ftr" sz="quarter" idx="12"/>
          </p:nvPr>
        </p:nvSpPr>
        <p:spPr/>
        <p:txBody>
          <a:bodyPr/>
          <a:lstStyle>
            <a:lvl1pPr>
              <a:defRPr b="1" i="0">
                <a:cs typeface="Arial" panose="020B0604020202020204" pitchFamily="34" charset="0"/>
              </a:defRPr>
            </a:lvl1pPr>
          </a:lstStyle>
          <a:p>
            <a:endParaRPr lang="en-US" altLang="en-US" dirty="0"/>
          </a:p>
        </p:txBody>
      </p:sp>
    </p:spTree>
    <p:extLst>
      <p:ext uri="{BB962C8B-B14F-4D97-AF65-F5344CB8AC3E}">
        <p14:creationId xmlns:p14="http://schemas.microsoft.com/office/powerpoint/2010/main" val="1935362856"/>
      </p:ext>
    </p:extLst>
  </p:cSld>
  <p:clrMapOvr>
    <a:masterClrMapping/>
  </p:clrMapOvr>
  <p:transition>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2012A-17EE-40C5-9A2E-AC3B0EF9F675}"/>
              </a:ext>
            </a:extLst>
          </p:cNvPr>
          <p:cNvSpPr>
            <a:spLocks noGrp="1"/>
          </p:cNvSpPr>
          <p:nvPr>
            <p:ph type="title" orient="vert"/>
          </p:nvPr>
        </p:nvSpPr>
        <p:spPr>
          <a:xfrm>
            <a:off x="6629400" y="274638"/>
            <a:ext cx="2057400" cy="5851525"/>
          </a:xfrm>
        </p:spPr>
        <p:txBody>
          <a:bodyPr vert="eaVert"/>
          <a:lstStyle>
            <a:lvl1pPr>
              <a:defRPr b="1" i="0">
                <a:cs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193760B5-1F4E-46FD-AAEA-94D79A6FDBC8}"/>
              </a:ext>
            </a:extLst>
          </p:cNvPr>
          <p:cNvSpPr>
            <a:spLocks noGrp="1"/>
          </p:cNvSpPr>
          <p:nvPr>
            <p:ph type="body" orient="vert" idx="1"/>
          </p:nvPr>
        </p:nvSpPr>
        <p:spPr>
          <a:xfrm>
            <a:off x="457200" y="274638"/>
            <a:ext cx="6019800" cy="5851525"/>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FB8ABD4C-CBE8-4A6A-A7E9-8D009AFF5AA7}"/>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D0EB7B92-858C-4B50-A41B-74CD33F7B43B}"/>
              </a:ext>
            </a:extLst>
          </p:cNvPr>
          <p:cNvSpPr>
            <a:spLocks noGrp="1"/>
          </p:cNvSpPr>
          <p:nvPr>
            <p:ph type="sldNum" sz="quarter" idx="11"/>
          </p:nvPr>
        </p:nvSpPr>
        <p:spPr/>
        <p:txBody>
          <a:bodyPr/>
          <a:lstStyle>
            <a:lvl1pPr>
              <a:defRPr b="1" i="0">
                <a:cs typeface="Arial" panose="020B0604020202020204" pitchFamily="34" charset="0"/>
              </a:defRPr>
            </a:lvl1pPr>
          </a:lstStyle>
          <a:p>
            <a:fld id="{9B71AA96-CDB2-49EA-978D-856D6B831FEE}" type="slidenum">
              <a:rPr lang="en-US" altLang="en-US" smtClean="0"/>
              <a:pPr/>
              <a:t>‹#›</a:t>
            </a:fld>
            <a:endParaRPr lang="en-US" altLang="en-US" dirty="0"/>
          </a:p>
        </p:txBody>
      </p:sp>
      <p:sp>
        <p:nvSpPr>
          <p:cNvPr id="6" name="Footer Placeholder 5">
            <a:extLst>
              <a:ext uri="{FF2B5EF4-FFF2-40B4-BE49-F238E27FC236}">
                <a16:creationId xmlns:a16="http://schemas.microsoft.com/office/drawing/2014/main" id="{EE21B949-CC4D-4F81-98D4-3972193857FB}"/>
              </a:ext>
            </a:extLst>
          </p:cNvPr>
          <p:cNvSpPr>
            <a:spLocks noGrp="1"/>
          </p:cNvSpPr>
          <p:nvPr>
            <p:ph type="ftr" sz="quarter" idx="12"/>
          </p:nvPr>
        </p:nvSpPr>
        <p:spPr/>
        <p:txBody>
          <a:bodyPr/>
          <a:lstStyle>
            <a:lvl1pPr>
              <a:defRPr b="1" i="0">
                <a:cs typeface="Arial" panose="020B0604020202020204" pitchFamily="34" charset="0"/>
              </a:defRPr>
            </a:lvl1pPr>
          </a:lstStyle>
          <a:p>
            <a:endParaRPr lang="en-US" altLang="en-US" dirty="0"/>
          </a:p>
        </p:txBody>
      </p:sp>
    </p:spTree>
    <p:extLst>
      <p:ext uri="{BB962C8B-B14F-4D97-AF65-F5344CB8AC3E}">
        <p14:creationId xmlns:p14="http://schemas.microsoft.com/office/powerpoint/2010/main" val="2321598815"/>
      </p:ext>
    </p:extLst>
  </p:cSld>
  <p:clrMapOvr>
    <a:masterClrMapping/>
  </p:clrMapOvr>
  <p:transition>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454AE-574F-4B34-B420-4E73E25D7F17}"/>
              </a:ext>
            </a:extLst>
          </p:cNvPr>
          <p:cNvSpPr>
            <a:spLocks noGrp="1"/>
          </p:cNvSpPr>
          <p:nvPr>
            <p:ph type="ctrTitle"/>
          </p:nvPr>
        </p:nvSpPr>
        <p:spPr>
          <a:xfrm>
            <a:off x="1143000" y="1122363"/>
            <a:ext cx="6858000" cy="2387600"/>
          </a:xfrm>
        </p:spPr>
        <p:txBody>
          <a:bodyPr anchor="b"/>
          <a:lstStyle>
            <a:lvl1pPr algn="ctr">
              <a:defRPr sz="6000"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17B15F0-4362-441D-9FFF-D0E25417F81F}"/>
              </a:ext>
            </a:extLst>
          </p:cNvPr>
          <p:cNvSpPr>
            <a:spLocks noGrp="1"/>
          </p:cNvSpPr>
          <p:nvPr>
            <p:ph type="subTitle" idx="1"/>
          </p:nvPr>
        </p:nvSpPr>
        <p:spPr>
          <a:xfrm>
            <a:off x="1143000" y="3602038"/>
            <a:ext cx="6858000" cy="1655762"/>
          </a:xfrm>
        </p:spPr>
        <p:txBody>
          <a:bodyPr/>
          <a:lstStyle>
            <a:lvl1pPr marL="0" indent="0" algn="ctr">
              <a:buNone/>
              <a:defRPr sz="2400" b="1"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3E5C96A0-8DC5-4D5E-93F6-7BAE104D8451}"/>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8BA5E1E5-D538-40C6-AA65-DFA092974671}"/>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788C243B-67A8-405F-A7D8-D04DC0F96B49}"/>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E7F2D86C-A1A2-4AAC-BB81-36DFDE66A9BD}" type="slidenum">
              <a:rPr lang="en-US" altLang="en-US" smtClean="0"/>
              <a:pPr/>
              <a:t>‹#›</a:t>
            </a:fld>
            <a:endParaRPr lang="en-US" altLang="en-US" dirty="0"/>
          </a:p>
        </p:txBody>
      </p:sp>
    </p:spTree>
    <p:extLst>
      <p:ext uri="{BB962C8B-B14F-4D97-AF65-F5344CB8AC3E}">
        <p14:creationId xmlns:p14="http://schemas.microsoft.com/office/powerpoint/2010/main" val="3501842200"/>
      </p:ext>
    </p:extLst>
  </p:cSld>
  <p:clrMapOvr>
    <a:masterClrMapping/>
  </p:clrMapOvr>
  <p:transition>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DF444-E698-49CB-B1A0-F043BB9A8196}"/>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1204B95-51CF-4682-AF2D-7FBE6E6C7036}"/>
              </a:ext>
            </a:extLst>
          </p:cNvPr>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F096A09D-2558-48A3-8D1F-E626CD62ECB0}"/>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0895AE9F-4D8D-46CD-BBA5-EB51F2EDDC44}"/>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B4D4DF49-CE72-4758-83D3-F5AA948F7E91}"/>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F93B9884-1292-4F79-9B64-5594F96B6787}" type="slidenum">
              <a:rPr lang="en-US" altLang="en-US" smtClean="0"/>
              <a:pPr/>
              <a:t>‹#›</a:t>
            </a:fld>
            <a:endParaRPr lang="en-US" altLang="en-US" dirty="0"/>
          </a:p>
        </p:txBody>
      </p:sp>
    </p:spTree>
    <p:extLst>
      <p:ext uri="{BB962C8B-B14F-4D97-AF65-F5344CB8AC3E}">
        <p14:creationId xmlns:p14="http://schemas.microsoft.com/office/powerpoint/2010/main" val="4275095655"/>
      </p:ext>
    </p:extLst>
  </p:cSld>
  <p:clrMapOvr>
    <a:masterClrMapping/>
  </p:clrMapOvr>
  <p:transition>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6767-46E0-4BEA-8970-D28AF58DAC1C}"/>
              </a:ext>
            </a:extLst>
          </p:cNvPr>
          <p:cNvSpPr>
            <a:spLocks noGrp="1"/>
          </p:cNvSpPr>
          <p:nvPr>
            <p:ph type="title"/>
          </p:nvPr>
        </p:nvSpPr>
        <p:spPr>
          <a:xfrm>
            <a:off x="623888" y="1709738"/>
            <a:ext cx="7886700" cy="2852737"/>
          </a:xfrm>
        </p:spPr>
        <p:txBody>
          <a:bodyPr anchor="b"/>
          <a:lstStyle>
            <a:lvl1pPr>
              <a:defRPr sz="6000"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10EBC428-A0F7-4957-BE24-37293E3C6CFA}"/>
              </a:ext>
            </a:extLst>
          </p:cNvPr>
          <p:cNvSpPr>
            <a:spLocks noGrp="1"/>
          </p:cNvSpPr>
          <p:nvPr>
            <p:ph type="body" idx="1"/>
          </p:nvPr>
        </p:nvSpPr>
        <p:spPr>
          <a:xfrm>
            <a:off x="623888" y="4589463"/>
            <a:ext cx="7886700" cy="1500187"/>
          </a:xfrm>
        </p:spPr>
        <p:txBody>
          <a:bodyPr/>
          <a:lstStyle>
            <a:lvl1pPr marL="0" indent="0">
              <a:buNone/>
              <a:defRPr sz="2400" b="1" i="0">
                <a:latin typeface="Arial" panose="020B0604020202020204" pitchFamily="34" charset="0"/>
                <a:cs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
        <p:nvSpPr>
          <p:cNvPr id="4" name="Date Placeholder 3">
            <a:extLst>
              <a:ext uri="{FF2B5EF4-FFF2-40B4-BE49-F238E27FC236}">
                <a16:creationId xmlns:a16="http://schemas.microsoft.com/office/drawing/2014/main" id="{EB0E2915-C7E1-4115-9337-CE785DB37B46}"/>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98008E43-E4FC-481F-B1E2-5DE491CA7B66}"/>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B97B4882-B5C6-450C-847E-2ADE03A871EC}"/>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C35148F2-3D7B-40EC-8E1B-DD6DD7BB045B}" type="slidenum">
              <a:rPr lang="en-US" altLang="en-US" smtClean="0"/>
              <a:pPr/>
              <a:t>‹#›</a:t>
            </a:fld>
            <a:endParaRPr lang="en-US" altLang="en-US" dirty="0"/>
          </a:p>
        </p:txBody>
      </p:sp>
    </p:spTree>
    <p:extLst>
      <p:ext uri="{BB962C8B-B14F-4D97-AF65-F5344CB8AC3E}">
        <p14:creationId xmlns:p14="http://schemas.microsoft.com/office/powerpoint/2010/main" val="4104763345"/>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28/04/2025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9C4B4-6239-4155-9FA9-BF3604A1CEFE}"/>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B6D39D3-5117-4BD1-BD2A-2A5C151657D0}"/>
              </a:ext>
            </a:extLst>
          </p:cNvPr>
          <p:cNvSpPr>
            <a:spLocks noGrp="1"/>
          </p:cNvSpPr>
          <p:nvPr>
            <p:ph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64B0C3E7-CBBF-4D34-B3BF-6A2706B8B9B4}"/>
              </a:ext>
            </a:extLst>
          </p:cNvPr>
          <p:cNvSpPr>
            <a:spLocks noGrp="1"/>
          </p:cNvSpPr>
          <p:nvPr>
            <p:ph sz="half" idx="2"/>
          </p:nvPr>
        </p:nvSpPr>
        <p:spPr>
          <a:xfrm>
            <a:off x="4648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DE73E2CF-D294-4B85-8AD3-CB13D3F16891}"/>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DEC92F28-DB73-466B-867D-2522957D44C3}"/>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482E0818-9F38-4063-9363-31C6E242FB43}"/>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AA4C10A5-C37B-458E-9D70-3FA7A1F541F1}" type="slidenum">
              <a:rPr lang="en-US" altLang="en-US" smtClean="0"/>
              <a:pPr/>
              <a:t>‹#›</a:t>
            </a:fld>
            <a:endParaRPr lang="en-US" altLang="en-US" dirty="0"/>
          </a:p>
        </p:txBody>
      </p:sp>
    </p:spTree>
    <p:extLst>
      <p:ext uri="{BB962C8B-B14F-4D97-AF65-F5344CB8AC3E}">
        <p14:creationId xmlns:p14="http://schemas.microsoft.com/office/powerpoint/2010/main" val="1583906018"/>
      </p:ext>
    </p:extLst>
  </p:cSld>
  <p:clrMapOvr>
    <a:masterClrMapping/>
  </p:clrMapOvr>
  <p:transition>
    <p:fade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60065-BBA0-40E9-AFC3-F60709D9E7DB}"/>
              </a:ext>
            </a:extLst>
          </p:cNvPr>
          <p:cNvSpPr>
            <a:spLocks noGrp="1"/>
          </p:cNvSpPr>
          <p:nvPr>
            <p:ph type="title"/>
          </p:nvPr>
        </p:nvSpPr>
        <p:spPr>
          <a:xfrm>
            <a:off x="630238" y="365125"/>
            <a:ext cx="7886700" cy="1325563"/>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F9DFD4B1-E64D-415F-AABA-359C539BBB3E}"/>
              </a:ext>
            </a:extLst>
          </p:cNvPr>
          <p:cNvSpPr>
            <a:spLocks noGrp="1"/>
          </p:cNvSpPr>
          <p:nvPr>
            <p:ph type="body" idx="1"/>
          </p:nvPr>
        </p:nvSpPr>
        <p:spPr>
          <a:xfrm>
            <a:off x="630238" y="1681163"/>
            <a:ext cx="3868737" cy="82391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71E46BFE-7CEB-41BB-B8CE-1736466391F1}"/>
              </a:ext>
            </a:extLst>
          </p:cNvPr>
          <p:cNvSpPr>
            <a:spLocks noGrp="1"/>
          </p:cNvSpPr>
          <p:nvPr>
            <p:ph sz="half" idx="2"/>
          </p:nvPr>
        </p:nvSpPr>
        <p:spPr>
          <a:xfrm>
            <a:off x="630238" y="2505075"/>
            <a:ext cx="3868737" cy="36845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27AD850C-CE9C-41E3-A0A2-4C5449F77748}"/>
              </a:ext>
            </a:extLst>
          </p:cNvPr>
          <p:cNvSpPr>
            <a:spLocks noGrp="1"/>
          </p:cNvSpPr>
          <p:nvPr>
            <p:ph type="body" sz="quarter" idx="3"/>
          </p:nvPr>
        </p:nvSpPr>
        <p:spPr>
          <a:xfrm>
            <a:off x="4629150" y="1681163"/>
            <a:ext cx="3887788" cy="82391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A790FEA5-2E0D-4197-BEB7-B5E87D8B98FA}"/>
              </a:ext>
            </a:extLst>
          </p:cNvPr>
          <p:cNvSpPr>
            <a:spLocks noGrp="1"/>
          </p:cNvSpPr>
          <p:nvPr>
            <p:ph sz="quarter" idx="4"/>
          </p:nvPr>
        </p:nvSpPr>
        <p:spPr>
          <a:xfrm>
            <a:off x="4629150" y="2505075"/>
            <a:ext cx="3887788" cy="36845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01E2CF8A-7499-4B94-BAE2-04145A27F797}"/>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8" name="Footer Placeholder 7">
            <a:extLst>
              <a:ext uri="{FF2B5EF4-FFF2-40B4-BE49-F238E27FC236}">
                <a16:creationId xmlns:a16="http://schemas.microsoft.com/office/drawing/2014/main" id="{9A5C9323-DB53-4885-B743-35B0A7046033}"/>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9" name="Slide Number Placeholder 8">
            <a:extLst>
              <a:ext uri="{FF2B5EF4-FFF2-40B4-BE49-F238E27FC236}">
                <a16:creationId xmlns:a16="http://schemas.microsoft.com/office/drawing/2014/main" id="{39F36C20-2D62-4CA1-8AAA-28633C53771B}"/>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E221FACA-CD6C-442F-9580-708DA538E304}" type="slidenum">
              <a:rPr lang="en-US" altLang="en-US" smtClean="0"/>
              <a:pPr/>
              <a:t>‹#›</a:t>
            </a:fld>
            <a:endParaRPr lang="en-US" altLang="en-US" dirty="0"/>
          </a:p>
        </p:txBody>
      </p:sp>
    </p:spTree>
    <p:extLst>
      <p:ext uri="{BB962C8B-B14F-4D97-AF65-F5344CB8AC3E}">
        <p14:creationId xmlns:p14="http://schemas.microsoft.com/office/powerpoint/2010/main" val="2817833751"/>
      </p:ext>
    </p:extLst>
  </p:cSld>
  <p:clrMapOvr>
    <a:masterClrMapping/>
  </p:clrMapOvr>
  <p:transition>
    <p:fade thruBlk="1"/>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99C21-088D-410F-B033-6846D63C8136}"/>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067EAF63-EE23-4327-A851-78ED6439913D}"/>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4" name="Footer Placeholder 3">
            <a:extLst>
              <a:ext uri="{FF2B5EF4-FFF2-40B4-BE49-F238E27FC236}">
                <a16:creationId xmlns:a16="http://schemas.microsoft.com/office/drawing/2014/main" id="{D6134160-2F98-44D0-A5AA-DDA04742C3ED}"/>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04213CA8-D299-4702-9747-CEC8195A35AA}"/>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50F391D1-72A8-4A03-AA1C-0ACF1E121999}" type="slidenum">
              <a:rPr lang="en-US" altLang="en-US" smtClean="0"/>
              <a:pPr/>
              <a:t>‹#›</a:t>
            </a:fld>
            <a:endParaRPr lang="en-US" altLang="en-US" dirty="0"/>
          </a:p>
        </p:txBody>
      </p:sp>
    </p:spTree>
    <p:extLst>
      <p:ext uri="{BB962C8B-B14F-4D97-AF65-F5344CB8AC3E}">
        <p14:creationId xmlns:p14="http://schemas.microsoft.com/office/powerpoint/2010/main" val="3098499924"/>
      </p:ext>
    </p:extLst>
  </p:cSld>
  <p:clrMapOvr>
    <a:masterClrMapping/>
  </p:clrMapOvr>
  <p:transition>
    <p:fade thruBlk="1"/>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780258-52D6-4AB9-A49B-17B5D3764168}"/>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3" name="Footer Placeholder 2">
            <a:extLst>
              <a:ext uri="{FF2B5EF4-FFF2-40B4-BE49-F238E27FC236}">
                <a16:creationId xmlns:a16="http://schemas.microsoft.com/office/drawing/2014/main" id="{2AFE33A9-2590-400A-9C5E-05550A09E56E}"/>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4" name="Slide Number Placeholder 3">
            <a:extLst>
              <a:ext uri="{FF2B5EF4-FFF2-40B4-BE49-F238E27FC236}">
                <a16:creationId xmlns:a16="http://schemas.microsoft.com/office/drawing/2014/main" id="{430B74F2-D56A-4AF1-97C7-50C601E657D2}"/>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21E4C311-FD6B-4D40-B273-9075FC622E6F}" type="slidenum">
              <a:rPr lang="en-US" altLang="en-US" smtClean="0"/>
              <a:pPr/>
              <a:t>‹#›</a:t>
            </a:fld>
            <a:endParaRPr lang="en-US" altLang="en-US" dirty="0"/>
          </a:p>
        </p:txBody>
      </p:sp>
    </p:spTree>
    <p:extLst>
      <p:ext uri="{BB962C8B-B14F-4D97-AF65-F5344CB8AC3E}">
        <p14:creationId xmlns:p14="http://schemas.microsoft.com/office/powerpoint/2010/main" val="4024717419"/>
      </p:ext>
    </p:extLst>
  </p:cSld>
  <p:clrMapOvr>
    <a:masterClrMapping/>
  </p:clrMapOvr>
  <p:transition>
    <p:fade thruBlk="1"/>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7F4F1-0AA1-49EA-B244-6D0D87F561C5}"/>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9E44DC9-0CEC-403B-845B-4462506CED30}"/>
              </a:ext>
            </a:extLst>
          </p:cNvPr>
          <p:cNvSpPr>
            <a:spLocks noGrp="1"/>
          </p:cNvSpPr>
          <p:nvPr>
            <p:ph idx="1"/>
          </p:nvPr>
        </p:nvSpPr>
        <p:spPr>
          <a:xfrm>
            <a:off x="3887788" y="987425"/>
            <a:ext cx="4629150" cy="4873625"/>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78BBFC02-D2B1-4CA1-A25D-7C86FF50A1A1}"/>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4A35BF86-29D5-4927-ACBE-633243058291}"/>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76921BAE-0937-4D32-A23C-313F91B44286}"/>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2CF58DA7-C64F-47EA-ADA5-3A68A48D8575}"/>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E8D97BFB-10F9-412B-AF6A-6C3095564009}" type="slidenum">
              <a:rPr lang="en-US" altLang="en-US" smtClean="0"/>
              <a:pPr/>
              <a:t>‹#›</a:t>
            </a:fld>
            <a:endParaRPr lang="en-US" altLang="en-US" dirty="0"/>
          </a:p>
        </p:txBody>
      </p:sp>
    </p:spTree>
    <p:extLst>
      <p:ext uri="{BB962C8B-B14F-4D97-AF65-F5344CB8AC3E}">
        <p14:creationId xmlns:p14="http://schemas.microsoft.com/office/powerpoint/2010/main" val="4133013026"/>
      </p:ext>
    </p:extLst>
  </p:cSld>
  <p:clrMapOvr>
    <a:masterClrMapping/>
  </p:clrMapOvr>
  <p:transition>
    <p:fade thruBlk="1"/>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7B522-EAFC-45F8-A13B-9C39CCB07E40}"/>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0DAFD147-9174-4DF5-9CC2-95B73E529C22}"/>
              </a:ext>
            </a:extLst>
          </p:cNvPr>
          <p:cNvSpPr>
            <a:spLocks noGrp="1"/>
          </p:cNvSpPr>
          <p:nvPr>
            <p:ph type="pic" idx="1"/>
          </p:nvPr>
        </p:nvSpPr>
        <p:spPr>
          <a:xfrm>
            <a:off x="3887788" y="987425"/>
            <a:ext cx="4629150" cy="4873625"/>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D9677A67-9E5C-4BC7-9770-E0CE8AFB3419}"/>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840164FF-FDF5-4865-BBB0-7F851B0F4E9C}"/>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8CCD56FF-3A8C-4574-B828-397D274B67A9}"/>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1C9FBF0D-C464-4DB8-8227-41168AE20683}"/>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3E8F4E45-AB8D-4A23-9F71-2B94EA280D9A}" type="slidenum">
              <a:rPr lang="en-US" altLang="en-US" smtClean="0"/>
              <a:pPr/>
              <a:t>‹#›</a:t>
            </a:fld>
            <a:endParaRPr lang="en-US" altLang="en-US" dirty="0"/>
          </a:p>
        </p:txBody>
      </p:sp>
    </p:spTree>
    <p:extLst>
      <p:ext uri="{BB962C8B-B14F-4D97-AF65-F5344CB8AC3E}">
        <p14:creationId xmlns:p14="http://schemas.microsoft.com/office/powerpoint/2010/main" val="1803526325"/>
      </p:ext>
    </p:extLst>
  </p:cSld>
  <p:clrMapOvr>
    <a:masterClrMapping/>
  </p:clrMapOvr>
  <p:transition>
    <p:fade thruBlk="1"/>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5585A-C797-49F9-8995-73E73C7C6FE7}"/>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AB1C7A15-DCD3-4435-92D4-22F1ECF37D65}"/>
              </a:ext>
            </a:extLst>
          </p:cNvPr>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0AC788B3-73BD-4576-BC61-A411F2A62239}"/>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44F24042-EACA-4BC9-8B7E-492AA0019632}"/>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9C625CC1-04D7-40AE-9D06-879EFAEE87C5}"/>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DBFD3B20-0FC5-4E0C-BC1F-9D78530DD029}" type="slidenum">
              <a:rPr lang="en-US" altLang="en-US" smtClean="0"/>
              <a:pPr/>
              <a:t>‹#›</a:t>
            </a:fld>
            <a:endParaRPr lang="en-US" altLang="en-US" dirty="0"/>
          </a:p>
        </p:txBody>
      </p:sp>
    </p:spTree>
    <p:extLst>
      <p:ext uri="{BB962C8B-B14F-4D97-AF65-F5344CB8AC3E}">
        <p14:creationId xmlns:p14="http://schemas.microsoft.com/office/powerpoint/2010/main" val="1456485527"/>
      </p:ext>
    </p:extLst>
  </p:cSld>
  <p:clrMapOvr>
    <a:masterClrMapping/>
  </p:clrMapOvr>
  <p:transition>
    <p:fade thruBlk="1"/>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62A9F5-0B1A-4274-8BCA-F92932F2CAC2}"/>
              </a:ext>
            </a:extLst>
          </p:cNvPr>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1ED91EF2-2829-410E-9ACE-76D635B4030F}"/>
              </a:ext>
            </a:extLst>
          </p:cNvPr>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6ADD9C6D-2C5B-4726-9C3A-29161F2FCCB6}"/>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597A2968-C52C-4C0F-9F2A-9AD962A09BB0}"/>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E35EB817-2832-465D-9164-BB7AD16B52F3}"/>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46726816-5E6D-4C84-B152-1F0D82E81C3D}" type="slidenum">
              <a:rPr lang="en-US" altLang="en-US" smtClean="0"/>
              <a:pPr/>
              <a:t>‹#›</a:t>
            </a:fld>
            <a:endParaRPr lang="en-US" altLang="en-US" dirty="0"/>
          </a:p>
        </p:txBody>
      </p:sp>
    </p:spTree>
    <p:extLst>
      <p:ext uri="{BB962C8B-B14F-4D97-AF65-F5344CB8AC3E}">
        <p14:creationId xmlns:p14="http://schemas.microsoft.com/office/powerpoint/2010/main" val="1996982522"/>
      </p:ext>
    </p:extLst>
  </p:cSld>
  <p:clrMapOvr>
    <a:masterClrMapping/>
  </p:clrMapOvr>
  <p:transition>
    <p:fade thruBlk="1"/>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14018" name="Group 2">
            <a:extLst>
              <a:ext uri="{FF2B5EF4-FFF2-40B4-BE49-F238E27FC236}">
                <a16:creationId xmlns:a16="http://schemas.microsoft.com/office/drawing/2014/main" id="{384D0953-275A-419D-996A-3C417493AE71}"/>
              </a:ext>
            </a:extLst>
          </p:cNvPr>
          <p:cNvGrpSpPr>
            <a:grpSpLocks/>
          </p:cNvGrpSpPr>
          <p:nvPr/>
        </p:nvGrpSpPr>
        <p:grpSpPr bwMode="auto">
          <a:xfrm>
            <a:off x="0" y="6350"/>
            <a:ext cx="9140825" cy="6851650"/>
            <a:chOff x="0" y="4"/>
            <a:chExt cx="5758" cy="4316"/>
          </a:xfrm>
        </p:grpSpPr>
        <p:grpSp>
          <p:nvGrpSpPr>
            <p:cNvPr id="214019" name="Group 3">
              <a:extLst>
                <a:ext uri="{FF2B5EF4-FFF2-40B4-BE49-F238E27FC236}">
                  <a16:creationId xmlns:a16="http://schemas.microsoft.com/office/drawing/2014/main" id="{F38B9540-7654-4998-BF46-1BE55F64BE14}"/>
                </a:ext>
              </a:extLst>
            </p:cNvPr>
            <p:cNvGrpSpPr>
              <a:grpSpLocks/>
            </p:cNvGrpSpPr>
            <p:nvPr/>
          </p:nvGrpSpPr>
          <p:grpSpPr bwMode="auto">
            <a:xfrm>
              <a:off x="0" y="1161"/>
              <a:ext cx="5758" cy="3159"/>
              <a:chOff x="0" y="1161"/>
              <a:chExt cx="5758" cy="3159"/>
            </a:xfrm>
          </p:grpSpPr>
          <p:sp>
            <p:nvSpPr>
              <p:cNvPr id="214020" name="Freeform 4">
                <a:extLst>
                  <a:ext uri="{FF2B5EF4-FFF2-40B4-BE49-F238E27FC236}">
                    <a16:creationId xmlns:a16="http://schemas.microsoft.com/office/drawing/2014/main" id="{C29B3210-B315-4678-A02C-757BCEA8352B}"/>
                  </a:ext>
                </a:extLst>
              </p:cNvPr>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4021" name="Freeform 5">
                <a:extLst>
                  <a:ext uri="{FF2B5EF4-FFF2-40B4-BE49-F238E27FC236}">
                    <a16:creationId xmlns:a16="http://schemas.microsoft.com/office/drawing/2014/main" id="{E8DC302E-83BF-4897-9814-334AEB2E511F}"/>
                  </a:ext>
                </a:extLst>
              </p:cNvPr>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grpSp>
        <p:sp>
          <p:nvSpPr>
            <p:cNvPr id="214022" name="Freeform 6">
              <a:extLst>
                <a:ext uri="{FF2B5EF4-FFF2-40B4-BE49-F238E27FC236}">
                  <a16:creationId xmlns:a16="http://schemas.microsoft.com/office/drawing/2014/main" id="{F00C6A6C-AC90-4FF6-80FA-4A5D0DFA3AAE}"/>
                </a:ext>
              </a:extLst>
            </p:cNvPr>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4023" name="Freeform 7">
              <a:extLst>
                <a:ext uri="{FF2B5EF4-FFF2-40B4-BE49-F238E27FC236}">
                  <a16:creationId xmlns:a16="http://schemas.microsoft.com/office/drawing/2014/main" id="{AF42D88F-608D-4F8A-B5E7-A11F2FCFD02A}"/>
                </a:ext>
              </a:extLst>
            </p:cNvPr>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4024" name="Freeform 8">
              <a:extLst>
                <a:ext uri="{FF2B5EF4-FFF2-40B4-BE49-F238E27FC236}">
                  <a16:creationId xmlns:a16="http://schemas.microsoft.com/office/drawing/2014/main" id="{3382EA12-B5FF-460A-9E50-1B6FA8709347}"/>
                </a:ext>
              </a:extLst>
            </p:cNvPr>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grpSp>
          <p:nvGrpSpPr>
            <p:cNvPr id="214025" name="Group 9">
              <a:extLst>
                <a:ext uri="{FF2B5EF4-FFF2-40B4-BE49-F238E27FC236}">
                  <a16:creationId xmlns:a16="http://schemas.microsoft.com/office/drawing/2014/main" id="{64599404-5254-47D5-9E3A-7C64C795C36A}"/>
                </a:ext>
              </a:extLst>
            </p:cNvPr>
            <p:cNvGrpSpPr>
              <a:grpSpLocks/>
            </p:cNvGrpSpPr>
            <p:nvPr/>
          </p:nvGrpSpPr>
          <p:grpSpPr bwMode="auto">
            <a:xfrm>
              <a:off x="348" y="4"/>
              <a:ext cx="5410" cy="4316"/>
              <a:chOff x="348" y="4"/>
              <a:chExt cx="5410" cy="4316"/>
            </a:xfrm>
          </p:grpSpPr>
          <p:sp>
            <p:nvSpPr>
              <p:cNvPr id="214026" name="Freeform 10">
                <a:extLst>
                  <a:ext uri="{FF2B5EF4-FFF2-40B4-BE49-F238E27FC236}">
                    <a16:creationId xmlns:a16="http://schemas.microsoft.com/office/drawing/2014/main" id="{FAEAEBCA-32F7-43C9-9816-53CAA09EEC6D}"/>
                  </a:ext>
                </a:extLst>
              </p:cNvPr>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4027" name="Freeform 11">
                <a:extLst>
                  <a:ext uri="{FF2B5EF4-FFF2-40B4-BE49-F238E27FC236}">
                    <a16:creationId xmlns:a16="http://schemas.microsoft.com/office/drawing/2014/main" id="{935EBC09-1287-4139-AFAE-799D9E94E46A}"/>
                  </a:ext>
                </a:extLst>
              </p:cNvPr>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4028" name="Freeform 12">
                <a:extLst>
                  <a:ext uri="{FF2B5EF4-FFF2-40B4-BE49-F238E27FC236}">
                    <a16:creationId xmlns:a16="http://schemas.microsoft.com/office/drawing/2014/main" id="{5DA7E6BB-5692-4EE4-B055-369A6F64CCB1}"/>
                  </a:ext>
                </a:extLst>
              </p:cNvPr>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4029" name="Freeform 13">
                <a:extLst>
                  <a:ext uri="{FF2B5EF4-FFF2-40B4-BE49-F238E27FC236}">
                    <a16:creationId xmlns:a16="http://schemas.microsoft.com/office/drawing/2014/main" id="{5D82CB32-C8A3-467C-9D3B-437187D63528}"/>
                  </a:ext>
                </a:extLst>
              </p:cNvPr>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4030" name="Freeform 14">
                <a:extLst>
                  <a:ext uri="{FF2B5EF4-FFF2-40B4-BE49-F238E27FC236}">
                    <a16:creationId xmlns:a16="http://schemas.microsoft.com/office/drawing/2014/main" id="{35DFA173-862F-4B33-9B63-B47ACDA6D825}"/>
                  </a:ext>
                </a:extLst>
              </p:cNvPr>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4031" name="Freeform 15">
                <a:extLst>
                  <a:ext uri="{FF2B5EF4-FFF2-40B4-BE49-F238E27FC236}">
                    <a16:creationId xmlns:a16="http://schemas.microsoft.com/office/drawing/2014/main" id="{0B2367DA-A9AE-44B0-B0C1-6A18F16DC6A9}"/>
                  </a:ext>
                </a:extLst>
              </p:cNvPr>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grpSp>
      </p:grpSp>
      <p:sp>
        <p:nvSpPr>
          <p:cNvPr id="214032" name="Rectangle 16">
            <a:extLst>
              <a:ext uri="{FF2B5EF4-FFF2-40B4-BE49-F238E27FC236}">
                <a16:creationId xmlns:a16="http://schemas.microsoft.com/office/drawing/2014/main" id="{DDE67D6C-29DE-4960-8905-581A862EF64A}"/>
              </a:ext>
            </a:extLst>
          </p:cNvPr>
          <p:cNvSpPr>
            <a:spLocks noGrp="1" noChangeArrowheads="1"/>
          </p:cNvSpPr>
          <p:nvPr>
            <p:ph type="ctrTitle" sz="quarter"/>
          </p:nvPr>
        </p:nvSpPr>
        <p:spPr>
          <a:xfrm>
            <a:off x="1066800" y="1997075"/>
            <a:ext cx="7086600" cy="1431925"/>
          </a:xfrm>
        </p:spPr>
        <p:txBody>
          <a:bodyPr anchor="b"/>
          <a:lstStyle>
            <a:lvl1pPr>
              <a:defRPr b="1" i="0">
                <a:cs typeface="Arial" panose="020B0604020202020204" pitchFamily="34" charset="0"/>
              </a:defRPr>
            </a:lvl1pPr>
          </a:lstStyle>
          <a:p>
            <a:pPr lvl="0"/>
            <a:r>
              <a:rPr lang="en-US" altLang="en-US" noProof="0" dirty="0"/>
              <a:t>Click to edit Master title style</a:t>
            </a:r>
          </a:p>
        </p:txBody>
      </p:sp>
      <p:sp>
        <p:nvSpPr>
          <p:cNvPr id="214033" name="Rectangle 17">
            <a:extLst>
              <a:ext uri="{FF2B5EF4-FFF2-40B4-BE49-F238E27FC236}">
                <a16:creationId xmlns:a16="http://schemas.microsoft.com/office/drawing/2014/main" id="{D8849B5E-8B7E-4088-935F-1176BE229652}"/>
              </a:ext>
            </a:extLst>
          </p:cNvPr>
          <p:cNvSpPr>
            <a:spLocks noGrp="1" noChangeArrowheads="1"/>
          </p:cNvSpPr>
          <p:nvPr>
            <p:ph type="subTitle" sz="quarter" idx="1"/>
          </p:nvPr>
        </p:nvSpPr>
        <p:spPr>
          <a:xfrm>
            <a:off x="1066800" y="3886200"/>
            <a:ext cx="6400800" cy="1752600"/>
          </a:xfrm>
        </p:spPr>
        <p:txBody>
          <a:bodyPr/>
          <a:lstStyle>
            <a:lvl1pPr marL="0" indent="0">
              <a:buFont typeface="Wingdings" panose="05000000000000000000" pitchFamily="2" charset="2"/>
              <a:buNone/>
              <a:defRPr b="1" i="0">
                <a:cs typeface="Arial" panose="020B0604020202020204" pitchFamily="34" charset="0"/>
              </a:defRPr>
            </a:lvl1pPr>
          </a:lstStyle>
          <a:p>
            <a:pPr lvl="0"/>
            <a:r>
              <a:rPr lang="en-US" altLang="en-US" noProof="0" dirty="0"/>
              <a:t>Click to edit Master subtitle style</a:t>
            </a:r>
          </a:p>
        </p:txBody>
      </p:sp>
      <p:sp>
        <p:nvSpPr>
          <p:cNvPr id="214034" name="Rectangle 18">
            <a:extLst>
              <a:ext uri="{FF2B5EF4-FFF2-40B4-BE49-F238E27FC236}">
                <a16:creationId xmlns:a16="http://schemas.microsoft.com/office/drawing/2014/main" id="{2BBC7FEA-8384-4A4C-823D-967C79223642}"/>
              </a:ext>
            </a:extLst>
          </p:cNvPr>
          <p:cNvSpPr>
            <a:spLocks noGrp="1" noChangeArrowheads="1"/>
          </p:cNvSpPr>
          <p:nvPr>
            <p:ph type="dt" sz="quarter" idx="2"/>
          </p:nvPr>
        </p:nvSpPr>
        <p:spPr/>
        <p:txBody>
          <a:bodyPr/>
          <a:lstStyle>
            <a:lvl1pPr>
              <a:defRPr b="1" i="0">
                <a:cs typeface="Arial" panose="020B0604020202020204" pitchFamily="34" charset="0"/>
              </a:defRPr>
            </a:lvl1pPr>
          </a:lstStyle>
          <a:p>
            <a:endParaRPr lang="en-US" altLang="en-US" dirty="0"/>
          </a:p>
        </p:txBody>
      </p:sp>
      <p:sp>
        <p:nvSpPr>
          <p:cNvPr id="214035" name="Rectangle 19">
            <a:extLst>
              <a:ext uri="{FF2B5EF4-FFF2-40B4-BE49-F238E27FC236}">
                <a16:creationId xmlns:a16="http://schemas.microsoft.com/office/drawing/2014/main" id="{C42237DA-91E4-4D15-B522-46C86380A773}"/>
              </a:ext>
            </a:extLst>
          </p:cNvPr>
          <p:cNvSpPr>
            <a:spLocks noGrp="1" noChangeArrowheads="1"/>
          </p:cNvSpPr>
          <p:nvPr>
            <p:ph type="ftr" sz="quarter" idx="3"/>
          </p:nvPr>
        </p:nvSpPr>
        <p:spPr>
          <a:xfrm>
            <a:off x="3352800" y="6248400"/>
            <a:ext cx="2895600" cy="457200"/>
          </a:xfrm>
        </p:spPr>
        <p:txBody>
          <a:bodyPr/>
          <a:lstStyle>
            <a:lvl1pPr>
              <a:defRPr b="1" i="0">
                <a:cs typeface="Arial" panose="020B0604020202020204" pitchFamily="34" charset="0"/>
              </a:defRPr>
            </a:lvl1pPr>
          </a:lstStyle>
          <a:p>
            <a:endParaRPr lang="en-US" altLang="en-US" dirty="0"/>
          </a:p>
        </p:txBody>
      </p:sp>
      <p:sp>
        <p:nvSpPr>
          <p:cNvPr id="214036" name="Rectangle 20">
            <a:extLst>
              <a:ext uri="{FF2B5EF4-FFF2-40B4-BE49-F238E27FC236}">
                <a16:creationId xmlns:a16="http://schemas.microsoft.com/office/drawing/2014/main" id="{4FAA6E1F-47B2-4632-A8DF-594A81AD2B05}"/>
              </a:ext>
            </a:extLst>
          </p:cNvPr>
          <p:cNvSpPr>
            <a:spLocks noGrp="1" noChangeArrowheads="1"/>
          </p:cNvSpPr>
          <p:nvPr>
            <p:ph type="sldNum" sz="quarter" idx="4"/>
          </p:nvPr>
        </p:nvSpPr>
        <p:spPr/>
        <p:txBody>
          <a:bodyPr/>
          <a:lstStyle>
            <a:lvl1pPr>
              <a:defRPr b="1" i="0">
                <a:cs typeface="Arial" panose="020B0604020202020204" pitchFamily="34" charset="0"/>
              </a:defRPr>
            </a:lvl1pPr>
          </a:lstStyle>
          <a:p>
            <a:fld id="{A05D40F5-6423-4BB1-BC5C-3AB2EA466E2F}" type="slidenum">
              <a:rPr lang="en-US" altLang="en-US" smtClean="0"/>
              <a:pPr/>
              <a:t>‹#›</a:t>
            </a:fld>
            <a:endParaRPr lang="en-US" altLang="en-US" dirty="0"/>
          </a:p>
        </p:txBody>
      </p:sp>
    </p:spTree>
    <p:extLst>
      <p:ext uri="{BB962C8B-B14F-4D97-AF65-F5344CB8AC3E}">
        <p14:creationId xmlns:p14="http://schemas.microsoft.com/office/powerpoint/2010/main" val="470290499"/>
      </p:ext>
    </p:extLst>
  </p:cSld>
  <p:clrMapOvr>
    <a:masterClrMapping/>
  </p:clrMapOvr>
  <p:transition>
    <p:fade thruBlk="1"/>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53EC5-8FCD-4705-B86F-542FCD59A7E9}"/>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89606FBA-9F63-4726-BA75-82658F15EE8E}"/>
              </a:ext>
            </a:extLst>
          </p:cNvPr>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FD9C6EB2-543A-4AFA-9FAA-0EB0EFAE29EC}"/>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F5D34747-AC91-4741-8D8D-848A61F21074}"/>
              </a:ext>
            </a:extLst>
          </p:cNvPr>
          <p:cNvSpPr>
            <a:spLocks noGrp="1"/>
          </p:cNvSpPr>
          <p:nvPr>
            <p:ph type="ftr" sz="quarter" idx="11"/>
          </p:nvPr>
        </p:nvSpPr>
        <p:spPr/>
        <p:txBody>
          <a:bodyPr/>
          <a:lstStyle>
            <a:lvl1pPr>
              <a:defRPr b="1" i="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F2CDCE07-7ABD-4A7F-9DBB-B8785E4D7EC7}"/>
              </a:ext>
            </a:extLst>
          </p:cNvPr>
          <p:cNvSpPr>
            <a:spLocks noGrp="1"/>
          </p:cNvSpPr>
          <p:nvPr>
            <p:ph type="sldNum" sz="quarter" idx="12"/>
          </p:nvPr>
        </p:nvSpPr>
        <p:spPr/>
        <p:txBody>
          <a:bodyPr/>
          <a:lstStyle>
            <a:lvl1pPr>
              <a:defRPr b="1" i="0">
                <a:cs typeface="Arial" panose="020B0604020202020204" pitchFamily="34" charset="0"/>
              </a:defRPr>
            </a:lvl1pPr>
          </a:lstStyle>
          <a:p>
            <a:fld id="{2AB9C9AE-CA95-4BEC-BE8A-91E7318366C5}" type="slidenum">
              <a:rPr lang="en-US" altLang="en-US" smtClean="0"/>
              <a:pPr/>
              <a:t>‹#›</a:t>
            </a:fld>
            <a:endParaRPr lang="en-US" altLang="en-US" dirty="0"/>
          </a:p>
        </p:txBody>
      </p:sp>
    </p:spTree>
    <p:extLst>
      <p:ext uri="{BB962C8B-B14F-4D97-AF65-F5344CB8AC3E}">
        <p14:creationId xmlns:p14="http://schemas.microsoft.com/office/powerpoint/2010/main" val="3356048007"/>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28/04/2025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85BC8-8059-4EC9-B36D-B5DD2109CCCA}"/>
              </a:ext>
            </a:extLst>
          </p:cNvPr>
          <p:cNvSpPr>
            <a:spLocks noGrp="1"/>
          </p:cNvSpPr>
          <p:nvPr>
            <p:ph type="title"/>
          </p:nvPr>
        </p:nvSpPr>
        <p:spPr>
          <a:xfrm>
            <a:off x="623888" y="1709738"/>
            <a:ext cx="7886700" cy="2852737"/>
          </a:xfrm>
        </p:spPr>
        <p:txBody>
          <a:bodyPr anchor="b"/>
          <a:lstStyle>
            <a:lvl1pPr>
              <a:defRPr sz="6000" b="1" i="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1E29ED93-1697-42A3-85A1-969930323584}"/>
              </a:ext>
            </a:extLst>
          </p:cNvPr>
          <p:cNvSpPr>
            <a:spLocks noGrp="1"/>
          </p:cNvSpPr>
          <p:nvPr>
            <p:ph type="body" idx="1"/>
          </p:nvPr>
        </p:nvSpPr>
        <p:spPr>
          <a:xfrm>
            <a:off x="623888" y="4589463"/>
            <a:ext cx="7886700" cy="1500187"/>
          </a:xfrm>
        </p:spPr>
        <p:txBody>
          <a:bodyPr/>
          <a:lstStyle>
            <a:lvl1pPr marL="0" indent="0">
              <a:buNone/>
              <a:defRPr sz="2400" b="1" i="0">
                <a:cs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
        <p:nvSpPr>
          <p:cNvPr id="4" name="Date Placeholder 3">
            <a:extLst>
              <a:ext uri="{FF2B5EF4-FFF2-40B4-BE49-F238E27FC236}">
                <a16:creationId xmlns:a16="http://schemas.microsoft.com/office/drawing/2014/main" id="{A86EF15D-2B12-4365-8CC2-D324248151F5}"/>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8BC4B9C2-3F0C-46A5-AD75-B1DFB5D6603B}"/>
              </a:ext>
            </a:extLst>
          </p:cNvPr>
          <p:cNvSpPr>
            <a:spLocks noGrp="1"/>
          </p:cNvSpPr>
          <p:nvPr>
            <p:ph type="ftr" sz="quarter" idx="11"/>
          </p:nvPr>
        </p:nvSpPr>
        <p:spPr/>
        <p:txBody>
          <a:bodyPr/>
          <a:lstStyle>
            <a:lvl1pPr>
              <a:defRPr b="1" i="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1D846CCB-8243-4BC3-BD98-2BDDC20C52E7}"/>
              </a:ext>
            </a:extLst>
          </p:cNvPr>
          <p:cNvSpPr>
            <a:spLocks noGrp="1"/>
          </p:cNvSpPr>
          <p:nvPr>
            <p:ph type="sldNum" sz="quarter" idx="12"/>
          </p:nvPr>
        </p:nvSpPr>
        <p:spPr/>
        <p:txBody>
          <a:bodyPr/>
          <a:lstStyle>
            <a:lvl1pPr>
              <a:defRPr b="1" i="0">
                <a:cs typeface="Arial" panose="020B0604020202020204" pitchFamily="34" charset="0"/>
              </a:defRPr>
            </a:lvl1pPr>
          </a:lstStyle>
          <a:p>
            <a:fld id="{3F3C9FD3-3963-47D3-B8E8-9A1C64B1F740}" type="slidenum">
              <a:rPr lang="en-US" altLang="en-US" smtClean="0"/>
              <a:pPr/>
              <a:t>‹#›</a:t>
            </a:fld>
            <a:endParaRPr lang="en-US" altLang="en-US" dirty="0"/>
          </a:p>
        </p:txBody>
      </p:sp>
    </p:spTree>
    <p:extLst>
      <p:ext uri="{BB962C8B-B14F-4D97-AF65-F5344CB8AC3E}">
        <p14:creationId xmlns:p14="http://schemas.microsoft.com/office/powerpoint/2010/main" val="3760181047"/>
      </p:ext>
    </p:extLst>
  </p:cSld>
  <p:clrMapOvr>
    <a:masterClrMapping/>
  </p:clrMapOvr>
  <p:transition>
    <p:fade thruBlk="1"/>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6BEE6-A338-4F00-A571-B45D89063B23}"/>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B5458870-5722-4484-9BF8-7751901AEBBF}"/>
              </a:ext>
            </a:extLst>
          </p:cNvPr>
          <p:cNvSpPr>
            <a:spLocks noGrp="1"/>
          </p:cNvSpPr>
          <p:nvPr>
            <p:ph sz="half" idx="1"/>
          </p:nvPr>
        </p:nvSpPr>
        <p:spPr>
          <a:xfrm>
            <a:off x="1066800" y="1981200"/>
            <a:ext cx="3695700" cy="4114800"/>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9D0760B2-7A5E-4771-A4AC-ADA84253559E}"/>
              </a:ext>
            </a:extLst>
          </p:cNvPr>
          <p:cNvSpPr>
            <a:spLocks noGrp="1"/>
          </p:cNvSpPr>
          <p:nvPr>
            <p:ph sz="half" idx="2"/>
          </p:nvPr>
        </p:nvSpPr>
        <p:spPr>
          <a:xfrm>
            <a:off x="4914900" y="1981200"/>
            <a:ext cx="3695700" cy="4114800"/>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EB2944C8-9417-4BE3-8E0C-07076E7B7148}"/>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ACDE1232-0A51-43F5-8037-0C15B7721EBB}"/>
              </a:ext>
            </a:extLst>
          </p:cNvPr>
          <p:cNvSpPr>
            <a:spLocks noGrp="1"/>
          </p:cNvSpPr>
          <p:nvPr>
            <p:ph type="ftr" sz="quarter" idx="11"/>
          </p:nvPr>
        </p:nvSpPr>
        <p:spPr/>
        <p:txBody>
          <a:bodyPr/>
          <a:lstStyle>
            <a:lvl1pPr>
              <a:defRPr b="1" i="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188DB015-C817-4FB3-A452-8F25B63A61B7}"/>
              </a:ext>
            </a:extLst>
          </p:cNvPr>
          <p:cNvSpPr>
            <a:spLocks noGrp="1"/>
          </p:cNvSpPr>
          <p:nvPr>
            <p:ph type="sldNum" sz="quarter" idx="12"/>
          </p:nvPr>
        </p:nvSpPr>
        <p:spPr/>
        <p:txBody>
          <a:bodyPr/>
          <a:lstStyle>
            <a:lvl1pPr>
              <a:defRPr b="1" i="0">
                <a:cs typeface="Arial" panose="020B0604020202020204" pitchFamily="34" charset="0"/>
              </a:defRPr>
            </a:lvl1pPr>
          </a:lstStyle>
          <a:p>
            <a:fld id="{6DD0A2BC-86F5-4706-878A-61E431DCF4A6}" type="slidenum">
              <a:rPr lang="en-US" altLang="en-US" smtClean="0"/>
              <a:pPr/>
              <a:t>‹#›</a:t>
            </a:fld>
            <a:endParaRPr lang="en-US" altLang="en-US" dirty="0"/>
          </a:p>
        </p:txBody>
      </p:sp>
    </p:spTree>
    <p:extLst>
      <p:ext uri="{BB962C8B-B14F-4D97-AF65-F5344CB8AC3E}">
        <p14:creationId xmlns:p14="http://schemas.microsoft.com/office/powerpoint/2010/main" val="2291083889"/>
      </p:ext>
    </p:extLst>
  </p:cSld>
  <p:clrMapOvr>
    <a:masterClrMapping/>
  </p:clrMapOvr>
  <p:transition>
    <p:fade thruBlk="1"/>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C42A-8BE9-483F-B1F9-905900AAE046}"/>
              </a:ext>
            </a:extLst>
          </p:cNvPr>
          <p:cNvSpPr>
            <a:spLocks noGrp="1"/>
          </p:cNvSpPr>
          <p:nvPr>
            <p:ph type="title"/>
          </p:nvPr>
        </p:nvSpPr>
        <p:spPr>
          <a:xfrm>
            <a:off x="630238" y="365125"/>
            <a:ext cx="7886700" cy="1325563"/>
          </a:xfrm>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42326217-61FE-4A76-B08A-8839A9EA5D82}"/>
              </a:ext>
            </a:extLst>
          </p:cNvPr>
          <p:cNvSpPr>
            <a:spLocks noGrp="1"/>
          </p:cNvSpPr>
          <p:nvPr>
            <p:ph type="body" idx="1"/>
          </p:nvPr>
        </p:nvSpPr>
        <p:spPr>
          <a:xfrm>
            <a:off x="630238" y="1681163"/>
            <a:ext cx="3868737" cy="82391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65FD1FA4-D86D-4764-81D2-F8EBF15AD3D8}"/>
              </a:ext>
            </a:extLst>
          </p:cNvPr>
          <p:cNvSpPr>
            <a:spLocks noGrp="1"/>
          </p:cNvSpPr>
          <p:nvPr>
            <p:ph sz="half" idx="2"/>
          </p:nvPr>
        </p:nvSpPr>
        <p:spPr>
          <a:xfrm>
            <a:off x="630238" y="2505075"/>
            <a:ext cx="3868737" cy="3684588"/>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1EBFE540-EB1B-4A3D-A957-F574A70ACB3D}"/>
              </a:ext>
            </a:extLst>
          </p:cNvPr>
          <p:cNvSpPr>
            <a:spLocks noGrp="1"/>
          </p:cNvSpPr>
          <p:nvPr>
            <p:ph type="body" sz="quarter" idx="3"/>
          </p:nvPr>
        </p:nvSpPr>
        <p:spPr>
          <a:xfrm>
            <a:off x="4629150" y="1681163"/>
            <a:ext cx="3887788" cy="82391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FA969969-3AC8-49DD-8E95-7CF6E98CCF2F}"/>
              </a:ext>
            </a:extLst>
          </p:cNvPr>
          <p:cNvSpPr>
            <a:spLocks noGrp="1"/>
          </p:cNvSpPr>
          <p:nvPr>
            <p:ph sz="quarter" idx="4"/>
          </p:nvPr>
        </p:nvSpPr>
        <p:spPr>
          <a:xfrm>
            <a:off x="4629150" y="2505075"/>
            <a:ext cx="3887788" cy="3684588"/>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E25B2C2F-C35E-4EA8-8DF0-CEBC53F4CDFD}"/>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8" name="Footer Placeholder 7">
            <a:extLst>
              <a:ext uri="{FF2B5EF4-FFF2-40B4-BE49-F238E27FC236}">
                <a16:creationId xmlns:a16="http://schemas.microsoft.com/office/drawing/2014/main" id="{F3A10AF0-2F2E-4EB4-B524-10564ED8D13E}"/>
              </a:ext>
            </a:extLst>
          </p:cNvPr>
          <p:cNvSpPr>
            <a:spLocks noGrp="1"/>
          </p:cNvSpPr>
          <p:nvPr>
            <p:ph type="ftr" sz="quarter" idx="11"/>
          </p:nvPr>
        </p:nvSpPr>
        <p:spPr/>
        <p:txBody>
          <a:bodyPr/>
          <a:lstStyle>
            <a:lvl1pPr>
              <a:defRPr b="1" i="0">
                <a:cs typeface="Arial" panose="020B0604020202020204" pitchFamily="34" charset="0"/>
              </a:defRPr>
            </a:lvl1pPr>
          </a:lstStyle>
          <a:p>
            <a:endParaRPr lang="en-US" altLang="en-US" dirty="0"/>
          </a:p>
        </p:txBody>
      </p:sp>
      <p:sp>
        <p:nvSpPr>
          <p:cNvPr id="9" name="Slide Number Placeholder 8">
            <a:extLst>
              <a:ext uri="{FF2B5EF4-FFF2-40B4-BE49-F238E27FC236}">
                <a16:creationId xmlns:a16="http://schemas.microsoft.com/office/drawing/2014/main" id="{CF3E6BF9-5F13-461D-9F2C-8CD5021B70F3}"/>
              </a:ext>
            </a:extLst>
          </p:cNvPr>
          <p:cNvSpPr>
            <a:spLocks noGrp="1"/>
          </p:cNvSpPr>
          <p:nvPr>
            <p:ph type="sldNum" sz="quarter" idx="12"/>
          </p:nvPr>
        </p:nvSpPr>
        <p:spPr/>
        <p:txBody>
          <a:bodyPr/>
          <a:lstStyle>
            <a:lvl1pPr>
              <a:defRPr b="1" i="0">
                <a:cs typeface="Arial" panose="020B0604020202020204" pitchFamily="34" charset="0"/>
              </a:defRPr>
            </a:lvl1pPr>
          </a:lstStyle>
          <a:p>
            <a:fld id="{2BB76B20-5EC2-4D44-B832-8E46417B7931}" type="slidenum">
              <a:rPr lang="en-US" altLang="en-US" smtClean="0"/>
              <a:pPr/>
              <a:t>‹#›</a:t>
            </a:fld>
            <a:endParaRPr lang="en-US" altLang="en-US" dirty="0"/>
          </a:p>
        </p:txBody>
      </p:sp>
    </p:spTree>
    <p:extLst>
      <p:ext uri="{BB962C8B-B14F-4D97-AF65-F5344CB8AC3E}">
        <p14:creationId xmlns:p14="http://schemas.microsoft.com/office/powerpoint/2010/main" val="1519294071"/>
      </p:ext>
    </p:extLst>
  </p:cSld>
  <p:clrMapOvr>
    <a:masterClrMapping/>
  </p:clrMapOvr>
  <p:transition>
    <p:fade thruBlk="1"/>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E5295-73C4-4BDF-92F4-55BA59C097D4}"/>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F21CD1B-0A75-4D2B-9228-9E63F1A001DF}"/>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4" name="Footer Placeholder 3">
            <a:extLst>
              <a:ext uri="{FF2B5EF4-FFF2-40B4-BE49-F238E27FC236}">
                <a16:creationId xmlns:a16="http://schemas.microsoft.com/office/drawing/2014/main" id="{6F8D0BA2-C69F-47F4-A106-86FAE8198F14}"/>
              </a:ext>
            </a:extLst>
          </p:cNvPr>
          <p:cNvSpPr>
            <a:spLocks noGrp="1"/>
          </p:cNvSpPr>
          <p:nvPr>
            <p:ph type="ftr" sz="quarter" idx="11"/>
          </p:nvPr>
        </p:nvSpPr>
        <p:spPr/>
        <p:txBody>
          <a:bodyPr/>
          <a:lstStyle>
            <a:lvl1pPr>
              <a:defRPr b="1" i="0">
                <a:cs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B23296A2-A468-4702-A8B8-86C33CEE1A06}"/>
              </a:ext>
            </a:extLst>
          </p:cNvPr>
          <p:cNvSpPr>
            <a:spLocks noGrp="1"/>
          </p:cNvSpPr>
          <p:nvPr>
            <p:ph type="sldNum" sz="quarter" idx="12"/>
          </p:nvPr>
        </p:nvSpPr>
        <p:spPr/>
        <p:txBody>
          <a:bodyPr/>
          <a:lstStyle>
            <a:lvl1pPr>
              <a:defRPr b="1" i="0">
                <a:cs typeface="Arial" panose="020B0604020202020204" pitchFamily="34" charset="0"/>
              </a:defRPr>
            </a:lvl1pPr>
          </a:lstStyle>
          <a:p>
            <a:fld id="{CF70F21C-CE33-40E5-8350-ACE68DD3C4CC}" type="slidenum">
              <a:rPr lang="en-US" altLang="en-US" smtClean="0"/>
              <a:pPr/>
              <a:t>‹#›</a:t>
            </a:fld>
            <a:endParaRPr lang="en-US" altLang="en-US" dirty="0"/>
          </a:p>
        </p:txBody>
      </p:sp>
    </p:spTree>
    <p:extLst>
      <p:ext uri="{BB962C8B-B14F-4D97-AF65-F5344CB8AC3E}">
        <p14:creationId xmlns:p14="http://schemas.microsoft.com/office/powerpoint/2010/main" val="2347114754"/>
      </p:ext>
    </p:extLst>
  </p:cSld>
  <p:clrMapOvr>
    <a:masterClrMapping/>
  </p:clrMapOvr>
  <p:transition>
    <p:fade thruBlk="1"/>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FE2982-8D9C-47DC-BF3F-1547DC0B1DCE}"/>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3" name="Footer Placeholder 2">
            <a:extLst>
              <a:ext uri="{FF2B5EF4-FFF2-40B4-BE49-F238E27FC236}">
                <a16:creationId xmlns:a16="http://schemas.microsoft.com/office/drawing/2014/main" id="{AAFA5FC1-D7E4-431D-9145-3760A1702681}"/>
              </a:ext>
            </a:extLst>
          </p:cNvPr>
          <p:cNvSpPr>
            <a:spLocks noGrp="1"/>
          </p:cNvSpPr>
          <p:nvPr>
            <p:ph type="ftr" sz="quarter" idx="11"/>
          </p:nvPr>
        </p:nvSpPr>
        <p:spPr/>
        <p:txBody>
          <a:bodyPr/>
          <a:lstStyle>
            <a:lvl1pPr>
              <a:defRPr b="1" i="0">
                <a:cs typeface="Arial" panose="020B0604020202020204" pitchFamily="34" charset="0"/>
              </a:defRPr>
            </a:lvl1pPr>
          </a:lstStyle>
          <a:p>
            <a:endParaRPr lang="en-US" altLang="en-US" dirty="0"/>
          </a:p>
        </p:txBody>
      </p:sp>
      <p:sp>
        <p:nvSpPr>
          <p:cNvPr id="4" name="Slide Number Placeholder 3">
            <a:extLst>
              <a:ext uri="{FF2B5EF4-FFF2-40B4-BE49-F238E27FC236}">
                <a16:creationId xmlns:a16="http://schemas.microsoft.com/office/drawing/2014/main" id="{D7A4AE4C-76A9-4CB6-8674-1685A8302EE5}"/>
              </a:ext>
            </a:extLst>
          </p:cNvPr>
          <p:cNvSpPr>
            <a:spLocks noGrp="1"/>
          </p:cNvSpPr>
          <p:nvPr>
            <p:ph type="sldNum" sz="quarter" idx="12"/>
          </p:nvPr>
        </p:nvSpPr>
        <p:spPr/>
        <p:txBody>
          <a:bodyPr/>
          <a:lstStyle>
            <a:lvl1pPr>
              <a:defRPr b="1" i="0">
                <a:cs typeface="Arial" panose="020B0604020202020204" pitchFamily="34" charset="0"/>
              </a:defRPr>
            </a:lvl1pPr>
          </a:lstStyle>
          <a:p>
            <a:fld id="{1EC64476-3C22-4507-8688-9C964600EEB7}" type="slidenum">
              <a:rPr lang="en-US" altLang="en-US" smtClean="0"/>
              <a:pPr/>
              <a:t>‹#›</a:t>
            </a:fld>
            <a:endParaRPr lang="en-US" altLang="en-US" dirty="0"/>
          </a:p>
        </p:txBody>
      </p:sp>
    </p:spTree>
    <p:extLst>
      <p:ext uri="{BB962C8B-B14F-4D97-AF65-F5344CB8AC3E}">
        <p14:creationId xmlns:p14="http://schemas.microsoft.com/office/powerpoint/2010/main" val="160577125"/>
      </p:ext>
    </p:extLst>
  </p:cSld>
  <p:clrMapOvr>
    <a:masterClrMapping/>
  </p:clrMapOvr>
  <p:transition>
    <p:fade thruBlk="1"/>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FC539-7415-4909-9250-E73A8E319AAD}"/>
              </a:ext>
            </a:extLst>
          </p:cNvPr>
          <p:cNvSpPr>
            <a:spLocks noGrp="1"/>
          </p:cNvSpPr>
          <p:nvPr>
            <p:ph type="title"/>
          </p:nvPr>
        </p:nvSpPr>
        <p:spPr>
          <a:xfrm>
            <a:off x="630238" y="457200"/>
            <a:ext cx="2949575" cy="1600200"/>
          </a:xfrm>
        </p:spPr>
        <p:txBody>
          <a:bodyPr anchor="b"/>
          <a:lstStyle>
            <a:lvl1pPr>
              <a:defRPr sz="3200" b="1" i="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B46604A-01E9-4B6B-82B6-B2567304EABA}"/>
              </a:ext>
            </a:extLst>
          </p:cNvPr>
          <p:cNvSpPr>
            <a:spLocks noGrp="1"/>
          </p:cNvSpPr>
          <p:nvPr>
            <p:ph idx="1"/>
          </p:nvPr>
        </p:nvSpPr>
        <p:spPr>
          <a:xfrm>
            <a:off x="3887788" y="987425"/>
            <a:ext cx="4629150" cy="4873625"/>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0D20787C-09DE-4133-B60D-EFA4D5FABB99}"/>
              </a:ext>
            </a:extLst>
          </p:cNvPr>
          <p:cNvSpPr>
            <a:spLocks noGrp="1"/>
          </p:cNvSpPr>
          <p:nvPr>
            <p:ph type="body" sz="half" idx="2"/>
          </p:nvPr>
        </p:nvSpPr>
        <p:spPr>
          <a:xfrm>
            <a:off x="630238" y="2057400"/>
            <a:ext cx="2949575" cy="3811588"/>
          </a:xfrm>
        </p:spPr>
        <p:txBody>
          <a:bodyPr/>
          <a:lstStyle>
            <a:lvl1pPr marL="0" indent="0">
              <a:buNone/>
              <a:defRPr sz="1600" b="1" i="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2079F50A-23AC-4FC6-9DC1-4CFBBE9B9F94}"/>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D944D596-08D1-4747-A770-CAEAFBA844D7}"/>
              </a:ext>
            </a:extLst>
          </p:cNvPr>
          <p:cNvSpPr>
            <a:spLocks noGrp="1"/>
          </p:cNvSpPr>
          <p:nvPr>
            <p:ph type="ftr" sz="quarter" idx="11"/>
          </p:nvPr>
        </p:nvSpPr>
        <p:spPr/>
        <p:txBody>
          <a:bodyPr/>
          <a:lstStyle>
            <a:lvl1pPr>
              <a:defRPr b="1" i="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85FCA995-B252-406B-BF14-D936F905CEFE}"/>
              </a:ext>
            </a:extLst>
          </p:cNvPr>
          <p:cNvSpPr>
            <a:spLocks noGrp="1"/>
          </p:cNvSpPr>
          <p:nvPr>
            <p:ph type="sldNum" sz="quarter" idx="12"/>
          </p:nvPr>
        </p:nvSpPr>
        <p:spPr/>
        <p:txBody>
          <a:bodyPr/>
          <a:lstStyle>
            <a:lvl1pPr>
              <a:defRPr b="1" i="0">
                <a:cs typeface="Arial" panose="020B0604020202020204" pitchFamily="34" charset="0"/>
              </a:defRPr>
            </a:lvl1pPr>
          </a:lstStyle>
          <a:p>
            <a:fld id="{E5CC3FCF-AEA2-4209-9E78-BCD12DB42351}" type="slidenum">
              <a:rPr lang="en-US" altLang="en-US" smtClean="0"/>
              <a:pPr/>
              <a:t>‹#›</a:t>
            </a:fld>
            <a:endParaRPr lang="en-US" altLang="en-US" dirty="0"/>
          </a:p>
        </p:txBody>
      </p:sp>
    </p:spTree>
    <p:extLst>
      <p:ext uri="{BB962C8B-B14F-4D97-AF65-F5344CB8AC3E}">
        <p14:creationId xmlns:p14="http://schemas.microsoft.com/office/powerpoint/2010/main" val="1246945604"/>
      </p:ext>
    </p:extLst>
  </p:cSld>
  <p:clrMapOvr>
    <a:masterClrMapping/>
  </p:clrMapOvr>
  <p:transition>
    <p:fade thruBlk="1"/>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E8AEE-3822-4F59-A3B6-06674B82DD2F}"/>
              </a:ext>
            </a:extLst>
          </p:cNvPr>
          <p:cNvSpPr>
            <a:spLocks noGrp="1"/>
          </p:cNvSpPr>
          <p:nvPr>
            <p:ph type="title"/>
          </p:nvPr>
        </p:nvSpPr>
        <p:spPr>
          <a:xfrm>
            <a:off x="630238" y="457200"/>
            <a:ext cx="2949575" cy="1600200"/>
          </a:xfrm>
        </p:spPr>
        <p:txBody>
          <a:bodyPr anchor="b"/>
          <a:lstStyle>
            <a:lvl1pPr>
              <a:defRPr sz="3200" b="1" i="0">
                <a:cs typeface="Arial" panose="020B0604020202020204" pitchFamily="34"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936C4053-69B3-4319-AC7A-B8011AF24083}"/>
              </a:ext>
            </a:extLst>
          </p:cNvPr>
          <p:cNvSpPr>
            <a:spLocks noGrp="1"/>
          </p:cNvSpPr>
          <p:nvPr>
            <p:ph type="pic" idx="1"/>
          </p:nvPr>
        </p:nvSpPr>
        <p:spPr>
          <a:xfrm>
            <a:off x="3887788" y="987425"/>
            <a:ext cx="4629150" cy="4873625"/>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3E8F23B7-8867-4BF9-805B-91D41358FAE1}"/>
              </a:ext>
            </a:extLst>
          </p:cNvPr>
          <p:cNvSpPr>
            <a:spLocks noGrp="1"/>
          </p:cNvSpPr>
          <p:nvPr>
            <p:ph type="body" sz="half" idx="2"/>
          </p:nvPr>
        </p:nvSpPr>
        <p:spPr>
          <a:xfrm>
            <a:off x="630238" y="2057400"/>
            <a:ext cx="2949575" cy="3811588"/>
          </a:xfrm>
        </p:spPr>
        <p:txBody>
          <a:bodyPr/>
          <a:lstStyle>
            <a:lvl1pPr marL="0" indent="0">
              <a:buNone/>
              <a:defRPr sz="1600" b="1" i="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1546CC84-97EC-4F9A-83E7-16525E8B366F}"/>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46951660-251E-4299-AD96-0237E951D5EF}"/>
              </a:ext>
            </a:extLst>
          </p:cNvPr>
          <p:cNvSpPr>
            <a:spLocks noGrp="1"/>
          </p:cNvSpPr>
          <p:nvPr>
            <p:ph type="ftr" sz="quarter" idx="11"/>
          </p:nvPr>
        </p:nvSpPr>
        <p:spPr/>
        <p:txBody>
          <a:bodyPr/>
          <a:lstStyle>
            <a:lvl1pPr>
              <a:defRPr b="1" i="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D0F4125A-96D0-4C96-B0EF-426226078F41}"/>
              </a:ext>
            </a:extLst>
          </p:cNvPr>
          <p:cNvSpPr>
            <a:spLocks noGrp="1"/>
          </p:cNvSpPr>
          <p:nvPr>
            <p:ph type="sldNum" sz="quarter" idx="12"/>
          </p:nvPr>
        </p:nvSpPr>
        <p:spPr/>
        <p:txBody>
          <a:bodyPr/>
          <a:lstStyle>
            <a:lvl1pPr>
              <a:defRPr b="1" i="0">
                <a:cs typeface="Arial" panose="020B0604020202020204" pitchFamily="34" charset="0"/>
              </a:defRPr>
            </a:lvl1pPr>
          </a:lstStyle>
          <a:p>
            <a:fld id="{044E4923-F750-44ED-AA63-36C99D9F8D77}" type="slidenum">
              <a:rPr lang="en-US" altLang="en-US" smtClean="0"/>
              <a:pPr/>
              <a:t>‹#›</a:t>
            </a:fld>
            <a:endParaRPr lang="en-US" altLang="en-US" dirty="0"/>
          </a:p>
        </p:txBody>
      </p:sp>
    </p:spTree>
    <p:extLst>
      <p:ext uri="{BB962C8B-B14F-4D97-AF65-F5344CB8AC3E}">
        <p14:creationId xmlns:p14="http://schemas.microsoft.com/office/powerpoint/2010/main" val="2504865419"/>
      </p:ext>
    </p:extLst>
  </p:cSld>
  <p:clrMapOvr>
    <a:masterClrMapping/>
  </p:clrMapOvr>
  <p:transition>
    <p:fade thruBlk="1"/>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65934-DD2E-413C-AC18-E932114A3C39}"/>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AE4D1671-A756-46A6-B244-5AB4F4FE29CC}"/>
              </a:ext>
            </a:extLst>
          </p:cNvPr>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1E212C3F-3BCC-471D-ACFB-7F2E61C4C871}"/>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BE45E6F4-B619-415D-807B-6AC67F4748DE}"/>
              </a:ext>
            </a:extLst>
          </p:cNvPr>
          <p:cNvSpPr>
            <a:spLocks noGrp="1"/>
          </p:cNvSpPr>
          <p:nvPr>
            <p:ph type="ftr" sz="quarter" idx="11"/>
          </p:nvPr>
        </p:nvSpPr>
        <p:spPr/>
        <p:txBody>
          <a:bodyPr/>
          <a:lstStyle>
            <a:lvl1pPr>
              <a:defRPr b="1" i="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8630A73E-2226-4074-88C9-B958AC1A2FFA}"/>
              </a:ext>
            </a:extLst>
          </p:cNvPr>
          <p:cNvSpPr>
            <a:spLocks noGrp="1"/>
          </p:cNvSpPr>
          <p:nvPr>
            <p:ph type="sldNum" sz="quarter" idx="12"/>
          </p:nvPr>
        </p:nvSpPr>
        <p:spPr/>
        <p:txBody>
          <a:bodyPr/>
          <a:lstStyle>
            <a:lvl1pPr>
              <a:defRPr b="1" i="0">
                <a:cs typeface="Arial" panose="020B0604020202020204" pitchFamily="34" charset="0"/>
              </a:defRPr>
            </a:lvl1pPr>
          </a:lstStyle>
          <a:p>
            <a:fld id="{AC04CAC0-EAEF-439A-A196-D01AD522C8CF}" type="slidenum">
              <a:rPr lang="en-US" altLang="en-US" smtClean="0"/>
              <a:pPr/>
              <a:t>‹#›</a:t>
            </a:fld>
            <a:endParaRPr lang="en-US" altLang="en-US" dirty="0"/>
          </a:p>
        </p:txBody>
      </p:sp>
    </p:spTree>
    <p:extLst>
      <p:ext uri="{BB962C8B-B14F-4D97-AF65-F5344CB8AC3E}">
        <p14:creationId xmlns:p14="http://schemas.microsoft.com/office/powerpoint/2010/main" val="283040970"/>
      </p:ext>
    </p:extLst>
  </p:cSld>
  <p:clrMapOvr>
    <a:masterClrMapping/>
  </p:clrMapOvr>
  <p:transition>
    <p:fade thruBlk="1"/>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C4F112-414C-4B7B-B6CC-5CC649F1451C}"/>
              </a:ext>
            </a:extLst>
          </p:cNvPr>
          <p:cNvSpPr>
            <a:spLocks noGrp="1"/>
          </p:cNvSpPr>
          <p:nvPr>
            <p:ph type="title" orient="vert"/>
          </p:nvPr>
        </p:nvSpPr>
        <p:spPr>
          <a:xfrm>
            <a:off x="6724650" y="304800"/>
            <a:ext cx="1885950" cy="5791200"/>
          </a:xfrm>
        </p:spPr>
        <p:txBody>
          <a:bodyPr vert="eaVert"/>
          <a:lstStyle>
            <a:lvl1pPr>
              <a:defRPr b="1" i="0">
                <a:cs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448A503A-40A8-498E-88E6-220FF94F8FA0}"/>
              </a:ext>
            </a:extLst>
          </p:cNvPr>
          <p:cNvSpPr>
            <a:spLocks noGrp="1"/>
          </p:cNvSpPr>
          <p:nvPr>
            <p:ph type="body" orient="vert" idx="1"/>
          </p:nvPr>
        </p:nvSpPr>
        <p:spPr>
          <a:xfrm>
            <a:off x="1066800" y="304800"/>
            <a:ext cx="5505450" cy="5791200"/>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38FE59F0-553E-4221-A79A-6A91410C58B5}"/>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A7FBF413-085C-4870-A023-4EEC8CFA7871}"/>
              </a:ext>
            </a:extLst>
          </p:cNvPr>
          <p:cNvSpPr>
            <a:spLocks noGrp="1"/>
          </p:cNvSpPr>
          <p:nvPr>
            <p:ph type="ftr" sz="quarter" idx="11"/>
          </p:nvPr>
        </p:nvSpPr>
        <p:spPr/>
        <p:txBody>
          <a:bodyPr/>
          <a:lstStyle>
            <a:lvl1pPr>
              <a:defRPr b="1" i="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ADF3AC79-7530-4BEC-9A6F-C41954087A59}"/>
              </a:ext>
            </a:extLst>
          </p:cNvPr>
          <p:cNvSpPr>
            <a:spLocks noGrp="1"/>
          </p:cNvSpPr>
          <p:nvPr>
            <p:ph type="sldNum" sz="quarter" idx="12"/>
          </p:nvPr>
        </p:nvSpPr>
        <p:spPr/>
        <p:txBody>
          <a:bodyPr/>
          <a:lstStyle>
            <a:lvl1pPr>
              <a:defRPr b="1" i="0">
                <a:cs typeface="Arial" panose="020B0604020202020204" pitchFamily="34" charset="0"/>
              </a:defRPr>
            </a:lvl1pPr>
          </a:lstStyle>
          <a:p>
            <a:fld id="{B2CC0AB3-2870-4E1E-A328-BCF194E34A68}" type="slidenum">
              <a:rPr lang="en-US" altLang="en-US" smtClean="0"/>
              <a:pPr/>
              <a:t>‹#›</a:t>
            </a:fld>
            <a:endParaRPr lang="en-US" altLang="en-US" dirty="0"/>
          </a:p>
        </p:txBody>
      </p:sp>
    </p:spTree>
    <p:extLst>
      <p:ext uri="{BB962C8B-B14F-4D97-AF65-F5344CB8AC3E}">
        <p14:creationId xmlns:p14="http://schemas.microsoft.com/office/powerpoint/2010/main" val="1044645474"/>
      </p:ext>
    </p:extLst>
  </p:cSld>
  <p:clrMapOvr>
    <a:masterClrMapping/>
  </p:clrMapOvr>
  <p:transition>
    <p:fade thruBlk="1"/>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24258" name="Group 2">
            <a:extLst>
              <a:ext uri="{FF2B5EF4-FFF2-40B4-BE49-F238E27FC236}">
                <a16:creationId xmlns:a16="http://schemas.microsoft.com/office/drawing/2014/main" id="{C6F21736-AECE-4603-B79E-B17E49DD089F}"/>
              </a:ext>
            </a:extLst>
          </p:cNvPr>
          <p:cNvGrpSpPr>
            <a:grpSpLocks/>
          </p:cNvGrpSpPr>
          <p:nvPr/>
        </p:nvGrpSpPr>
        <p:grpSpPr bwMode="auto">
          <a:xfrm>
            <a:off x="381000" y="457200"/>
            <a:ext cx="8397875" cy="5562600"/>
            <a:chOff x="240" y="288"/>
            <a:chExt cx="5290" cy="3504"/>
          </a:xfrm>
        </p:grpSpPr>
        <p:sp>
          <p:nvSpPr>
            <p:cNvPr id="224259" name="Rectangle 3">
              <a:extLst>
                <a:ext uri="{FF2B5EF4-FFF2-40B4-BE49-F238E27FC236}">
                  <a16:creationId xmlns:a16="http://schemas.microsoft.com/office/drawing/2014/main" id="{F4447D47-B491-42A0-A641-BC94CC5C0D4F}"/>
                </a:ext>
              </a:extLst>
            </p:cNvPr>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b="1" i="0" dirty="0">
                <a:latin typeface="Arial" panose="020B0604020202020204" pitchFamily="34" charset="0"/>
                <a:cs typeface="Arial" panose="020B0604020202020204" pitchFamily="34" charset="0"/>
              </a:endParaRPr>
            </a:p>
          </p:txBody>
        </p:sp>
        <p:sp>
          <p:nvSpPr>
            <p:cNvPr id="224260" name="Rectangle 4">
              <a:extLst>
                <a:ext uri="{FF2B5EF4-FFF2-40B4-BE49-F238E27FC236}">
                  <a16:creationId xmlns:a16="http://schemas.microsoft.com/office/drawing/2014/main" id="{3F00222F-D701-4535-98DF-8BDA00D09C03}"/>
                </a:ext>
              </a:extLst>
            </p:cNvPr>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b="1" i="0" dirty="0">
                <a:latin typeface="Arial" panose="020B0604020202020204" pitchFamily="34" charset="0"/>
                <a:cs typeface="Arial" panose="020B0604020202020204" pitchFamily="34" charset="0"/>
              </a:endParaRPr>
            </a:p>
          </p:txBody>
        </p:sp>
        <p:sp>
          <p:nvSpPr>
            <p:cNvPr id="224261" name="Line 5">
              <a:extLst>
                <a:ext uri="{FF2B5EF4-FFF2-40B4-BE49-F238E27FC236}">
                  <a16:creationId xmlns:a16="http://schemas.microsoft.com/office/drawing/2014/main" id="{6DB7851F-F7FD-4C12-A1F0-13E48F672E70}"/>
                </a:ext>
              </a:extLst>
            </p:cNvPr>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dirty="0">
                <a:latin typeface="Arial" panose="020B0604020202020204" pitchFamily="34" charset="0"/>
                <a:cs typeface="Arial" panose="020B0604020202020204" pitchFamily="34" charset="0"/>
              </a:endParaRPr>
            </a:p>
          </p:txBody>
        </p:sp>
      </p:grpSp>
      <p:sp>
        <p:nvSpPr>
          <p:cNvPr id="224262" name="Rectangle 6">
            <a:extLst>
              <a:ext uri="{FF2B5EF4-FFF2-40B4-BE49-F238E27FC236}">
                <a16:creationId xmlns:a16="http://schemas.microsoft.com/office/drawing/2014/main" id="{B7B04868-B85B-400B-899B-3F4ABA654C5F}"/>
              </a:ext>
            </a:extLst>
          </p:cNvPr>
          <p:cNvSpPr>
            <a:spLocks noGrp="1" noChangeArrowheads="1"/>
          </p:cNvSpPr>
          <p:nvPr>
            <p:ph type="ctrTitle"/>
          </p:nvPr>
        </p:nvSpPr>
        <p:spPr>
          <a:xfrm>
            <a:off x="1219200" y="838200"/>
            <a:ext cx="6781800" cy="2559050"/>
          </a:xfrm>
        </p:spPr>
        <p:txBody>
          <a:bodyPr anchorCtr="1"/>
          <a:lstStyle>
            <a:lvl1pPr algn="ctr">
              <a:defRPr sz="6200" b="1" i="0">
                <a:cs typeface="Arial" panose="020B0604020202020204" pitchFamily="34" charset="0"/>
              </a:defRPr>
            </a:lvl1pPr>
          </a:lstStyle>
          <a:p>
            <a:pPr lvl="0"/>
            <a:r>
              <a:rPr lang="en-US" altLang="en-US" noProof="0" dirty="0"/>
              <a:t>Click to edit Master title style</a:t>
            </a:r>
          </a:p>
        </p:txBody>
      </p:sp>
      <p:sp>
        <p:nvSpPr>
          <p:cNvPr id="224263" name="Rectangle 7">
            <a:extLst>
              <a:ext uri="{FF2B5EF4-FFF2-40B4-BE49-F238E27FC236}">
                <a16:creationId xmlns:a16="http://schemas.microsoft.com/office/drawing/2014/main" id="{DDA24C0B-0F01-4FF9-A407-A6703FC3B85F}"/>
              </a:ext>
            </a:extLst>
          </p:cNvPr>
          <p:cNvSpPr>
            <a:spLocks noGrp="1" noChangeArrowheads="1"/>
          </p:cNvSpPr>
          <p:nvPr>
            <p:ph type="subTitle" idx="1"/>
          </p:nvPr>
        </p:nvSpPr>
        <p:spPr>
          <a:xfrm>
            <a:off x="1371600" y="3733800"/>
            <a:ext cx="6400800" cy="1873250"/>
          </a:xfrm>
        </p:spPr>
        <p:txBody>
          <a:bodyPr/>
          <a:lstStyle>
            <a:lvl1pPr marL="0" indent="0" algn="ctr">
              <a:buFont typeface="Wingdings" panose="05000000000000000000" pitchFamily="2" charset="2"/>
              <a:buNone/>
              <a:defRPr sz="3000" b="1" i="0">
                <a:latin typeface="Arial" panose="020B0604020202020204" pitchFamily="34" charset="0"/>
                <a:cs typeface="Arial" panose="020B0604020202020204" pitchFamily="34" charset="0"/>
              </a:defRPr>
            </a:lvl1pPr>
          </a:lstStyle>
          <a:p>
            <a:pPr lvl="0"/>
            <a:r>
              <a:rPr lang="en-US" altLang="en-US" noProof="0" dirty="0"/>
              <a:t>Click to edit Master subtitle style</a:t>
            </a:r>
          </a:p>
        </p:txBody>
      </p:sp>
      <p:sp>
        <p:nvSpPr>
          <p:cNvPr id="224264" name="Rectangle 8">
            <a:extLst>
              <a:ext uri="{FF2B5EF4-FFF2-40B4-BE49-F238E27FC236}">
                <a16:creationId xmlns:a16="http://schemas.microsoft.com/office/drawing/2014/main" id="{D773BF55-D056-417C-8F16-0125D6189EB8}"/>
              </a:ext>
            </a:extLst>
          </p:cNvPr>
          <p:cNvSpPr>
            <a:spLocks noGrp="1" noChangeArrowheads="1"/>
          </p:cNvSpPr>
          <p:nvPr>
            <p:ph type="dt" sz="half" idx="2"/>
          </p:nvPr>
        </p:nvSpPr>
        <p:spPr>
          <a:xfrm>
            <a:off x="536575" y="6248400"/>
            <a:ext cx="2054225" cy="457200"/>
          </a:xfrm>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224265" name="Rectangle 9">
            <a:extLst>
              <a:ext uri="{FF2B5EF4-FFF2-40B4-BE49-F238E27FC236}">
                <a16:creationId xmlns:a16="http://schemas.microsoft.com/office/drawing/2014/main" id="{4370180B-004A-4BEA-9F8A-7AD6E4DE23A7}"/>
              </a:ext>
            </a:extLst>
          </p:cNvPr>
          <p:cNvSpPr>
            <a:spLocks noGrp="1" noChangeArrowheads="1"/>
          </p:cNvSpPr>
          <p:nvPr>
            <p:ph type="ftr" sz="quarter" idx="3"/>
          </p:nvPr>
        </p:nvSpPr>
        <p:spPr>
          <a:xfrm>
            <a:off x="3251200" y="6248400"/>
            <a:ext cx="2887663" cy="457200"/>
          </a:xfrm>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224266" name="Rectangle 10">
            <a:extLst>
              <a:ext uri="{FF2B5EF4-FFF2-40B4-BE49-F238E27FC236}">
                <a16:creationId xmlns:a16="http://schemas.microsoft.com/office/drawing/2014/main" id="{F1A2B4FE-65F1-4626-8027-E2ACFB78BA42}"/>
              </a:ext>
            </a:extLst>
          </p:cNvPr>
          <p:cNvSpPr>
            <a:spLocks noGrp="1" noChangeArrowheads="1"/>
          </p:cNvSpPr>
          <p:nvPr>
            <p:ph type="sldNum" sz="quarter" idx="4"/>
          </p:nvPr>
        </p:nvSpPr>
        <p:spPr>
          <a:xfrm>
            <a:off x="6788150" y="6257925"/>
            <a:ext cx="1905000" cy="457200"/>
          </a:xfrm>
        </p:spPr>
        <p:txBody>
          <a:bodyPr/>
          <a:lstStyle>
            <a:lvl1pPr>
              <a:defRPr b="1" i="0">
                <a:latin typeface="Arial" panose="020B0604020202020204" pitchFamily="34" charset="0"/>
                <a:cs typeface="Arial" panose="020B0604020202020204" pitchFamily="34" charset="0"/>
              </a:defRPr>
            </a:lvl1pPr>
          </a:lstStyle>
          <a:p>
            <a:fld id="{3EA6F25C-3B7D-4414-8066-675B9BC3257A}" type="slidenum">
              <a:rPr lang="en-US" altLang="en-US" smtClean="0"/>
              <a:pPr/>
              <a:t>‹#›</a:t>
            </a:fld>
            <a:endParaRPr lang="en-US" altLang="en-US" dirty="0"/>
          </a:p>
        </p:txBody>
      </p:sp>
    </p:spTree>
    <p:extLst>
      <p:ext uri="{BB962C8B-B14F-4D97-AF65-F5344CB8AC3E}">
        <p14:creationId xmlns:p14="http://schemas.microsoft.com/office/powerpoint/2010/main" val="2818230844"/>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28/04/2025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35CB1-404D-4D0A-A95B-D337C766856E}"/>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4121C0E8-0F45-44D2-B904-538D03932678}"/>
              </a:ext>
            </a:extLst>
          </p:cNvPr>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24E24308-5FA3-4077-8E8A-A3E6271DD251}"/>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6F996D1E-CAE6-46B3-801C-B4F0B535C6DC}"/>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D219E851-F6A2-42E0-B9A7-CC884E87962E}"/>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F2752375-C0BF-4FA4-814F-714F43298E00}" type="slidenum">
              <a:rPr lang="en-US" altLang="en-US" smtClean="0"/>
              <a:pPr/>
              <a:t>‹#›</a:t>
            </a:fld>
            <a:endParaRPr lang="en-US" altLang="en-US" dirty="0"/>
          </a:p>
        </p:txBody>
      </p:sp>
    </p:spTree>
    <p:extLst>
      <p:ext uri="{BB962C8B-B14F-4D97-AF65-F5344CB8AC3E}">
        <p14:creationId xmlns:p14="http://schemas.microsoft.com/office/powerpoint/2010/main" val="387441549"/>
      </p:ext>
    </p:extLst>
  </p:cSld>
  <p:clrMapOvr>
    <a:masterClrMapping/>
  </p:clrMapOvr>
  <p:transition>
    <p:fade thruBlk="1"/>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4CEE5-5915-406E-83FC-E8548FE1D053}"/>
              </a:ext>
            </a:extLst>
          </p:cNvPr>
          <p:cNvSpPr>
            <a:spLocks noGrp="1"/>
          </p:cNvSpPr>
          <p:nvPr>
            <p:ph type="title"/>
          </p:nvPr>
        </p:nvSpPr>
        <p:spPr>
          <a:xfrm>
            <a:off x="623888" y="1709738"/>
            <a:ext cx="7886700" cy="2852737"/>
          </a:xfrm>
        </p:spPr>
        <p:txBody>
          <a:bodyPr/>
          <a:lstStyle>
            <a:lvl1pPr>
              <a:defRPr sz="6000" b="1" i="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E2C90F6-CAFC-45B7-B00E-87DB52D4BCC0}"/>
              </a:ext>
            </a:extLst>
          </p:cNvPr>
          <p:cNvSpPr>
            <a:spLocks noGrp="1"/>
          </p:cNvSpPr>
          <p:nvPr>
            <p:ph type="body" idx="1"/>
          </p:nvPr>
        </p:nvSpPr>
        <p:spPr>
          <a:xfrm>
            <a:off x="623888" y="4589463"/>
            <a:ext cx="7886700" cy="1500187"/>
          </a:xfrm>
        </p:spPr>
        <p:txBody>
          <a:bodyPr/>
          <a:lstStyle>
            <a:lvl1pPr marL="0" indent="0">
              <a:buNone/>
              <a:defRPr sz="2400" b="1" i="0">
                <a:latin typeface="Arial" panose="020B0604020202020204" pitchFamily="34" charset="0"/>
                <a:cs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
        <p:nvSpPr>
          <p:cNvPr id="4" name="Date Placeholder 3">
            <a:extLst>
              <a:ext uri="{FF2B5EF4-FFF2-40B4-BE49-F238E27FC236}">
                <a16:creationId xmlns:a16="http://schemas.microsoft.com/office/drawing/2014/main" id="{706A8EC7-A077-49CE-A4FA-64830FD6C50E}"/>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7FF07DAB-88F1-4415-9758-B861ED13EAE8}"/>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72168376-7651-4165-A5C4-541334C1AF0B}"/>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9CFCAE98-1B1A-4017-AF1B-B332CEBF701B}" type="slidenum">
              <a:rPr lang="en-US" altLang="en-US" smtClean="0"/>
              <a:pPr/>
              <a:t>‹#›</a:t>
            </a:fld>
            <a:endParaRPr lang="en-US" altLang="en-US" dirty="0"/>
          </a:p>
        </p:txBody>
      </p:sp>
    </p:spTree>
    <p:extLst>
      <p:ext uri="{BB962C8B-B14F-4D97-AF65-F5344CB8AC3E}">
        <p14:creationId xmlns:p14="http://schemas.microsoft.com/office/powerpoint/2010/main" val="2103329603"/>
      </p:ext>
    </p:extLst>
  </p:cSld>
  <p:clrMapOvr>
    <a:masterClrMapping/>
  </p:clrMapOvr>
  <p:transition>
    <p:fade thruBlk="1"/>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D91F0-9577-4E85-80B0-5171845996C0}"/>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B621FB8-7D88-4100-AD40-EEC74A9EFBBF}"/>
              </a:ext>
            </a:extLst>
          </p:cNvPr>
          <p:cNvSpPr>
            <a:spLocks noGrp="1"/>
          </p:cNvSpPr>
          <p:nvPr>
            <p:ph sz="half" idx="1"/>
          </p:nvPr>
        </p:nvSpPr>
        <p:spPr>
          <a:xfrm>
            <a:off x="533400" y="1828800"/>
            <a:ext cx="4000500" cy="40386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E06931AD-EDCE-4551-8FB4-E6D0C0188E82}"/>
              </a:ext>
            </a:extLst>
          </p:cNvPr>
          <p:cNvSpPr>
            <a:spLocks noGrp="1"/>
          </p:cNvSpPr>
          <p:nvPr>
            <p:ph sz="half" idx="2"/>
          </p:nvPr>
        </p:nvSpPr>
        <p:spPr>
          <a:xfrm>
            <a:off x="4686300" y="1828800"/>
            <a:ext cx="4000500" cy="40386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1F46071E-B4A4-400F-9FE0-7A4F04E19B7B}"/>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2D351D86-77D5-494F-B5E5-2075A83F11AB}"/>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767C3561-59D9-4410-855E-CBD0A5875591}"/>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E836B371-116D-4A58-BA92-E5F31C5B550F}" type="slidenum">
              <a:rPr lang="en-US" altLang="en-US" smtClean="0"/>
              <a:pPr/>
              <a:t>‹#›</a:t>
            </a:fld>
            <a:endParaRPr lang="en-US" altLang="en-US" dirty="0"/>
          </a:p>
        </p:txBody>
      </p:sp>
    </p:spTree>
    <p:extLst>
      <p:ext uri="{BB962C8B-B14F-4D97-AF65-F5344CB8AC3E}">
        <p14:creationId xmlns:p14="http://schemas.microsoft.com/office/powerpoint/2010/main" val="3519995353"/>
      </p:ext>
    </p:extLst>
  </p:cSld>
  <p:clrMapOvr>
    <a:masterClrMapping/>
  </p:clrMapOvr>
  <p:transition>
    <p:fade thruBlk="1"/>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6E588-BD3A-4F65-883D-132C43F7A8B4}"/>
              </a:ext>
            </a:extLst>
          </p:cNvPr>
          <p:cNvSpPr>
            <a:spLocks noGrp="1"/>
          </p:cNvSpPr>
          <p:nvPr>
            <p:ph type="title"/>
          </p:nvPr>
        </p:nvSpPr>
        <p:spPr>
          <a:xfrm>
            <a:off x="630238" y="365125"/>
            <a:ext cx="7886700" cy="1325563"/>
          </a:xfrm>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3BA7BA2-9483-4B80-90F8-A7A7364A3AD9}"/>
              </a:ext>
            </a:extLst>
          </p:cNvPr>
          <p:cNvSpPr>
            <a:spLocks noGrp="1"/>
          </p:cNvSpPr>
          <p:nvPr>
            <p:ph type="body" idx="1"/>
          </p:nvPr>
        </p:nvSpPr>
        <p:spPr>
          <a:xfrm>
            <a:off x="630238" y="1681163"/>
            <a:ext cx="3868737" cy="82391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0A969381-0E9E-4157-BC7B-FBA45F28266F}"/>
              </a:ext>
            </a:extLst>
          </p:cNvPr>
          <p:cNvSpPr>
            <a:spLocks noGrp="1"/>
          </p:cNvSpPr>
          <p:nvPr>
            <p:ph sz="half" idx="2"/>
          </p:nvPr>
        </p:nvSpPr>
        <p:spPr>
          <a:xfrm>
            <a:off x="630238" y="2505075"/>
            <a:ext cx="3868737" cy="36845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E57FC33D-D3AA-40FD-A9CD-CA358E6480A0}"/>
              </a:ext>
            </a:extLst>
          </p:cNvPr>
          <p:cNvSpPr>
            <a:spLocks noGrp="1"/>
          </p:cNvSpPr>
          <p:nvPr>
            <p:ph type="body" sz="quarter" idx="3"/>
          </p:nvPr>
        </p:nvSpPr>
        <p:spPr>
          <a:xfrm>
            <a:off x="4629150" y="1681163"/>
            <a:ext cx="3887788" cy="82391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9821B364-3029-44C6-81C4-34BDD2CE9C33}"/>
              </a:ext>
            </a:extLst>
          </p:cNvPr>
          <p:cNvSpPr>
            <a:spLocks noGrp="1"/>
          </p:cNvSpPr>
          <p:nvPr>
            <p:ph sz="quarter" idx="4"/>
          </p:nvPr>
        </p:nvSpPr>
        <p:spPr>
          <a:xfrm>
            <a:off x="4629150" y="2505075"/>
            <a:ext cx="3887788" cy="36845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8FC8BFCF-102F-4DF5-9B26-7E6B5580C1E1}"/>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8" name="Footer Placeholder 7">
            <a:extLst>
              <a:ext uri="{FF2B5EF4-FFF2-40B4-BE49-F238E27FC236}">
                <a16:creationId xmlns:a16="http://schemas.microsoft.com/office/drawing/2014/main" id="{A61D8E13-5380-4225-8F6C-AB5ACCA1D90C}"/>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9" name="Slide Number Placeholder 8">
            <a:extLst>
              <a:ext uri="{FF2B5EF4-FFF2-40B4-BE49-F238E27FC236}">
                <a16:creationId xmlns:a16="http://schemas.microsoft.com/office/drawing/2014/main" id="{C0557C48-4947-41E5-B3DF-67791321A8B0}"/>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D6AC0941-5EE9-40FF-AC42-2F0C189DD186}" type="slidenum">
              <a:rPr lang="en-US" altLang="en-US" smtClean="0"/>
              <a:pPr/>
              <a:t>‹#›</a:t>
            </a:fld>
            <a:endParaRPr lang="en-US" altLang="en-US" dirty="0"/>
          </a:p>
        </p:txBody>
      </p:sp>
    </p:spTree>
    <p:extLst>
      <p:ext uri="{BB962C8B-B14F-4D97-AF65-F5344CB8AC3E}">
        <p14:creationId xmlns:p14="http://schemas.microsoft.com/office/powerpoint/2010/main" val="1778511837"/>
      </p:ext>
    </p:extLst>
  </p:cSld>
  <p:clrMapOvr>
    <a:masterClrMapping/>
  </p:clrMapOvr>
  <p:transition>
    <p:fade thruBlk="1"/>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3D489-AD51-4585-844E-5C47CD0DFCD4}"/>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566BD55F-06D0-43BA-8B28-C14A2D13AEF0}"/>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4" name="Footer Placeholder 3">
            <a:extLst>
              <a:ext uri="{FF2B5EF4-FFF2-40B4-BE49-F238E27FC236}">
                <a16:creationId xmlns:a16="http://schemas.microsoft.com/office/drawing/2014/main" id="{B8D3DB2B-A650-43AD-9427-AB6900F54F7A}"/>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14FFB952-EBA1-4B64-8232-CFC3A00A4193}"/>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FAB38180-F01D-4679-8255-90051A2D121C}" type="slidenum">
              <a:rPr lang="en-US" altLang="en-US" smtClean="0"/>
              <a:pPr/>
              <a:t>‹#›</a:t>
            </a:fld>
            <a:endParaRPr lang="en-US" altLang="en-US" dirty="0"/>
          </a:p>
        </p:txBody>
      </p:sp>
    </p:spTree>
    <p:extLst>
      <p:ext uri="{BB962C8B-B14F-4D97-AF65-F5344CB8AC3E}">
        <p14:creationId xmlns:p14="http://schemas.microsoft.com/office/powerpoint/2010/main" val="511118915"/>
      </p:ext>
    </p:extLst>
  </p:cSld>
  <p:clrMapOvr>
    <a:masterClrMapping/>
  </p:clrMapOvr>
  <p:transition>
    <p:fade thruBlk="1"/>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7EDD40-3ECF-4EEC-8308-2E382824DDC6}"/>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3" name="Footer Placeholder 2">
            <a:extLst>
              <a:ext uri="{FF2B5EF4-FFF2-40B4-BE49-F238E27FC236}">
                <a16:creationId xmlns:a16="http://schemas.microsoft.com/office/drawing/2014/main" id="{3934DBC0-9B70-4578-B097-6CE63E31D46B}"/>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4" name="Slide Number Placeholder 3">
            <a:extLst>
              <a:ext uri="{FF2B5EF4-FFF2-40B4-BE49-F238E27FC236}">
                <a16:creationId xmlns:a16="http://schemas.microsoft.com/office/drawing/2014/main" id="{62D66422-469C-4F24-AFD7-2B200CF96264}"/>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06F404C9-C63D-4750-B31E-8B9750EE7EB5}" type="slidenum">
              <a:rPr lang="en-US" altLang="en-US" smtClean="0"/>
              <a:pPr/>
              <a:t>‹#›</a:t>
            </a:fld>
            <a:endParaRPr lang="en-US" altLang="en-US" dirty="0"/>
          </a:p>
        </p:txBody>
      </p:sp>
    </p:spTree>
    <p:extLst>
      <p:ext uri="{BB962C8B-B14F-4D97-AF65-F5344CB8AC3E}">
        <p14:creationId xmlns:p14="http://schemas.microsoft.com/office/powerpoint/2010/main" val="1424032882"/>
      </p:ext>
    </p:extLst>
  </p:cSld>
  <p:clrMapOvr>
    <a:masterClrMapping/>
  </p:clrMapOvr>
  <p:transition>
    <p:fade thruBlk="1"/>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9624-003D-450F-9414-89F33E7515CE}"/>
              </a:ext>
            </a:extLst>
          </p:cNvPr>
          <p:cNvSpPr>
            <a:spLocks noGrp="1"/>
          </p:cNvSpPr>
          <p:nvPr>
            <p:ph type="title"/>
          </p:nvPr>
        </p:nvSpPr>
        <p:spPr>
          <a:xfrm>
            <a:off x="630238" y="457200"/>
            <a:ext cx="2949575" cy="1600200"/>
          </a:xfrm>
        </p:spPr>
        <p:txBody>
          <a:bodyPr/>
          <a:lstStyle>
            <a:lvl1pPr>
              <a:defRPr sz="3200" b="1" i="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F2B89E52-6A88-4325-B64E-30AEFFD30B51}"/>
              </a:ext>
            </a:extLst>
          </p:cNvPr>
          <p:cNvSpPr>
            <a:spLocks noGrp="1"/>
          </p:cNvSpPr>
          <p:nvPr>
            <p:ph idx="1"/>
          </p:nvPr>
        </p:nvSpPr>
        <p:spPr>
          <a:xfrm>
            <a:off x="3887788" y="987425"/>
            <a:ext cx="4629150" cy="4873625"/>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FAE632C4-C1E5-4A25-93C7-779A90CEF786}"/>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F5ACD720-1BCE-4841-A254-C19C2E009C2C}"/>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2AE39A6C-9173-46BF-9F85-AA96B87F2E68}"/>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54B6D32E-48CA-49F8-85B7-22E85B9EB452}"/>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CF4F7D0E-02B0-4F69-AF89-CA91E70A5ACF}" type="slidenum">
              <a:rPr lang="en-US" altLang="en-US" smtClean="0"/>
              <a:pPr/>
              <a:t>‹#›</a:t>
            </a:fld>
            <a:endParaRPr lang="en-US" altLang="en-US" dirty="0"/>
          </a:p>
        </p:txBody>
      </p:sp>
    </p:spTree>
    <p:extLst>
      <p:ext uri="{BB962C8B-B14F-4D97-AF65-F5344CB8AC3E}">
        <p14:creationId xmlns:p14="http://schemas.microsoft.com/office/powerpoint/2010/main" val="1738952201"/>
      </p:ext>
    </p:extLst>
  </p:cSld>
  <p:clrMapOvr>
    <a:masterClrMapping/>
  </p:clrMapOvr>
  <p:transition>
    <p:fade thruBlk="1"/>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77B06-70F5-47EB-9573-A350CA5F3141}"/>
              </a:ext>
            </a:extLst>
          </p:cNvPr>
          <p:cNvSpPr>
            <a:spLocks noGrp="1"/>
          </p:cNvSpPr>
          <p:nvPr>
            <p:ph type="title"/>
          </p:nvPr>
        </p:nvSpPr>
        <p:spPr>
          <a:xfrm>
            <a:off x="630238" y="457200"/>
            <a:ext cx="2949575" cy="1600200"/>
          </a:xfrm>
        </p:spPr>
        <p:txBody>
          <a:bodyPr/>
          <a:lstStyle>
            <a:lvl1pPr>
              <a:defRPr sz="3200" b="1" i="0">
                <a:cs typeface="Arial" panose="020B0604020202020204" pitchFamily="34"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10AD4E3B-EB33-4B9C-8236-E272AB11DDE1}"/>
              </a:ext>
            </a:extLst>
          </p:cNvPr>
          <p:cNvSpPr>
            <a:spLocks noGrp="1"/>
          </p:cNvSpPr>
          <p:nvPr>
            <p:ph type="pic" idx="1"/>
          </p:nvPr>
        </p:nvSpPr>
        <p:spPr>
          <a:xfrm>
            <a:off x="3887788" y="987425"/>
            <a:ext cx="4629150" cy="4873625"/>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59303F45-8207-41EC-B43C-15953CC25816}"/>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9F9B51CB-C368-4EB7-8C78-54B8454A0D92}"/>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DE7F4407-67C9-41FD-A542-70F08E450A35}"/>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A25DDA1D-0CBF-46D8-99C2-4F9C8BC2534B}"/>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3BE159-8C78-4CF9-B190-754EE2D4BC1F}" type="slidenum">
              <a:rPr lang="en-US" altLang="en-US" smtClean="0"/>
              <a:pPr/>
              <a:t>‹#›</a:t>
            </a:fld>
            <a:endParaRPr lang="en-US" altLang="en-US" dirty="0"/>
          </a:p>
        </p:txBody>
      </p:sp>
    </p:spTree>
    <p:extLst>
      <p:ext uri="{BB962C8B-B14F-4D97-AF65-F5344CB8AC3E}">
        <p14:creationId xmlns:p14="http://schemas.microsoft.com/office/powerpoint/2010/main" val="1330307846"/>
      </p:ext>
    </p:extLst>
  </p:cSld>
  <p:clrMapOvr>
    <a:masterClrMapping/>
  </p:clrMapOvr>
  <p:transition>
    <p:fade thruBlk="1"/>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FE52D-CA95-4DC9-A387-52C3321BDDE7}"/>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700F7F99-9431-4596-B46E-E0503C721838}"/>
              </a:ext>
            </a:extLst>
          </p:cNvPr>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6DFA0597-4F34-498C-AE02-4521ECBC179F}"/>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58463D8E-8B23-42E9-AD84-DEC4AF930561}"/>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322109E5-3A78-4330-9651-0E408DBB5979}"/>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4BC03C1A-6403-4972-849A-DEA9DAC0CA08}" type="slidenum">
              <a:rPr lang="en-US" altLang="en-US" smtClean="0"/>
              <a:pPr/>
              <a:t>‹#›</a:t>
            </a:fld>
            <a:endParaRPr lang="en-US" altLang="en-US" dirty="0"/>
          </a:p>
        </p:txBody>
      </p:sp>
    </p:spTree>
    <p:extLst>
      <p:ext uri="{BB962C8B-B14F-4D97-AF65-F5344CB8AC3E}">
        <p14:creationId xmlns:p14="http://schemas.microsoft.com/office/powerpoint/2010/main" val="499373030"/>
      </p:ext>
    </p:extLst>
  </p:cSld>
  <p:clrMapOvr>
    <a:masterClrMapping/>
  </p:clrMapOvr>
  <p:transition>
    <p:fade thruBlk="1"/>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32669B-5769-4F28-A837-A04B73D275DC}"/>
              </a:ext>
            </a:extLst>
          </p:cNvPr>
          <p:cNvSpPr>
            <a:spLocks noGrp="1"/>
          </p:cNvSpPr>
          <p:nvPr>
            <p:ph type="title" orient="vert"/>
          </p:nvPr>
        </p:nvSpPr>
        <p:spPr>
          <a:xfrm>
            <a:off x="6648450" y="473075"/>
            <a:ext cx="2038350" cy="5394325"/>
          </a:xfrm>
        </p:spPr>
        <p:txBody>
          <a:bodyPr vert="eaVert"/>
          <a:lstStyle>
            <a:lvl1pPr>
              <a:defRPr b="1" i="0">
                <a:cs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DAD4E486-A1E5-4EAF-9D48-B904D7058979}"/>
              </a:ext>
            </a:extLst>
          </p:cNvPr>
          <p:cNvSpPr>
            <a:spLocks noGrp="1"/>
          </p:cNvSpPr>
          <p:nvPr>
            <p:ph type="body" orient="vert" idx="1"/>
          </p:nvPr>
        </p:nvSpPr>
        <p:spPr>
          <a:xfrm>
            <a:off x="533400" y="473075"/>
            <a:ext cx="5962650" cy="53943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1058285A-CF0B-4201-8C8F-0E34636D0F6D}"/>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17155F8E-BE69-4E99-A36F-0E98E11B9130}"/>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3DC5555E-80C7-431F-8535-645BFC20C78B}"/>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D7B5F8D-AD86-4E01-AE0F-6DCDE34EBA66}" type="slidenum">
              <a:rPr lang="en-US" altLang="en-US" smtClean="0"/>
              <a:pPr/>
              <a:t>‹#›</a:t>
            </a:fld>
            <a:endParaRPr lang="en-US" altLang="en-US" dirty="0"/>
          </a:p>
        </p:txBody>
      </p:sp>
    </p:spTree>
    <p:extLst>
      <p:ext uri="{BB962C8B-B14F-4D97-AF65-F5344CB8AC3E}">
        <p14:creationId xmlns:p14="http://schemas.microsoft.com/office/powerpoint/2010/main" val="4235117013"/>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2.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14.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3.pn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image" Target="../media/image5.png"/><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image" Target="../media/image4.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0.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1.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2.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3.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4.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5.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6.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7.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8.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3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3.pn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0.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5" Type="http://schemas.openxmlformats.org/officeDocument/2006/relationships/image" Target="../media/image5.png"/><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 Id="rId14" Type="http://schemas.openxmlformats.org/officeDocument/2006/relationships/image" Target="../media/image4.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9.xml"/><Relationship Id="rId13" Type="http://schemas.openxmlformats.org/officeDocument/2006/relationships/image" Target="../media/image6.png"/><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1.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0.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2.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1.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3.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2.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4.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3.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5.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4.xml"/><Relationship Id="rId13" Type="http://schemas.openxmlformats.org/officeDocument/2006/relationships/theme" Target="../theme/theme36.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slideLayout" Target="../slideLayouts/slideLayout388.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theme" Target="../theme/theme37.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slideLayout" Target="../slideLayouts/slideLayout400.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8.xml"/><Relationship Id="rId13" Type="http://schemas.openxmlformats.org/officeDocument/2006/relationships/theme" Target="../theme/theme38.xml"/><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slideLayout" Target="../slideLayouts/slideLayout412.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0.xml"/><Relationship Id="rId13" Type="http://schemas.openxmlformats.org/officeDocument/2006/relationships/image" Target="../media/image1.jpeg"/><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theme" Target="../theme/theme39.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1.xml"/><Relationship Id="rId13" Type="http://schemas.openxmlformats.org/officeDocument/2006/relationships/slideLayout" Target="../slideLayouts/slideLayout436.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slideLayout" Target="../slideLayouts/slideLayout435.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5" Type="http://schemas.openxmlformats.org/officeDocument/2006/relationships/image" Target="../media/image8.png"/><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3" Type="http://schemas.openxmlformats.org/officeDocument/2006/relationships/theme" Target="../theme/theme41.xml"/><Relationship Id="rId2" Type="http://schemas.openxmlformats.org/officeDocument/2006/relationships/slideLayout" Target="../slideLayouts/slideLayout438.xml"/><Relationship Id="rId1" Type="http://schemas.openxmlformats.org/officeDocument/2006/relationships/slideLayout" Target="../slideLayouts/slideLayout43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46.xml"/><Relationship Id="rId3" Type="http://schemas.openxmlformats.org/officeDocument/2006/relationships/slideLayout" Target="../slideLayouts/slideLayout441.xml"/><Relationship Id="rId7" Type="http://schemas.openxmlformats.org/officeDocument/2006/relationships/slideLayout" Target="../slideLayouts/slideLayout445.xml"/><Relationship Id="rId12" Type="http://schemas.openxmlformats.org/officeDocument/2006/relationships/theme" Target="../theme/theme42.xml"/><Relationship Id="rId2" Type="http://schemas.openxmlformats.org/officeDocument/2006/relationships/slideLayout" Target="../slideLayouts/slideLayout440.xml"/><Relationship Id="rId1" Type="http://schemas.openxmlformats.org/officeDocument/2006/relationships/slideLayout" Target="../slideLayouts/slideLayout439.xml"/><Relationship Id="rId6" Type="http://schemas.openxmlformats.org/officeDocument/2006/relationships/slideLayout" Target="../slideLayouts/slideLayout444.xml"/><Relationship Id="rId11" Type="http://schemas.openxmlformats.org/officeDocument/2006/relationships/slideLayout" Target="../slideLayouts/slideLayout449.xml"/><Relationship Id="rId5" Type="http://schemas.openxmlformats.org/officeDocument/2006/relationships/slideLayout" Target="../slideLayouts/slideLayout443.xml"/><Relationship Id="rId10" Type="http://schemas.openxmlformats.org/officeDocument/2006/relationships/slideLayout" Target="../slideLayouts/slideLayout448.xml"/><Relationship Id="rId4" Type="http://schemas.openxmlformats.org/officeDocument/2006/relationships/slideLayout" Target="../slideLayouts/slideLayout442.xml"/><Relationship Id="rId9" Type="http://schemas.openxmlformats.org/officeDocument/2006/relationships/slideLayout" Target="../slideLayouts/slideLayout447.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57.xml"/><Relationship Id="rId3" Type="http://schemas.openxmlformats.org/officeDocument/2006/relationships/slideLayout" Target="../slideLayouts/slideLayout452.xml"/><Relationship Id="rId7" Type="http://schemas.openxmlformats.org/officeDocument/2006/relationships/slideLayout" Target="../slideLayouts/slideLayout456.xml"/><Relationship Id="rId12" Type="http://schemas.openxmlformats.org/officeDocument/2006/relationships/theme" Target="../theme/theme43.xml"/><Relationship Id="rId2" Type="http://schemas.openxmlformats.org/officeDocument/2006/relationships/slideLayout" Target="../slideLayouts/slideLayout451.xml"/><Relationship Id="rId1" Type="http://schemas.openxmlformats.org/officeDocument/2006/relationships/slideLayout" Target="../slideLayouts/slideLayout450.xml"/><Relationship Id="rId6" Type="http://schemas.openxmlformats.org/officeDocument/2006/relationships/slideLayout" Target="../slideLayouts/slideLayout455.xml"/><Relationship Id="rId11" Type="http://schemas.openxmlformats.org/officeDocument/2006/relationships/slideLayout" Target="../slideLayouts/slideLayout460.xml"/><Relationship Id="rId5" Type="http://schemas.openxmlformats.org/officeDocument/2006/relationships/slideLayout" Target="../slideLayouts/slideLayout454.xml"/><Relationship Id="rId10" Type="http://schemas.openxmlformats.org/officeDocument/2006/relationships/slideLayout" Target="../slideLayouts/slideLayout459.xml"/><Relationship Id="rId4" Type="http://schemas.openxmlformats.org/officeDocument/2006/relationships/slideLayout" Target="../slideLayouts/slideLayout453.xml"/><Relationship Id="rId9" Type="http://schemas.openxmlformats.org/officeDocument/2006/relationships/slideLayout" Target="../slideLayouts/slideLayout458.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68.xml"/><Relationship Id="rId13" Type="http://schemas.openxmlformats.org/officeDocument/2006/relationships/slideLayout" Target="../slideLayouts/slideLayout473.xml"/><Relationship Id="rId3" Type="http://schemas.openxmlformats.org/officeDocument/2006/relationships/slideLayout" Target="../slideLayouts/slideLayout463.xml"/><Relationship Id="rId7" Type="http://schemas.openxmlformats.org/officeDocument/2006/relationships/slideLayout" Target="../slideLayouts/slideLayout467.xml"/><Relationship Id="rId12" Type="http://schemas.openxmlformats.org/officeDocument/2006/relationships/slideLayout" Target="../slideLayouts/slideLayout472.xml"/><Relationship Id="rId2" Type="http://schemas.openxmlformats.org/officeDocument/2006/relationships/slideLayout" Target="../slideLayouts/slideLayout462.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0" Type="http://schemas.openxmlformats.org/officeDocument/2006/relationships/slideLayout" Target="../slideLayouts/slideLayout470.xml"/><Relationship Id="rId4" Type="http://schemas.openxmlformats.org/officeDocument/2006/relationships/slideLayout" Target="../slideLayouts/slideLayout464.xml"/><Relationship Id="rId9" Type="http://schemas.openxmlformats.org/officeDocument/2006/relationships/slideLayout" Target="../slideLayouts/slideLayout469.xml"/><Relationship Id="rId1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1.xml"/><Relationship Id="rId13" Type="http://schemas.openxmlformats.org/officeDocument/2006/relationships/slideLayout" Target="../slideLayouts/slideLayout486.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slideLayout" Target="../slideLayouts/slideLayout485.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 Id="rId14"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4.xml"/><Relationship Id="rId13" Type="http://schemas.openxmlformats.org/officeDocument/2006/relationships/image" Target="../media/image9.jpeg"/><Relationship Id="rId3" Type="http://schemas.openxmlformats.org/officeDocument/2006/relationships/slideLayout" Target="../slideLayouts/slideLayout489.xml"/><Relationship Id="rId7" Type="http://schemas.openxmlformats.org/officeDocument/2006/relationships/slideLayout" Target="../slideLayouts/slideLayout493.xml"/><Relationship Id="rId12" Type="http://schemas.openxmlformats.org/officeDocument/2006/relationships/theme" Target="../theme/theme46.xml"/><Relationship Id="rId2" Type="http://schemas.openxmlformats.org/officeDocument/2006/relationships/slideLayout" Target="../slideLayouts/slideLayout488.xml"/><Relationship Id="rId1" Type="http://schemas.openxmlformats.org/officeDocument/2006/relationships/slideLayout" Target="../slideLayouts/slideLayout487.xml"/><Relationship Id="rId6" Type="http://schemas.openxmlformats.org/officeDocument/2006/relationships/slideLayout" Target="../slideLayouts/slideLayout492.xml"/><Relationship Id="rId11" Type="http://schemas.openxmlformats.org/officeDocument/2006/relationships/slideLayout" Target="../slideLayouts/slideLayout497.xml"/><Relationship Id="rId5" Type="http://schemas.openxmlformats.org/officeDocument/2006/relationships/slideLayout" Target="../slideLayouts/slideLayout491.xml"/><Relationship Id="rId10" Type="http://schemas.openxmlformats.org/officeDocument/2006/relationships/slideLayout" Target="../slideLayouts/slideLayout496.xml"/><Relationship Id="rId4" Type="http://schemas.openxmlformats.org/officeDocument/2006/relationships/slideLayout" Target="../slideLayouts/slideLayout490.xml"/><Relationship Id="rId9" Type="http://schemas.openxmlformats.org/officeDocument/2006/relationships/slideLayout" Target="../slideLayouts/slideLayout495.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5.xml"/><Relationship Id="rId3" Type="http://schemas.openxmlformats.org/officeDocument/2006/relationships/slideLayout" Target="../slideLayouts/slideLayout500.xml"/><Relationship Id="rId7" Type="http://schemas.openxmlformats.org/officeDocument/2006/relationships/slideLayout" Target="../slideLayouts/slideLayout504.xml"/><Relationship Id="rId12" Type="http://schemas.openxmlformats.org/officeDocument/2006/relationships/theme" Target="../theme/theme47.xml"/><Relationship Id="rId2" Type="http://schemas.openxmlformats.org/officeDocument/2006/relationships/slideLayout" Target="../slideLayouts/slideLayout499.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slideLayout" Target="../slideLayouts/slideLayout508.xml"/><Relationship Id="rId5" Type="http://schemas.openxmlformats.org/officeDocument/2006/relationships/slideLayout" Target="../slideLayouts/slideLayout502.xml"/><Relationship Id="rId10" Type="http://schemas.openxmlformats.org/officeDocument/2006/relationships/slideLayout" Target="../slideLayouts/slideLayout507.xml"/><Relationship Id="rId4" Type="http://schemas.openxmlformats.org/officeDocument/2006/relationships/slideLayout" Target="../slideLayouts/slideLayout501.xml"/><Relationship Id="rId9" Type="http://schemas.openxmlformats.org/officeDocument/2006/relationships/slideLayout" Target="../slideLayouts/slideLayout506.xml"/></Relationships>
</file>

<file path=ppt/slideMasters/_rels/slideMaster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48.xml"/><Relationship Id="rId1" Type="http://schemas.openxmlformats.org/officeDocument/2006/relationships/slideLayout" Target="../slideLayouts/slideLayout509.xml"/><Relationship Id="rId4" Type="http://schemas.openxmlformats.org/officeDocument/2006/relationships/image" Target="../media/image11.jpeg"/></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51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theme" Target="../theme/theme50.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slideLayout" Target="../slideLayouts/slideLayout522.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51.xml.rels><?xml version="1.0" encoding="UTF-8" standalone="yes"?>
<Relationships xmlns="http://schemas.openxmlformats.org/package/2006/relationships"><Relationship Id="rId2" Type="http://schemas.openxmlformats.org/officeDocument/2006/relationships/theme" Target="../theme/theme51.xml"/><Relationship Id="rId1" Type="http://schemas.openxmlformats.org/officeDocument/2006/relationships/slideLayout" Target="../slideLayouts/slideLayout523.xml"/></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524.xml"/></Relationships>
</file>

<file path=ppt/slideMasters/_rels/slideMaster5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53.xml"/><Relationship Id="rId1" Type="http://schemas.openxmlformats.org/officeDocument/2006/relationships/slideLayout" Target="../slideLayouts/slideLayout525.xml"/><Relationship Id="rId4" Type="http://schemas.openxmlformats.org/officeDocument/2006/relationships/image" Target="../media/image11.jpeg"/></Relationships>
</file>

<file path=ppt/slideMasters/_rels/slideMaster54.xml.rels><?xml version="1.0" encoding="UTF-8" standalone="yes"?>
<Relationships xmlns="http://schemas.openxmlformats.org/package/2006/relationships"><Relationship Id="rId2" Type="http://schemas.openxmlformats.org/officeDocument/2006/relationships/theme" Target="../theme/theme54.xml"/><Relationship Id="rId1" Type="http://schemas.openxmlformats.org/officeDocument/2006/relationships/slideLayout" Target="../slideLayouts/slideLayout526.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34.xml"/><Relationship Id="rId3" Type="http://schemas.openxmlformats.org/officeDocument/2006/relationships/slideLayout" Target="../slideLayouts/slideLayout529.xml"/><Relationship Id="rId7" Type="http://schemas.openxmlformats.org/officeDocument/2006/relationships/slideLayout" Target="../slideLayouts/slideLayout533.xml"/><Relationship Id="rId12" Type="http://schemas.openxmlformats.org/officeDocument/2006/relationships/theme" Target="../theme/theme55.xml"/><Relationship Id="rId2" Type="http://schemas.openxmlformats.org/officeDocument/2006/relationships/slideLayout" Target="../slideLayouts/slideLayout528.xml"/><Relationship Id="rId1" Type="http://schemas.openxmlformats.org/officeDocument/2006/relationships/slideLayout" Target="../slideLayouts/slideLayout527.xml"/><Relationship Id="rId6" Type="http://schemas.openxmlformats.org/officeDocument/2006/relationships/slideLayout" Target="../slideLayouts/slideLayout532.xml"/><Relationship Id="rId11" Type="http://schemas.openxmlformats.org/officeDocument/2006/relationships/slideLayout" Target="../slideLayouts/slideLayout537.xml"/><Relationship Id="rId5" Type="http://schemas.openxmlformats.org/officeDocument/2006/relationships/slideLayout" Target="../slideLayouts/slideLayout531.xml"/><Relationship Id="rId10" Type="http://schemas.openxmlformats.org/officeDocument/2006/relationships/slideLayout" Target="../slideLayouts/slideLayout536.xml"/><Relationship Id="rId4" Type="http://schemas.openxmlformats.org/officeDocument/2006/relationships/slideLayout" Target="../slideLayouts/slideLayout530.xml"/><Relationship Id="rId9" Type="http://schemas.openxmlformats.org/officeDocument/2006/relationships/slideLayout" Target="../slideLayouts/slideLayout53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45.xml"/><Relationship Id="rId3" Type="http://schemas.openxmlformats.org/officeDocument/2006/relationships/slideLayout" Target="../slideLayouts/slideLayout540.xml"/><Relationship Id="rId7" Type="http://schemas.openxmlformats.org/officeDocument/2006/relationships/slideLayout" Target="../slideLayouts/slideLayout544.xml"/><Relationship Id="rId12" Type="http://schemas.openxmlformats.org/officeDocument/2006/relationships/theme" Target="../theme/theme56.xml"/><Relationship Id="rId2" Type="http://schemas.openxmlformats.org/officeDocument/2006/relationships/slideLayout" Target="../slideLayouts/slideLayout539.xml"/><Relationship Id="rId1" Type="http://schemas.openxmlformats.org/officeDocument/2006/relationships/slideLayout" Target="../slideLayouts/slideLayout538.xml"/><Relationship Id="rId6" Type="http://schemas.openxmlformats.org/officeDocument/2006/relationships/slideLayout" Target="../slideLayouts/slideLayout543.xml"/><Relationship Id="rId11" Type="http://schemas.openxmlformats.org/officeDocument/2006/relationships/slideLayout" Target="../slideLayouts/slideLayout548.xml"/><Relationship Id="rId5" Type="http://schemas.openxmlformats.org/officeDocument/2006/relationships/slideLayout" Target="../slideLayouts/slideLayout542.xml"/><Relationship Id="rId10" Type="http://schemas.openxmlformats.org/officeDocument/2006/relationships/slideLayout" Target="../slideLayouts/slideLayout547.xml"/><Relationship Id="rId4" Type="http://schemas.openxmlformats.org/officeDocument/2006/relationships/slideLayout" Target="../slideLayouts/slideLayout541.xml"/><Relationship Id="rId9" Type="http://schemas.openxmlformats.org/officeDocument/2006/relationships/slideLayout" Target="../slideLayouts/slideLayout546.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56.xml"/><Relationship Id="rId3" Type="http://schemas.openxmlformats.org/officeDocument/2006/relationships/slideLayout" Target="../slideLayouts/slideLayout551.xml"/><Relationship Id="rId7" Type="http://schemas.openxmlformats.org/officeDocument/2006/relationships/slideLayout" Target="../slideLayouts/slideLayout555.xml"/><Relationship Id="rId12" Type="http://schemas.openxmlformats.org/officeDocument/2006/relationships/theme" Target="../theme/theme57.xml"/><Relationship Id="rId2" Type="http://schemas.openxmlformats.org/officeDocument/2006/relationships/slideLayout" Target="../slideLayouts/slideLayout550.xml"/><Relationship Id="rId1" Type="http://schemas.openxmlformats.org/officeDocument/2006/relationships/slideLayout" Target="../slideLayouts/slideLayout549.xml"/><Relationship Id="rId6" Type="http://schemas.openxmlformats.org/officeDocument/2006/relationships/slideLayout" Target="../slideLayouts/slideLayout554.xml"/><Relationship Id="rId11" Type="http://schemas.openxmlformats.org/officeDocument/2006/relationships/slideLayout" Target="../slideLayouts/slideLayout559.xml"/><Relationship Id="rId5" Type="http://schemas.openxmlformats.org/officeDocument/2006/relationships/slideLayout" Target="../slideLayouts/slideLayout553.xml"/><Relationship Id="rId10" Type="http://schemas.openxmlformats.org/officeDocument/2006/relationships/slideLayout" Target="../slideLayouts/slideLayout558.xml"/><Relationship Id="rId4" Type="http://schemas.openxmlformats.org/officeDocument/2006/relationships/slideLayout" Target="../slideLayouts/slideLayout552.xml"/><Relationship Id="rId9" Type="http://schemas.openxmlformats.org/officeDocument/2006/relationships/slideLayout" Target="../slideLayouts/slideLayout55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67.xml"/><Relationship Id="rId13" Type="http://schemas.openxmlformats.org/officeDocument/2006/relationships/slideLayout" Target="../slideLayouts/slideLayout572.xml"/><Relationship Id="rId3" Type="http://schemas.openxmlformats.org/officeDocument/2006/relationships/slideLayout" Target="../slideLayouts/slideLayout562.xml"/><Relationship Id="rId7" Type="http://schemas.openxmlformats.org/officeDocument/2006/relationships/slideLayout" Target="../slideLayouts/slideLayout566.xml"/><Relationship Id="rId12" Type="http://schemas.openxmlformats.org/officeDocument/2006/relationships/slideLayout" Target="../slideLayouts/slideLayout571.xml"/><Relationship Id="rId2" Type="http://schemas.openxmlformats.org/officeDocument/2006/relationships/slideLayout" Target="../slideLayouts/slideLayout561.xml"/><Relationship Id="rId1" Type="http://schemas.openxmlformats.org/officeDocument/2006/relationships/slideLayout" Target="../slideLayouts/slideLayout560.xml"/><Relationship Id="rId6" Type="http://schemas.openxmlformats.org/officeDocument/2006/relationships/slideLayout" Target="../slideLayouts/slideLayout565.xml"/><Relationship Id="rId11" Type="http://schemas.openxmlformats.org/officeDocument/2006/relationships/slideLayout" Target="../slideLayouts/slideLayout570.xml"/><Relationship Id="rId5" Type="http://schemas.openxmlformats.org/officeDocument/2006/relationships/slideLayout" Target="../slideLayouts/slideLayout564.xml"/><Relationship Id="rId10" Type="http://schemas.openxmlformats.org/officeDocument/2006/relationships/slideLayout" Target="../slideLayouts/slideLayout569.xml"/><Relationship Id="rId4" Type="http://schemas.openxmlformats.org/officeDocument/2006/relationships/slideLayout" Target="../slideLayouts/slideLayout563.xml"/><Relationship Id="rId9" Type="http://schemas.openxmlformats.org/officeDocument/2006/relationships/slideLayout" Target="../slideLayouts/slideLayout568.xml"/><Relationship Id="rId14" Type="http://schemas.openxmlformats.org/officeDocument/2006/relationships/theme" Target="../theme/theme58.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80.xml"/><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theme" Target="../theme/theme59.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591.xml"/><Relationship Id="rId3" Type="http://schemas.openxmlformats.org/officeDocument/2006/relationships/slideLayout" Target="../slideLayouts/slideLayout586.xml"/><Relationship Id="rId7" Type="http://schemas.openxmlformats.org/officeDocument/2006/relationships/slideLayout" Target="../slideLayouts/slideLayout590.xml"/><Relationship Id="rId12" Type="http://schemas.openxmlformats.org/officeDocument/2006/relationships/theme" Target="../theme/theme60.xml"/><Relationship Id="rId2" Type="http://schemas.openxmlformats.org/officeDocument/2006/relationships/slideLayout" Target="../slideLayouts/slideLayout585.xml"/><Relationship Id="rId1" Type="http://schemas.openxmlformats.org/officeDocument/2006/relationships/slideLayout" Target="../slideLayouts/slideLayout584.xml"/><Relationship Id="rId6" Type="http://schemas.openxmlformats.org/officeDocument/2006/relationships/slideLayout" Target="../slideLayouts/slideLayout589.xml"/><Relationship Id="rId11" Type="http://schemas.openxmlformats.org/officeDocument/2006/relationships/slideLayout" Target="../slideLayouts/slideLayout594.xml"/><Relationship Id="rId5" Type="http://schemas.openxmlformats.org/officeDocument/2006/relationships/slideLayout" Target="../slideLayouts/slideLayout588.xml"/><Relationship Id="rId10" Type="http://schemas.openxmlformats.org/officeDocument/2006/relationships/slideLayout" Target="../slideLayouts/slideLayout593.xml"/><Relationship Id="rId4" Type="http://schemas.openxmlformats.org/officeDocument/2006/relationships/slideLayout" Target="../slideLayouts/slideLayout587.xml"/><Relationship Id="rId9" Type="http://schemas.openxmlformats.org/officeDocument/2006/relationships/slideLayout" Target="../slideLayouts/slideLayout592.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02.xml"/><Relationship Id="rId3" Type="http://schemas.openxmlformats.org/officeDocument/2006/relationships/slideLayout" Target="../slideLayouts/slideLayout597.xml"/><Relationship Id="rId7" Type="http://schemas.openxmlformats.org/officeDocument/2006/relationships/slideLayout" Target="../slideLayouts/slideLayout601.xml"/><Relationship Id="rId12" Type="http://schemas.openxmlformats.org/officeDocument/2006/relationships/theme" Target="../theme/theme61.xml"/><Relationship Id="rId2" Type="http://schemas.openxmlformats.org/officeDocument/2006/relationships/slideLayout" Target="../slideLayouts/slideLayout596.xml"/><Relationship Id="rId1" Type="http://schemas.openxmlformats.org/officeDocument/2006/relationships/slideLayout" Target="../slideLayouts/slideLayout595.xml"/><Relationship Id="rId6" Type="http://schemas.openxmlformats.org/officeDocument/2006/relationships/slideLayout" Target="../slideLayouts/slideLayout600.xml"/><Relationship Id="rId11" Type="http://schemas.openxmlformats.org/officeDocument/2006/relationships/slideLayout" Target="../slideLayouts/slideLayout605.xml"/><Relationship Id="rId5" Type="http://schemas.openxmlformats.org/officeDocument/2006/relationships/slideLayout" Target="../slideLayouts/slideLayout599.xml"/><Relationship Id="rId10" Type="http://schemas.openxmlformats.org/officeDocument/2006/relationships/slideLayout" Target="../slideLayouts/slideLayout604.xml"/><Relationship Id="rId4" Type="http://schemas.openxmlformats.org/officeDocument/2006/relationships/slideLayout" Target="../slideLayouts/slideLayout598.xml"/><Relationship Id="rId9" Type="http://schemas.openxmlformats.org/officeDocument/2006/relationships/slideLayout" Target="../slideLayouts/slideLayout60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28/04/2025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A0981002-86FE-214D-8B30-F269491C043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170506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eaLnBrk="0" hangingPunct="0">
              <a:buSzPct val="100000"/>
            </a:pPr>
            <a:endParaRPr lang="en-US" dirty="0"/>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eaLnBrk="0" hangingPunct="0">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eaLnBrk="0" hangingPunct="0">
              <a:buSzPct val="100000"/>
            </a:pPr>
            <a:fld id="{4370C4B8-28FD-CA45-96DB-445CE5F9BEB5}" type="slidenum">
              <a:rPr lang="en-US" smtClean="0"/>
              <a:pPr defTabSz="321503" eaLnBrk="0" hangingPunct="0">
                <a:buSzPct val="100000"/>
              </a:pPr>
              <a:t>‹#›</a:t>
            </a:fld>
            <a:endParaRPr lang="en-US" dirty="0"/>
          </a:p>
        </p:txBody>
      </p:sp>
    </p:spTree>
    <p:extLst>
      <p:ext uri="{BB962C8B-B14F-4D97-AF65-F5344CB8AC3E}">
        <p14:creationId xmlns:p14="http://schemas.microsoft.com/office/powerpoint/2010/main" val="185769510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321503"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a:buSzPct val="100000"/>
            </a:pPr>
            <a:endParaRPr lang="en-US" dirty="0"/>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a:buSzPct val="100000"/>
            </a:pPr>
            <a:fld id="{4370C4B8-28FD-CA45-96DB-445CE5F9BEB5}" type="slidenum">
              <a:rPr lang="en-US" smtClean="0"/>
              <a:pPr defTabSz="321503">
                <a:buSzPct val="100000"/>
              </a:pPr>
              <a:t>‹#›</a:t>
            </a:fld>
            <a:endParaRPr lang="en-US" dirty="0"/>
          </a:p>
        </p:txBody>
      </p:sp>
    </p:spTree>
    <p:extLst>
      <p:ext uri="{BB962C8B-B14F-4D97-AF65-F5344CB8AC3E}">
        <p14:creationId xmlns:p14="http://schemas.microsoft.com/office/powerpoint/2010/main" val="310995598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321503"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7825153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8683164C-4DFD-D548-8730-597F2ADC5E3C}" type="slidenum">
              <a:rPr lang="en-US"/>
              <a:pPr>
                <a:defRPr/>
              </a:pPr>
              <a:t>‹#›</a:t>
            </a:fld>
            <a:endParaRPr lang="en-US"/>
          </a:p>
        </p:txBody>
      </p:sp>
    </p:spTree>
    <p:extLst>
      <p:ext uri="{BB962C8B-B14F-4D97-AF65-F5344CB8AC3E}">
        <p14:creationId xmlns:p14="http://schemas.microsoft.com/office/powerpoint/2010/main" val="2913403710"/>
      </p:ext>
    </p:extLst>
  </p:cSld>
  <p:clrMap bg1="dk2" tx1="lt1" bg2="dk1"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76802" name="Group 2"/>
          <p:cNvGrpSpPr>
            <a:grpSpLocks/>
          </p:cNvGrpSpPr>
          <p:nvPr/>
        </p:nvGrpSpPr>
        <p:grpSpPr bwMode="auto">
          <a:xfrm>
            <a:off x="0" y="0"/>
            <a:ext cx="9144000" cy="6856413"/>
            <a:chOff x="0" y="0"/>
            <a:chExt cx="5760" cy="4319"/>
          </a:xfrm>
        </p:grpSpPr>
        <p:sp>
          <p:nvSpPr>
            <p:cNvPr id="21507"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08"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09"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76811"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1511"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sz="1800" b="1" i="0" dirty="0">
                <a:solidFill>
                  <a:srgbClr val="FFFFFF"/>
                </a:solidFill>
                <a:latin typeface="Arial" panose="020B0604020202020204" pitchFamily="34" charset="0"/>
              </a:endParaRPr>
            </a:p>
          </p:txBody>
        </p:sp>
        <p:sp>
          <p:nvSpPr>
            <p:cNvPr id="76813"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76814"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1514"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76816"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1516"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76818"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1518"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76820"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1520"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21"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22"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768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1524"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768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1526"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27"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sz="1800" b="1" i="0" dirty="0">
                <a:solidFill>
                  <a:srgbClr val="FFFFFF"/>
                </a:solidFill>
                <a:latin typeface="Arial" panose="020B0604020202020204" pitchFamily="34" charset="0"/>
              </a:endParaRPr>
            </a:p>
          </p:txBody>
        </p:sp>
        <p:sp>
          <p:nvSpPr>
            <p:cNvPr id="21528"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768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1530"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31"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76833"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1533"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768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1535"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36"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37"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38"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39"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40"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41"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42"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grpSp>
          <p:nvGrpSpPr>
            <p:cNvPr id="76844" name="Group 39"/>
            <p:cNvGrpSpPr>
              <a:grpSpLocks/>
            </p:cNvGrpSpPr>
            <p:nvPr userDrawn="1"/>
          </p:nvGrpSpPr>
          <p:grpSpPr bwMode="auto">
            <a:xfrm>
              <a:off x="0" y="1632"/>
              <a:ext cx="5758" cy="1858"/>
              <a:chOff x="0" y="1632"/>
              <a:chExt cx="5758" cy="1858"/>
            </a:xfrm>
          </p:grpSpPr>
          <p:sp>
            <p:nvSpPr>
              <p:cNvPr id="21544"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45"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grpSp>
      </p:grpSp>
      <p:sp>
        <p:nvSpPr>
          <p:cNvPr id="21546" name="Rectangle 42"/>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547" name="Rectangle 43"/>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548" name="Rectangle 4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b="1" i="0">
                <a:solidFill>
                  <a:srgbClr val="FFFFFF"/>
                </a:solidFill>
                <a:effectLst>
                  <a:outerShdw blurRad="38100" dist="38100" dir="2700000" algn="tl">
                    <a:srgbClr val="000000"/>
                  </a:outerShdw>
                </a:effectLst>
                <a:latin typeface="Arial" panose="020B0604020202020204" pitchFamily="34" charset="0"/>
                <a:ea typeface="ＭＳ Ｐゴシック" charset="0"/>
                <a:cs typeface="+mn-cs"/>
              </a:defRPr>
            </a:lvl1pPr>
          </a:lstStyle>
          <a:p>
            <a:pPr>
              <a:defRPr/>
            </a:pPr>
            <a:endParaRPr lang="en-US" dirty="0"/>
          </a:p>
        </p:txBody>
      </p:sp>
      <p:sp>
        <p:nvSpPr>
          <p:cNvPr id="21549" name="Rectangle 4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b="1" i="0">
                <a:solidFill>
                  <a:srgbClr val="FFFFFF"/>
                </a:solidFill>
                <a:effectLst>
                  <a:outerShdw blurRad="38100" dist="38100" dir="2700000" algn="tl">
                    <a:srgbClr val="000000"/>
                  </a:outerShdw>
                </a:effectLst>
                <a:latin typeface="Arial" panose="020B0604020202020204" pitchFamily="34" charset="0"/>
                <a:ea typeface="ＭＳ Ｐゴシック" charset="0"/>
                <a:cs typeface="+mn-cs"/>
              </a:defRPr>
            </a:lvl1pPr>
          </a:lstStyle>
          <a:p>
            <a:pPr>
              <a:defRPr/>
            </a:pPr>
            <a:endParaRPr lang="en-US" dirty="0"/>
          </a:p>
        </p:txBody>
      </p:sp>
      <p:sp>
        <p:nvSpPr>
          <p:cNvPr id="21550" name="Rectangle 4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66B1A68E-15DF-2241-9A5E-127F4952AC3B}" type="slidenum">
              <a:rPr lang="en-US" smtClean="0"/>
              <a:pPr>
                <a:defRPr/>
              </a:pPr>
              <a:t>‹#›</a:t>
            </a:fld>
            <a:endParaRPr lang="en-US" dirty="0"/>
          </a:p>
        </p:txBody>
      </p:sp>
    </p:spTree>
    <p:extLst>
      <p:ext uri="{BB962C8B-B14F-4D97-AF65-F5344CB8AC3E}">
        <p14:creationId xmlns:p14="http://schemas.microsoft.com/office/powerpoint/2010/main" val="4282124636"/>
      </p:ext>
    </p:extLst>
  </p:cSld>
  <p:clrMap bg1="dk2" tx1="lt1" bg2="dk1"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1588" y="0"/>
            <a:ext cx="9148762" cy="6851650"/>
            <a:chOff x="1" y="0"/>
            <a:chExt cx="5763" cy="4316"/>
          </a:xfrm>
        </p:grpSpPr>
        <p:sp>
          <p:nvSpPr>
            <p:cNvPr id="10243"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244"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245"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grpSp>
          <p:nvGrpSpPr>
            <p:cNvPr id="89099" name="Group 6"/>
            <p:cNvGrpSpPr>
              <a:grpSpLocks/>
            </p:cNvGrpSpPr>
            <p:nvPr/>
          </p:nvGrpSpPr>
          <p:grpSpPr bwMode="auto">
            <a:xfrm>
              <a:off x="288" y="0"/>
              <a:ext cx="5098" cy="4316"/>
              <a:chOff x="288" y="0"/>
              <a:chExt cx="5098" cy="4316"/>
            </a:xfrm>
          </p:grpSpPr>
          <p:sp>
            <p:nvSpPr>
              <p:cNvPr id="10247"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48"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49"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0"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1"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2"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3"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4"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5"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6"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7"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8"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9"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grpSp>
        <p:sp>
          <p:nvSpPr>
            <p:cNvPr id="10260"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261"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262"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1800">
                <a:solidFill>
                  <a:srgbClr val="FFFFFF"/>
                </a:solidFill>
              </a:endParaRPr>
            </a:p>
          </p:txBody>
        </p:sp>
        <p:sp>
          <p:nvSpPr>
            <p:cNvPr id="89103" name="Freeform 23"/>
            <p:cNvSpPr>
              <a:spLocks/>
            </p:cNvSpPr>
            <p:nvPr/>
          </p:nvSpPr>
          <p:spPr bwMode="hidden">
            <a:xfrm>
              <a:off x="5041" y="0"/>
              <a:ext cx="719" cy="845"/>
            </a:xfrm>
            <a:custGeom>
              <a:avLst/>
              <a:gdLst>
                <a:gd name="T0" fmla="*/ 731 w 717"/>
                <a:gd name="T1" fmla="*/ 845 h 845"/>
                <a:gd name="T2" fmla="*/ 731 w 717"/>
                <a:gd name="T3" fmla="*/ 821 h 845"/>
                <a:gd name="T4" fmla="*/ 588 w 717"/>
                <a:gd name="T5" fmla="*/ 605 h 845"/>
                <a:gd name="T6" fmla="*/ 413 w 717"/>
                <a:gd name="T7" fmla="*/ 396 h 845"/>
                <a:gd name="T8" fmla="*/ 228 w 717"/>
                <a:gd name="T9" fmla="*/ 192 h 845"/>
                <a:gd name="T10" fmla="*/ 17 w 717"/>
                <a:gd name="T11" fmla="*/ 0 h 845"/>
                <a:gd name="T12" fmla="*/ 0 w 717"/>
                <a:gd name="T13" fmla="*/ 0 h 845"/>
                <a:gd name="T14" fmla="*/ 216 w 717"/>
                <a:gd name="T15" fmla="*/ 198 h 845"/>
                <a:gd name="T16" fmla="*/ 407 w 717"/>
                <a:gd name="T17" fmla="*/ 408 h 845"/>
                <a:gd name="T18" fmla="*/ 582 w 717"/>
                <a:gd name="T19" fmla="*/ 623 h 845"/>
                <a:gd name="T20" fmla="*/ 731 w 717"/>
                <a:gd name="T21" fmla="*/ 845 h 845"/>
                <a:gd name="T22" fmla="*/ 73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9104" name="Freeform 24"/>
            <p:cNvSpPr>
              <a:spLocks/>
            </p:cNvSpPr>
            <p:nvPr/>
          </p:nvSpPr>
          <p:spPr bwMode="hidden">
            <a:xfrm>
              <a:off x="5352" y="0"/>
              <a:ext cx="408" cy="414"/>
            </a:xfrm>
            <a:custGeom>
              <a:avLst/>
              <a:gdLst>
                <a:gd name="T0" fmla="*/ 414 w 407"/>
                <a:gd name="T1" fmla="*/ 414 h 414"/>
                <a:gd name="T2" fmla="*/ 414 w 407"/>
                <a:gd name="T3" fmla="*/ 396 h 414"/>
                <a:gd name="T4" fmla="*/ 229 w 407"/>
                <a:gd name="T5" fmla="*/ 192 h 414"/>
                <a:gd name="T6" fmla="*/ 12 w 407"/>
                <a:gd name="T7" fmla="*/ 0 h 414"/>
                <a:gd name="T8" fmla="*/ 0 w 407"/>
                <a:gd name="T9" fmla="*/ 0 h 414"/>
                <a:gd name="T10" fmla="*/ 108 w 407"/>
                <a:gd name="T11" fmla="*/ 102 h 414"/>
                <a:gd name="T12" fmla="*/ 223 w 407"/>
                <a:gd name="T13" fmla="*/ 204 h 414"/>
                <a:gd name="T14" fmla="*/ 414 w 407"/>
                <a:gd name="T15" fmla="*/ 414 h 414"/>
                <a:gd name="T16" fmla="*/ 41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65"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1800">
                <a:solidFill>
                  <a:srgbClr val="FFFFFF"/>
                </a:solidFill>
              </a:endParaRPr>
            </a:p>
          </p:txBody>
        </p:sp>
        <p:sp>
          <p:nvSpPr>
            <p:cNvPr id="89106" name="Freeform 26"/>
            <p:cNvSpPr>
              <a:spLocks/>
            </p:cNvSpPr>
            <p:nvPr/>
          </p:nvSpPr>
          <p:spPr bwMode="hidden">
            <a:xfrm>
              <a:off x="6" y="0"/>
              <a:ext cx="588" cy="599"/>
            </a:xfrm>
            <a:custGeom>
              <a:avLst/>
              <a:gdLst>
                <a:gd name="T0" fmla="*/ 600 w 586"/>
                <a:gd name="T1" fmla="*/ 0 h 599"/>
                <a:gd name="T2" fmla="*/ 582 w 586"/>
                <a:gd name="T3" fmla="*/ 0 h 599"/>
                <a:gd name="T4" fmla="*/ 414 w 586"/>
                <a:gd name="T5" fmla="*/ 132 h 599"/>
                <a:gd name="T6" fmla="*/ 264 w 586"/>
                <a:gd name="T7" fmla="*/ 270 h 599"/>
                <a:gd name="T8" fmla="*/ 120 w 586"/>
                <a:gd name="T9" fmla="*/ 420 h 599"/>
                <a:gd name="T10" fmla="*/ 0 w 586"/>
                <a:gd name="T11" fmla="*/ 575 h 599"/>
                <a:gd name="T12" fmla="*/ 0 w 586"/>
                <a:gd name="T13" fmla="*/ 599 h 599"/>
                <a:gd name="T14" fmla="*/ 120 w 586"/>
                <a:gd name="T15" fmla="*/ 432 h 599"/>
                <a:gd name="T16" fmla="*/ 264 w 586"/>
                <a:gd name="T17" fmla="*/ 282 h 599"/>
                <a:gd name="T18" fmla="*/ 420 w 586"/>
                <a:gd name="T19" fmla="*/ 138 h 599"/>
                <a:gd name="T20" fmla="*/ 600 w 586"/>
                <a:gd name="T21" fmla="*/ 0 h 599"/>
                <a:gd name="T22" fmla="*/ 6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9107" name="Freeform 27"/>
            <p:cNvSpPr>
              <a:spLocks/>
            </p:cNvSpPr>
            <p:nvPr/>
          </p:nvSpPr>
          <p:spPr bwMode="hidden">
            <a:xfrm>
              <a:off x="6" y="0"/>
              <a:ext cx="270" cy="252"/>
            </a:xfrm>
            <a:custGeom>
              <a:avLst/>
              <a:gdLst>
                <a:gd name="T0" fmla="*/ 276 w 269"/>
                <a:gd name="T1" fmla="*/ 0 h 252"/>
                <a:gd name="T2" fmla="*/ 25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6 w 269"/>
                <a:gd name="T15" fmla="*/ 0 h 252"/>
                <a:gd name="T16" fmla="*/ 27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9108"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109"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110"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89111" name="Group 31"/>
            <p:cNvGrpSpPr>
              <a:grpSpLocks/>
            </p:cNvGrpSpPr>
            <p:nvPr/>
          </p:nvGrpSpPr>
          <p:grpSpPr bwMode="auto">
            <a:xfrm>
              <a:off x="1" y="392"/>
              <a:ext cx="5758" cy="1571"/>
              <a:chOff x="1" y="392"/>
              <a:chExt cx="5758" cy="1571"/>
            </a:xfrm>
          </p:grpSpPr>
          <p:sp>
            <p:nvSpPr>
              <p:cNvPr id="89114"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115"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116"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117"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118"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89112"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113"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0279" name="Rectangle 39"/>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0280" name="Rectangle 40"/>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Verdana"/>
                <a:ea typeface="ＭＳ Ｐゴシック" charset="0"/>
                <a:cs typeface="+mn-cs"/>
              </a:defRPr>
            </a:lvl1pPr>
          </a:lstStyle>
          <a:p>
            <a:pPr>
              <a:defRPr/>
            </a:pPr>
            <a:endParaRPr lang="en-US"/>
          </a:p>
        </p:txBody>
      </p:sp>
      <p:sp>
        <p:nvSpPr>
          <p:cNvPr id="10281" name="Rectangle 41"/>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Verdana"/>
                <a:ea typeface="ＭＳ Ｐゴシック" charset="0"/>
                <a:cs typeface="+mn-cs"/>
              </a:defRPr>
            </a:lvl1pPr>
          </a:lstStyle>
          <a:p>
            <a:pPr>
              <a:defRPr/>
            </a:pPr>
            <a:endParaRPr lang="en-US"/>
          </a:p>
        </p:txBody>
      </p:sp>
      <p:sp>
        <p:nvSpPr>
          <p:cNvPr id="10282" name="Rectangle 42"/>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Verdana" charset="0"/>
              </a:defRPr>
            </a:lvl1pPr>
          </a:lstStyle>
          <a:p>
            <a:pPr>
              <a:defRPr/>
            </a:pPr>
            <a:fld id="{58FD2203-DC52-B040-BC4F-439D5A7AD6AB}" type="slidenum">
              <a:rPr lang="en-US"/>
              <a:pPr>
                <a:defRPr/>
              </a:pPr>
              <a:t>‹#›</a:t>
            </a:fld>
            <a:endParaRPr lang="en-US"/>
          </a:p>
        </p:txBody>
      </p:sp>
      <p:sp>
        <p:nvSpPr>
          <p:cNvPr id="10283" name="Rectangle 43"/>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0313832"/>
      </p:ext>
    </p:extLst>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228600" y="228600"/>
            <a:ext cx="8686800" cy="5943600"/>
            <a:chOff x="144" y="144"/>
            <a:chExt cx="5472" cy="3744"/>
          </a:xfrm>
        </p:grpSpPr>
        <p:sp>
          <p:nvSpPr>
            <p:cNvPr id="205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b="1" i="0" dirty="0">
                <a:solidFill>
                  <a:srgbClr val="FFFFFF"/>
                </a:solidFill>
                <a:latin typeface="Arial" panose="020B0604020202020204" pitchFamily="34" charset="0"/>
                <a:ea typeface="ＭＳ Ｐゴシック" pitchFamily="-65" charset="-128"/>
                <a:cs typeface="Arial" panose="020B0604020202020204" pitchFamily="34" charset="0"/>
              </a:endParaRPr>
            </a:p>
          </p:txBody>
        </p:sp>
        <p:sp>
          <p:nvSpPr>
            <p:cNvPr id="205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b="1" i="0" dirty="0">
                <a:solidFill>
                  <a:srgbClr val="FFFFFF"/>
                </a:solidFill>
                <a:latin typeface="Arial" panose="020B0604020202020204" pitchFamily="34" charset="0"/>
                <a:ea typeface="ＭＳ Ｐゴシック" pitchFamily="-65" charset="-128"/>
                <a:cs typeface="Arial" panose="020B0604020202020204" pitchFamily="34" charset="0"/>
              </a:endParaRPr>
            </a:p>
          </p:txBody>
        </p:sp>
        <p:sp>
          <p:nvSpPr>
            <p:cNvPr id="2058"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1800" b="1" i="0" dirty="0">
                <a:solidFill>
                  <a:srgbClr val="FFFFFF"/>
                </a:solidFill>
                <a:latin typeface="Garamond" charset="0"/>
                <a:cs typeface="Arial" panose="020B0604020202020204" pitchFamily="34" charset="0"/>
              </a:endParaRPr>
            </a:p>
          </p:txBody>
        </p:sp>
      </p:grpSp>
      <p:sp>
        <p:nvSpPr>
          <p:cNvPr id="2051"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b" anchorCtr="0" compatLnSpc="1">
            <a:prstTxWarp prst="textNoShape">
              <a:avLst/>
            </a:prstTxWarp>
          </a:bodyPr>
          <a:lstStyle/>
          <a:p>
            <a:pPr lvl="0"/>
            <a:r>
              <a:rPr lang="en-US" dirty="0"/>
              <a:t>Click to edit Master title style</a:t>
            </a:r>
          </a:p>
        </p:txBody>
      </p:sp>
      <p:sp>
        <p:nvSpPr>
          <p:cNvPr id="2052"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68" name="Rectangle 8"/>
          <p:cNvSpPr>
            <a:spLocks noGrp="1" noChangeArrowheads="1"/>
          </p:cNvSpPr>
          <p:nvPr>
            <p:ph type="dt" sz="half" idx="2"/>
          </p:nvPr>
        </p:nvSpPr>
        <p:spPr bwMode="auto">
          <a:xfrm>
            <a:off x="533401" y="6248400"/>
            <a:ext cx="2057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defRPr sz="1000" b="1" i="0">
                <a:solidFill>
                  <a:srgbClr val="FFFFFF"/>
                </a:solidFill>
                <a:latin typeface="Arial" panose="020B0604020202020204" pitchFamily="34" charset="0"/>
                <a:ea typeface="+mn-ea"/>
                <a:cs typeface="Arial" panose="020B0604020202020204" pitchFamily="34" charset="0"/>
              </a:defRPr>
            </a:lvl1pPr>
          </a:lstStyle>
          <a:p>
            <a:pPr>
              <a:defRPr/>
            </a:pPr>
            <a:endParaRPr lang="en-SG" dirty="0"/>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lgn="ctr">
              <a:defRPr sz="1000" b="1" i="0">
                <a:solidFill>
                  <a:srgbClr val="FFFFFF"/>
                </a:solidFill>
                <a:latin typeface="Arial" panose="020B0604020202020204" pitchFamily="34" charset="0"/>
                <a:ea typeface="+mn-ea"/>
                <a:cs typeface="Arial" panose="020B0604020202020204" pitchFamily="34" charset="0"/>
              </a:defRPr>
            </a:lvl1pPr>
          </a:lstStyle>
          <a:p>
            <a:pPr>
              <a:defRPr/>
            </a:pPr>
            <a:endParaRPr lang="en-SG" dirty="0"/>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lgn="r">
              <a:defRPr sz="1000" b="1" i="0">
                <a:solidFill>
                  <a:srgbClr val="FFFFFF"/>
                </a:solidFill>
                <a:latin typeface="Arial" panose="020B0604020202020204" pitchFamily="34" charset="0"/>
                <a:cs typeface="Arial" panose="020B0604020202020204" pitchFamily="34" charset="0"/>
              </a:defRPr>
            </a:lvl1pPr>
          </a:lstStyle>
          <a:p>
            <a:pPr>
              <a:defRPr/>
            </a:pPr>
            <a:fld id="{61DB9A07-AABB-BD4E-BD21-C4818BD08B1C}" type="slidenum">
              <a:rPr lang="en-US" smtClean="0"/>
              <a:pPr>
                <a:defRPr/>
              </a:pPr>
              <a:t>‹#›</a:t>
            </a:fld>
            <a:endParaRPr lang="en-US" dirty="0"/>
          </a:p>
        </p:txBody>
      </p:sp>
    </p:spTree>
    <p:extLst>
      <p:ext uri="{BB962C8B-B14F-4D97-AF65-F5344CB8AC3E}">
        <p14:creationId xmlns:p14="http://schemas.microsoft.com/office/powerpoint/2010/main" val="3443976771"/>
      </p:ext>
    </p:extLst>
  </p:cSld>
  <p:clrMap bg1="dk2" tx1="lt1" bg2="dk1"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ransition>
    <p:fade/>
  </p:transition>
  <p:txStyles>
    <p:titleStyle>
      <a:lvl1pPr algn="l" rtl="0" eaLnBrk="0" fontAlgn="base" hangingPunct="0">
        <a:lnSpc>
          <a:spcPct val="80000"/>
        </a:lnSpc>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6343"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269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69016"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5374"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254" indent="-342254" algn="l" rtl="0" eaLnBrk="0" fontAlgn="base" hangingPunct="0">
        <a:spcBef>
          <a:spcPct val="20000"/>
        </a:spcBef>
        <a:spcAft>
          <a:spcPct val="0"/>
        </a:spcAft>
        <a:buClr>
          <a:schemeClr val="accent2"/>
        </a:buClr>
        <a:buSzPct val="75000"/>
        <a:buFont typeface="Wingdings" charset="0"/>
        <a:buChar char="n"/>
        <a:defRPr sz="3100" b="1" i="0">
          <a:solidFill>
            <a:schemeClr val="tx1"/>
          </a:solidFill>
          <a:latin typeface="Arial" panose="020B0604020202020204" pitchFamily="34" charset="0"/>
          <a:ea typeface="ＭＳ Ｐゴシック" charset="0"/>
          <a:cs typeface="Arial" panose="020B0604020202020204" pitchFamily="34" charset="0"/>
        </a:defRPr>
      </a:lvl1pPr>
      <a:lvl2pPr marL="741546" indent="-285218" algn="l" rtl="0" eaLnBrk="0" fontAlgn="base" hangingPunct="0">
        <a:spcBef>
          <a:spcPct val="20000"/>
        </a:spcBef>
        <a:spcAft>
          <a:spcPct val="0"/>
        </a:spcAft>
        <a:buClr>
          <a:schemeClr val="accent1"/>
        </a:buClr>
        <a:buSzPct val="65000"/>
        <a:buFont typeface="Wingdings" charset="0"/>
        <a:buChar char="n"/>
        <a:defRPr sz="26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0839" indent="-228172" algn="l" rtl="0" eaLnBrk="0" fontAlgn="base" hangingPunct="0">
        <a:spcBef>
          <a:spcPct val="20000"/>
        </a:spcBef>
        <a:spcAft>
          <a:spcPct val="0"/>
        </a:spcAft>
        <a:buClr>
          <a:schemeClr val="hlink"/>
        </a:buClr>
        <a:buSzPct val="55000"/>
        <a:buFont typeface="Wingdings" charset="0"/>
        <a:buChar char="n"/>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597194" indent="-228172" algn="l" rtl="0" eaLnBrk="0" fontAlgn="base" hangingPunct="0">
        <a:spcBef>
          <a:spcPct val="20000"/>
        </a:spcBef>
        <a:spcAft>
          <a:spcPct val="0"/>
        </a:spcAft>
        <a:buClr>
          <a:schemeClr val="accent2"/>
        </a:buClr>
        <a:buFont typeface="Wingdings" charset="0"/>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3524" indent="-228172" algn="l" rtl="0" eaLnBrk="0" fontAlgn="base" hangingPunct="0">
        <a:spcBef>
          <a:spcPct val="20000"/>
        </a:spcBef>
        <a:spcAft>
          <a:spcPct val="0"/>
        </a:spcAft>
        <a:buClr>
          <a:schemeClr val="tx1"/>
        </a:buClr>
        <a:buSzPct val="85000"/>
        <a:buFont typeface="Wingdings" charset="0"/>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09864"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66212"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2541"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78893"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2690" rtl="0" eaLnBrk="1" latinLnBrk="0" hangingPunct="1">
        <a:defRPr sz="1800" kern="1200">
          <a:solidFill>
            <a:schemeClr val="tx1"/>
          </a:solidFill>
          <a:latin typeface="+mn-lt"/>
          <a:ea typeface="+mn-ea"/>
          <a:cs typeface="+mn-cs"/>
        </a:defRPr>
      </a:lvl1pPr>
      <a:lvl2pPr marL="456343" algn="l" defTabSz="912690" rtl="0" eaLnBrk="1" latinLnBrk="0" hangingPunct="1">
        <a:defRPr sz="1800" kern="1200">
          <a:solidFill>
            <a:schemeClr val="tx1"/>
          </a:solidFill>
          <a:latin typeface="+mn-lt"/>
          <a:ea typeface="+mn-ea"/>
          <a:cs typeface="+mn-cs"/>
        </a:defRPr>
      </a:lvl2pPr>
      <a:lvl3pPr marL="912690" algn="l" defTabSz="912690" rtl="0" eaLnBrk="1" latinLnBrk="0" hangingPunct="1">
        <a:defRPr sz="1800" kern="1200">
          <a:solidFill>
            <a:schemeClr val="tx1"/>
          </a:solidFill>
          <a:latin typeface="+mn-lt"/>
          <a:ea typeface="+mn-ea"/>
          <a:cs typeface="+mn-cs"/>
        </a:defRPr>
      </a:lvl3pPr>
      <a:lvl4pPr marL="1369016" algn="l" defTabSz="912690" rtl="0" eaLnBrk="1" latinLnBrk="0" hangingPunct="1">
        <a:defRPr sz="1800" kern="1200">
          <a:solidFill>
            <a:schemeClr val="tx1"/>
          </a:solidFill>
          <a:latin typeface="+mn-lt"/>
          <a:ea typeface="+mn-ea"/>
          <a:cs typeface="+mn-cs"/>
        </a:defRPr>
      </a:lvl4pPr>
      <a:lvl5pPr marL="1825374" algn="l" defTabSz="912690" rtl="0" eaLnBrk="1" latinLnBrk="0" hangingPunct="1">
        <a:defRPr sz="1800" kern="1200">
          <a:solidFill>
            <a:schemeClr val="tx1"/>
          </a:solidFill>
          <a:latin typeface="+mn-lt"/>
          <a:ea typeface="+mn-ea"/>
          <a:cs typeface="+mn-cs"/>
        </a:defRPr>
      </a:lvl5pPr>
      <a:lvl6pPr marL="2281697" algn="l" defTabSz="912690" rtl="0" eaLnBrk="1" latinLnBrk="0" hangingPunct="1">
        <a:defRPr sz="1800" kern="1200">
          <a:solidFill>
            <a:schemeClr val="tx1"/>
          </a:solidFill>
          <a:latin typeface="+mn-lt"/>
          <a:ea typeface="+mn-ea"/>
          <a:cs typeface="+mn-cs"/>
        </a:defRPr>
      </a:lvl6pPr>
      <a:lvl7pPr marL="2738032" algn="l" defTabSz="912690" rtl="0" eaLnBrk="1" latinLnBrk="0" hangingPunct="1">
        <a:defRPr sz="1800" kern="1200">
          <a:solidFill>
            <a:schemeClr val="tx1"/>
          </a:solidFill>
          <a:latin typeface="+mn-lt"/>
          <a:ea typeface="+mn-ea"/>
          <a:cs typeface="+mn-cs"/>
        </a:defRPr>
      </a:lvl7pPr>
      <a:lvl8pPr marL="3194368" algn="l" defTabSz="912690" rtl="0" eaLnBrk="1" latinLnBrk="0" hangingPunct="1">
        <a:defRPr sz="1800" kern="1200">
          <a:solidFill>
            <a:schemeClr val="tx1"/>
          </a:solidFill>
          <a:latin typeface="+mn-lt"/>
          <a:ea typeface="+mn-ea"/>
          <a:cs typeface="+mn-cs"/>
        </a:defRPr>
      </a:lvl8pPr>
      <a:lvl9pPr marL="3650712" algn="l" defTabSz="91269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4/28/25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850580406"/>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defTabSz="457020" rtl="0" eaLnBrk="0" fontAlgn="base" hangingPunct="0">
        <a:spcBef>
          <a:spcPct val="0"/>
        </a:spcBef>
        <a:spcAft>
          <a:spcPct val="0"/>
        </a:spcAft>
        <a:defRPr sz="3600" b="1" i="0" kern="120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ea typeface="MS PGothic" pitchFamily="34" charset="-128"/>
              </a:rPr>
              <a:pPr/>
              <a:t>4/28/25</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2941101067"/>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28/04/2025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6458947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452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F72A91B1-A232-BC4D-94E3-92D393B37501}" type="slidenum">
              <a:rPr lang="en-US"/>
              <a:pPr>
                <a:defRPr/>
              </a:pPr>
              <a:t>‹#›</a:t>
            </a:fld>
            <a:endParaRPr lang="en-US"/>
          </a:p>
        </p:txBody>
      </p:sp>
    </p:spTree>
    <p:extLst>
      <p:ext uri="{BB962C8B-B14F-4D97-AF65-F5344CB8AC3E}">
        <p14:creationId xmlns:p14="http://schemas.microsoft.com/office/powerpoint/2010/main" val="2833484190"/>
      </p:ext>
    </p:extLst>
  </p:cSld>
  <p:clrMap bg1="dk2" tx1="lt1" bg2="dk1"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latin typeface="Calibri" charset="0"/>
                <a:cs typeface="Arial" panose="020B0604020202020204" pitchFamily="34" charset="0"/>
              </a:defRPr>
            </a:lvl1pPr>
          </a:lstStyle>
          <a:p>
            <a:pPr>
              <a:defRPr/>
            </a:pPr>
            <a:fld id="{7C4BDD80-BDE4-0345-9989-B5AA81B3570D}" type="datetime1">
              <a:rPr lang="en-US" smtClean="0"/>
              <a:pPr>
                <a:defRPr/>
              </a:pPr>
              <a:t>4/28/25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latin typeface="Calibri" charset="0"/>
                <a:cs typeface="Arial" panose="020B0604020202020204" pitchFamily="34" charset="0"/>
              </a:defRPr>
            </a:lvl1pPr>
          </a:lstStyle>
          <a:p>
            <a:pPr>
              <a:defRPr/>
            </a:pPr>
            <a:fld id="{68211B56-F9D3-984F-A7D1-AA88BE1B946A}" type="slidenum">
              <a:rPr lang="en-US" smtClean="0"/>
              <a:pPr>
                <a:defRPr/>
              </a:pPr>
              <a:t>‹#›</a:t>
            </a:fld>
            <a:endParaRPr lang="en-US" dirty="0"/>
          </a:p>
        </p:txBody>
      </p:sp>
    </p:spTree>
    <p:extLst>
      <p:ext uri="{BB962C8B-B14F-4D97-AF65-F5344CB8AC3E}">
        <p14:creationId xmlns:p14="http://schemas.microsoft.com/office/powerpoint/2010/main" val="3774573410"/>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1378"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0138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BE9C4BE8-FBBD-BE45-8B07-AF3AB0217195}" type="slidenum">
              <a:rPr lang="en-US"/>
              <a:pPr>
                <a:defRPr/>
              </a:pPr>
              <a:t>‹#›</a:t>
            </a:fld>
            <a:endParaRPr lang="en-US"/>
          </a:p>
        </p:txBody>
      </p:sp>
    </p:spTree>
    <p:extLst>
      <p:ext uri="{BB962C8B-B14F-4D97-AF65-F5344CB8AC3E}">
        <p14:creationId xmlns:p14="http://schemas.microsoft.com/office/powerpoint/2010/main" val="3841550088"/>
      </p:ext>
    </p:extLst>
  </p:cSld>
  <p:clrMap bg1="dk2" tx1="lt1" bg2="dk1" tx2="lt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4BD36E77-B3CD-814E-9C4A-EC8638D18CEE}" type="slidenum">
              <a:rPr lang="en-US" smtClean="0"/>
              <a:pPr>
                <a:defRPr/>
              </a:pPr>
              <a:t>‹#›</a:t>
            </a:fld>
            <a:endParaRPr lang="en-US" dirty="0"/>
          </a:p>
        </p:txBody>
      </p:sp>
    </p:spTree>
    <p:extLst>
      <p:ext uri="{BB962C8B-B14F-4D97-AF65-F5344CB8AC3E}">
        <p14:creationId xmlns:p14="http://schemas.microsoft.com/office/powerpoint/2010/main" val="966246302"/>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136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CDCC853E-C891-2147-8658-33082AC2A74F}" type="slidenum">
              <a:rPr lang="en-US"/>
              <a:pPr>
                <a:defRPr/>
              </a:pPr>
              <a:t>‹#›</a:t>
            </a:fld>
            <a:endParaRPr lang="en-US"/>
          </a:p>
        </p:txBody>
      </p:sp>
    </p:spTree>
    <p:extLst>
      <p:ext uri="{BB962C8B-B14F-4D97-AF65-F5344CB8AC3E}">
        <p14:creationId xmlns:p14="http://schemas.microsoft.com/office/powerpoint/2010/main" val="3389797283"/>
      </p:ext>
    </p:extLst>
  </p:cSld>
  <p:clrMap bg1="dk2" tx1="lt1" bg2="dk1" tx2="lt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2596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0EB176C5-77AB-9244-9AFC-11CCD916CF3D}" type="slidenum">
              <a:rPr lang="en-US"/>
              <a:pPr>
                <a:defRPr/>
              </a:pPr>
              <a:t>‹#›</a:t>
            </a:fld>
            <a:endParaRPr lang="en-US"/>
          </a:p>
        </p:txBody>
      </p:sp>
    </p:spTree>
    <p:extLst>
      <p:ext uri="{BB962C8B-B14F-4D97-AF65-F5344CB8AC3E}">
        <p14:creationId xmlns:p14="http://schemas.microsoft.com/office/powerpoint/2010/main" val="2081626848"/>
      </p:ext>
    </p:extLst>
  </p:cSld>
  <p:clrMap bg1="dk2" tx1="lt1" bg2="dk1" tx2="lt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8242"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3824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47E08691-D512-114E-AA1E-0F70E6F71B09}" type="slidenum">
              <a:rPr lang="en-US"/>
              <a:pPr>
                <a:defRPr/>
              </a:pPr>
              <a:t>‹#›</a:t>
            </a:fld>
            <a:endParaRPr lang="en-US"/>
          </a:p>
        </p:txBody>
      </p:sp>
    </p:spTree>
    <p:extLst>
      <p:ext uri="{BB962C8B-B14F-4D97-AF65-F5344CB8AC3E}">
        <p14:creationId xmlns:p14="http://schemas.microsoft.com/office/powerpoint/2010/main" val="734918451"/>
      </p:ext>
    </p:extLst>
  </p:cSld>
  <p:clrMap bg1="dk2" tx1="lt1" bg2="dk1" tx2="lt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cs typeface="+mn-cs"/>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26BEC009-76E1-9C4B-B045-D1A8B44E5247}" type="slidenum">
              <a:rPr lang="en-US"/>
              <a:pPr>
                <a:defRPr/>
              </a:pPr>
              <a:t>‹#›</a:t>
            </a:fld>
            <a:endParaRPr lang="en-US"/>
          </a:p>
        </p:txBody>
      </p:sp>
    </p:spTree>
    <p:extLst>
      <p:ext uri="{BB962C8B-B14F-4D97-AF65-F5344CB8AC3E}">
        <p14:creationId xmlns:p14="http://schemas.microsoft.com/office/powerpoint/2010/main" val="2880608313"/>
      </p:ext>
    </p:extLst>
  </p:cSld>
  <p:clrMap bg1="dk2" tx1="lt1" bg2="dk1" tx2="lt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0530"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5053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75181B55-126E-164D-BB7A-21B37A57AA98}" type="slidenum">
              <a:rPr lang="en-US"/>
              <a:pPr>
                <a:defRPr/>
              </a:pPr>
              <a:t>‹#›</a:t>
            </a:fld>
            <a:endParaRPr lang="en-US"/>
          </a:p>
        </p:txBody>
      </p:sp>
    </p:spTree>
    <p:extLst>
      <p:ext uri="{BB962C8B-B14F-4D97-AF65-F5344CB8AC3E}">
        <p14:creationId xmlns:p14="http://schemas.microsoft.com/office/powerpoint/2010/main" val="3065027841"/>
      </p:ext>
    </p:extLst>
  </p:cSld>
  <p:clrMap bg1="dk2" tx1="lt1" bg2="dk1" tx2="lt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ヒラギノ角ゴ Pro W3" pitchFamily="-112" charset="-128"/>
                <a:cs typeface="ヒラギノ角ゴ Pro W3" pitchFamily="-112"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ヒラギノ角ゴ Pro W3" pitchFamily="-112" charset="-128"/>
                <a:cs typeface="ヒラギノ角ゴ Pro W3" pitchFamily="-112"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fld id="{197D6ACD-A033-444E-93C9-8E09D6B12EE8}" type="slidenum">
              <a:rPr lang="en-US" smtClean="0"/>
              <a:pPr>
                <a:defRPr/>
              </a:pPr>
              <a:t>‹#›</a:t>
            </a:fld>
            <a:endParaRPr lang="en-US" dirty="0"/>
          </a:p>
        </p:txBody>
      </p:sp>
    </p:spTree>
    <p:extLst>
      <p:ext uri="{BB962C8B-B14F-4D97-AF65-F5344CB8AC3E}">
        <p14:creationId xmlns:p14="http://schemas.microsoft.com/office/powerpoint/2010/main" val="3856043471"/>
      </p:ext>
    </p:extLst>
  </p:cSld>
  <p:clrMap bg1="lt1" tx1="dk1" bg2="lt2" tx2="dk2" accent1="accent1" accent2="accent2" accent3="accent3" accent4="accent4" accent5="accent5" accent6="accent6" hlink="hlink" folHlink="folHlink"/>
  <p:sldLayoutIdLst>
    <p:sldLayoutId id="2147484023"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5pPr>
      <a:lvl6pPr marL="4572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6pPr>
      <a:lvl7pPr marL="9144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7pPr>
      <a:lvl8pPr marL="13716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8pPr>
      <a:lvl9pPr marL="18288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55F991D0-A1B2-9F42-90B3-8624B8ADF385}" type="slidenum">
              <a:rPr lang="en-US" smtClean="0"/>
              <a:pPr>
                <a:defRPr/>
              </a:pPr>
              <a:t>‹#›</a:t>
            </a:fld>
            <a:endParaRPr lang="en-US" dirty="0"/>
          </a:p>
        </p:txBody>
      </p:sp>
    </p:spTree>
    <p:extLst>
      <p:ext uri="{BB962C8B-B14F-4D97-AF65-F5344CB8AC3E}">
        <p14:creationId xmlns:p14="http://schemas.microsoft.com/office/powerpoint/2010/main" val="1629064306"/>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2226" name="Group 1026"/>
          <p:cNvGrpSpPr>
            <a:grpSpLocks/>
          </p:cNvGrpSpPr>
          <p:nvPr/>
        </p:nvGrpSpPr>
        <p:grpSpPr bwMode="auto">
          <a:xfrm>
            <a:off x="0" y="0"/>
            <a:ext cx="9144000" cy="6856413"/>
            <a:chOff x="0" y="0"/>
            <a:chExt cx="5760" cy="4319"/>
          </a:xfrm>
        </p:grpSpPr>
        <p:sp>
          <p:nvSpPr>
            <p:cNvPr id="20483"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484"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485"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35" name="Freeform 1030"/>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487"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37" name="Freeform 1032"/>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52238" name="Freeform 1033"/>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490"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40" name="Freeform 1035"/>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492"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42" name="Freeform 1037"/>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494"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44" name="Freeform 1039"/>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496"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497"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498"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500"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502"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03"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04"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506"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07"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57" name="Freeform 1052"/>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509"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511"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12"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13"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14"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15"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16"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17"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18"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grpSp>
          <p:nvGrpSpPr>
            <p:cNvPr id="52268" name="Group 1063"/>
            <p:cNvGrpSpPr>
              <a:grpSpLocks/>
            </p:cNvGrpSpPr>
            <p:nvPr userDrawn="1"/>
          </p:nvGrpSpPr>
          <p:grpSpPr bwMode="auto">
            <a:xfrm>
              <a:off x="0" y="1632"/>
              <a:ext cx="5758" cy="1858"/>
              <a:chOff x="0" y="1632"/>
              <a:chExt cx="5758" cy="1858"/>
            </a:xfrm>
          </p:grpSpPr>
          <p:sp>
            <p:nvSpPr>
              <p:cNvPr id="20520"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21"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grpSp>
      </p:grpSp>
      <p:sp>
        <p:nvSpPr>
          <p:cNvPr id="20522"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523"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524"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20525"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20526"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3E918322-0CA6-A441-9D52-C1BC8C9E9DFD}" type="slidenum">
              <a:rPr lang="en-US" smtClean="0"/>
              <a:pPr>
                <a:defRPr/>
              </a:pPr>
              <a:t>‹#›</a:t>
            </a:fld>
            <a:endParaRPr lang="en-US" dirty="0"/>
          </a:p>
        </p:txBody>
      </p:sp>
    </p:spTree>
    <p:extLst>
      <p:ext uri="{BB962C8B-B14F-4D97-AF65-F5344CB8AC3E}">
        <p14:creationId xmlns:p14="http://schemas.microsoft.com/office/powerpoint/2010/main" val="2071310290"/>
      </p:ext>
    </p:extLst>
  </p:cSld>
  <p:clrMap bg1="dk2" tx1="lt1" bg2="dk1" tx2="lt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pPr>
                <a:defRPr/>
              </a:pPr>
              <a:t>‹#›</a:t>
            </a:fld>
            <a:endParaRPr lang="en-US"/>
          </a:p>
        </p:txBody>
      </p:sp>
    </p:spTree>
    <p:extLst>
      <p:ext uri="{BB962C8B-B14F-4D97-AF65-F5344CB8AC3E}">
        <p14:creationId xmlns:p14="http://schemas.microsoft.com/office/powerpoint/2010/main" val="2247196495"/>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ctr" rtl="0" eaLnBrk="0" fontAlgn="base" hangingPunct="0">
        <a:spcBef>
          <a:spcPct val="0"/>
        </a:spcBef>
        <a:spcAft>
          <a:spcPct val="0"/>
        </a:spcAft>
        <a:defRPr sz="2800" b="1" i="0">
          <a:solidFill>
            <a:srgbClr val="FFFFFF"/>
          </a:solidFill>
          <a:latin typeface="Arial" panose="020B0604020202020204" pitchFamily="34" charset="0"/>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b="1" i="0">
          <a:solidFill>
            <a:schemeClr val="tx1"/>
          </a:solidFill>
          <a:latin typeface="Arial" panose="020B0604020202020204" pitchFamily="34" charset="0"/>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b="1" i="0">
          <a:solidFill>
            <a:schemeClr val="tx1"/>
          </a:solidFill>
          <a:latin typeface="Arial" panose="020B0604020202020204" pitchFamily="34" charset="0"/>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b="1" i="0">
          <a:solidFill>
            <a:schemeClr val="tx1"/>
          </a:solidFill>
          <a:latin typeface="Arial" panose="020B0604020202020204" pitchFamily="34" charset="0"/>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b="1" i="0">
          <a:solidFill>
            <a:schemeClr val="tx1"/>
          </a:solidFill>
          <a:latin typeface="Arial" panose="020B0604020202020204" pitchFamily="34" charset="0"/>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a:solidFill>
                  <a:srgbClr val="FFFFFF"/>
                </a:solidFill>
              </a:endParaRPr>
            </a:p>
          </p:txBody>
        </p:sp>
        <p:sp>
          <p:nvSpPr>
            <p:cNvPr id="10138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BE9C4BE8-FBBD-BE45-8B07-AF3AB0217195}" type="slidenum">
              <a:rPr lang="en-US"/>
              <a:pPr>
                <a:defRPr/>
              </a:pPr>
              <a:t>‹#›</a:t>
            </a:fld>
            <a:endParaRPr lang="en-US"/>
          </a:p>
        </p:txBody>
      </p:sp>
    </p:spTree>
    <p:extLst>
      <p:ext uri="{BB962C8B-B14F-4D97-AF65-F5344CB8AC3E}">
        <p14:creationId xmlns:p14="http://schemas.microsoft.com/office/powerpoint/2010/main" val="3841550088"/>
      </p:ext>
    </p:extLst>
  </p:cSld>
  <p:clrMap bg1="dk2" tx1="lt1" bg2="dk1" tx2="lt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a:solidFill>
                  <a:srgbClr val="FFFFFF"/>
                </a:solidFill>
              </a:endParaRPr>
            </a:p>
          </p:txBody>
        </p:sp>
        <p:sp>
          <p:nvSpPr>
            <p:cNvPr id="10138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BE9C4BE8-FBBD-BE45-8B07-AF3AB0217195}" type="slidenum">
              <a:rPr lang="en-US"/>
              <a:pPr>
                <a:defRPr/>
              </a:pPr>
              <a:t>‹#›</a:t>
            </a:fld>
            <a:endParaRPr lang="en-US"/>
          </a:p>
        </p:txBody>
      </p:sp>
    </p:spTree>
    <p:extLst>
      <p:ext uri="{BB962C8B-B14F-4D97-AF65-F5344CB8AC3E}">
        <p14:creationId xmlns:p14="http://schemas.microsoft.com/office/powerpoint/2010/main" val="3841550088"/>
      </p:ext>
    </p:extLst>
  </p:cSld>
  <p:clrMap bg1="dk2" tx1="lt1" bg2="dk1" tx2="lt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a:solidFill>
                  <a:srgbClr val="FFFFFF"/>
                </a:solidFill>
              </a:endParaRPr>
            </a:p>
          </p:txBody>
        </p:sp>
        <p:sp>
          <p:nvSpPr>
            <p:cNvPr id="10138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BE9C4BE8-FBBD-BE45-8B07-AF3AB0217195}" type="slidenum">
              <a:rPr lang="en-US"/>
              <a:pPr>
                <a:defRPr/>
              </a:pPr>
              <a:t>‹#›</a:t>
            </a:fld>
            <a:endParaRPr lang="en-US"/>
          </a:p>
        </p:txBody>
      </p:sp>
    </p:spTree>
    <p:extLst>
      <p:ext uri="{BB962C8B-B14F-4D97-AF65-F5344CB8AC3E}">
        <p14:creationId xmlns:p14="http://schemas.microsoft.com/office/powerpoint/2010/main" val="3841550088"/>
      </p:ext>
    </p:extLst>
  </p:cSld>
  <p:clrMap bg1="dk2" tx1="lt1" bg2="dk1" tx2="lt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a:solidFill>
                  <a:srgbClr val="FFFFFF"/>
                </a:solidFill>
              </a:endParaRPr>
            </a:p>
          </p:txBody>
        </p:sp>
        <p:sp>
          <p:nvSpPr>
            <p:cNvPr id="10138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BE9C4BE8-FBBD-BE45-8B07-AF3AB0217195}" type="slidenum">
              <a:rPr lang="en-US"/>
              <a:pPr>
                <a:defRPr/>
              </a:pPr>
              <a:t>‹#›</a:t>
            </a:fld>
            <a:endParaRPr lang="en-US"/>
          </a:p>
        </p:txBody>
      </p:sp>
    </p:spTree>
    <p:extLst>
      <p:ext uri="{BB962C8B-B14F-4D97-AF65-F5344CB8AC3E}">
        <p14:creationId xmlns:p14="http://schemas.microsoft.com/office/powerpoint/2010/main" val="3841550088"/>
      </p:ext>
    </p:extLst>
  </p:cSld>
  <p:clrMap bg1="dk2" tx1="lt1" bg2="dk1" tx2="lt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b="1" i="0" dirty="0">
                <a:solidFill>
                  <a:srgbClr val="FFFFCC"/>
                </a:solidFill>
                <a:latin typeface="Arial" panose="020B0604020202020204" pitchFamily="34" charset="0"/>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b="1" i="0" dirty="0">
                <a:solidFill>
                  <a:srgbClr val="FFFFCC"/>
                </a:solidFill>
                <a:latin typeface="Arial" panose="020B0604020202020204" pitchFamily="34" charset="0"/>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b="1" i="0" dirty="0">
                <a:solidFill>
                  <a:srgbClr val="FFFFCC"/>
                </a:solidFill>
                <a:latin typeface="Arial" panose="020B0604020202020204" pitchFamily="34" charset="0"/>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b="1" i="0" dirty="0">
                <a:solidFill>
                  <a:srgbClr val="FFFFCC"/>
                </a:solidFill>
                <a:latin typeface="Arial" panose="020B0604020202020204" pitchFamily="34" charset="0"/>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b="1" i="0">
                <a:latin typeface="Arial" panose="020B0604020202020204" pitchFamily="34" charset="0"/>
              </a:defRPr>
            </a:lvl1pPr>
          </a:lstStyle>
          <a:p>
            <a:endParaRPr lang="en-US" dirty="0">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b="1" i="0">
                <a:latin typeface="Arial" panose="020B0604020202020204" pitchFamily="34" charset="0"/>
              </a:defRPr>
            </a:lvl1pPr>
          </a:lstStyle>
          <a:p>
            <a:endParaRPr lang="en-US" dirty="0">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b="1" i="0">
                <a:latin typeface="Arial" panose="020B0604020202020204" pitchFamily="34" charset="0"/>
              </a:defRPr>
            </a:lvl1pPr>
          </a:lstStyle>
          <a:p>
            <a:fld id="{A8A5990E-CEA5-7245-AD11-C9FAAE6E87D8}" type="slidenum">
              <a:rPr lang="en-US" smtClean="0">
                <a:solidFill>
                  <a:srgbClr val="FFFFCC"/>
                </a:solidFill>
              </a:rPr>
              <a:pPr/>
              <a:t>‹#›</a:t>
            </a:fld>
            <a:endParaRPr lang="en-US" dirty="0">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006288"/>
      </p:ext>
    </p:extLst>
  </p:cSld>
  <p:clrMap bg1="dk2" tx1="lt1" bg2="dk1" tx2="lt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08" r:id="rId12"/>
  </p:sldLayoutIdLst>
  <p:txStyles>
    <p:titleStyle>
      <a:lvl1pPr algn="ctr" rtl="0" fontAlgn="base">
        <a:spcBef>
          <a:spcPct val="0"/>
        </a:spcBef>
        <a:spcAft>
          <a:spcPct val="0"/>
        </a:spcAft>
        <a:defRPr sz="4400" b="1" i="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fontAlgn="base">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fontAlgn="base">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fontAlgn="base">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dirty="0"/>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b="1" i="0">
                <a:latin typeface="Arial" panose="020B0604020202020204" pitchFamily="34" charset="0"/>
              </a:defRPr>
            </a:lvl1pPr>
          </a:lstStyle>
          <a:p>
            <a:pPr>
              <a:defRPr/>
            </a:pPr>
            <a:fld id="{77B28565-C876-FD48-95E8-BA980AFD499A}" type="slidenum">
              <a:rPr lang="en-US" smtClean="0">
                <a:solidFill>
                  <a:srgbClr val="FFFFCC"/>
                </a:solidFill>
                <a:cs typeface="ＭＳ Ｐゴシック" charset="0"/>
              </a:rPr>
              <a:pPr>
                <a:defRPr/>
              </a:pPr>
              <a:t>‹#›</a:t>
            </a:fld>
            <a:endParaRPr lang="en-US" dirty="0">
              <a:solidFill>
                <a:srgbClr val="FFFFCC"/>
              </a:solidFill>
              <a:cs typeface="ＭＳ Ｐゴシック" charset="0"/>
            </a:endParaRPr>
          </a:p>
        </p:txBody>
      </p:sp>
    </p:spTree>
    <p:extLst>
      <p:ext uri="{BB962C8B-B14F-4D97-AF65-F5344CB8AC3E}">
        <p14:creationId xmlns:p14="http://schemas.microsoft.com/office/powerpoint/2010/main" val="2884780449"/>
      </p:ext>
    </p:extLst>
  </p:cSld>
  <p:clrMap bg1="dk2" tx1="lt1" bg2="dk1" tx2="lt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 id="2147484121" r:id="rId12"/>
  </p:sldLayoutIdLst>
  <p:txStyles>
    <p:titleStyle>
      <a:lvl1pPr algn="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b="1" i="0">
          <a:solidFill>
            <a:schemeClr val="tx1"/>
          </a:solidFill>
          <a:latin typeface="Arial" panose="020B0604020202020204" pitchFamily="34" charset="0"/>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b="1" i="0">
          <a:solidFill>
            <a:schemeClr val="tx1"/>
          </a:solidFill>
          <a:latin typeface="Arial" panose="020B0604020202020204" pitchFamily="34" charset="0"/>
          <a:ea typeface="Geneva" charset="-128"/>
          <a:cs typeface="Geneva" charset="0"/>
        </a:defRPr>
      </a:lvl2pPr>
      <a:lvl3pPr marL="1143000" indent="-228600"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0418" name="Group 2"/>
          <p:cNvGrpSpPr>
            <a:grpSpLocks/>
          </p:cNvGrpSpPr>
          <p:nvPr/>
        </p:nvGrpSpPr>
        <p:grpSpPr bwMode="auto">
          <a:xfrm>
            <a:off x="457200" y="992188"/>
            <a:ext cx="8153400" cy="1600200"/>
            <a:chOff x="288" y="625"/>
            <a:chExt cx="5136" cy="1008"/>
          </a:xfrm>
        </p:grpSpPr>
        <p:sp>
          <p:nvSpPr>
            <p:cNvPr id="60424"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0425"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0426"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0427"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604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604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CC"/>
                </a:solidFill>
                <a:latin typeface="Arial" charset="0"/>
              </a:defRPr>
            </a:lvl1pPr>
          </a:lstStyle>
          <a:p>
            <a:pPr>
              <a:defRPr/>
            </a:pPr>
            <a:fld id="{26BC4954-98CE-6649-A259-F21B48792620}" type="slidenum">
              <a:rPr lang="en-US"/>
              <a:pPr>
                <a:defRPr/>
              </a:pPr>
              <a:t>‹#›</a:t>
            </a:fld>
            <a:endParaRPr lang="en-US"/>
          </a:p>
        </p:txBody>
      </p:sp>
    </p:spTree>
    <p:extLst>
      <p:ext uri="{BB962C8B-B14F-4D97-AF65-F5344CB8AC3E}">
        <p14:creationId xmlns:p14="http://schemas.microsoft.com/office/powerpoint/2010/main" val="3658850776"/>
      </p:ext>
    </p:extLst>
  </p:cSld>
  <p:clrMap bg1="dk2" tx1="lt1" bg2="dk1" tx2="lt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34"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1983893234"/>
      </p:ext>
    </p:extLst>
  </p:cSld>
  <p:clrMap bg1="dk2" tx1="lt1" bg2="dk1" tx2="lt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6066" name="Group 2">
            <a:extLst>
              <a:ext uri="{FF2B5EF4-FFF2-40B4-BE49-F238E27FC236}">
                <a16:creationId xmlns:a16="http://schemas.microsoft.com/office/drawing/2014/main" id="{044C0AF2-362F-4589-A2A9-08D5CDE41921}"/>
              </a:ext>
            </a:extLst>
          </p:cNvPr>
          <p:cNvGrpSpPr>
            <a:grpSpLocks/>
          </p:cNvGrpSpPr>
          <p:nvPr/>
        </p:nvGrpSpPr>
        <p:grpSpPr bwMode="auto">
          <a:xfrm>
            <a:off x="0" y="3902075"/>
            <a:ext cx="3400425" cy="2949575"/>
            <a:chOff x="0" y="2458"/>
            <a:chExt cx="2142" cy="1858"/>
          </a:xfrm>
        </p:grpSpPr>
        <p:sp>
          <p:nvSpPr>
            <p:cNvPr id="216067" name="Freeform 3">
              <a:extLst>
                <a:ext uri="{FF2B5EF4-FFF2-40B4-BE49-F238E27FC236}">
                  <a16:creationId xmlns:a16="http://schemas.microsoft.com/office/drawing/2014/main" id="{89B0CD62-79DD-4710-BADF-042E835FE9C2}"/>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16068" name="Freeform 4">
              <a:extLst>
                <a:ext uri="{FF2B5EF4-FFF2-40B4-BE49-F238E27FC236}">
                  <a16:creationId xmlns:a16="http://schemas.microsoft.com/office/drawing/2014/main" id="{EACB1079-DCA9-42DC-BBB1-305B2921FCE5}"/>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16069" name="Freeform 5">
              <a:extLst>
                <a:ext uri="{FF2B5EF4-FFF2-40B4-BE49-F238E27FC236}">
                  <a16:creationId xmlns:a16="http://schemas.microsoft.com/office/drawing/2014/main" id="{3322436B-73FB-4011-B4C0-532FAB9286F1}"/>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16070" name="Freeform 6">
              <a:extLst>
                <a:ext uri="{FF2B5EF4-FFF2-40B4-BE49-F238E27FC236}">
                  <a16:creationId xmlns:a16="http://schemas.microsoft.com/office/drawing/2014/main" id="{C3698386-9003-4A4B-A02C-2F430E5FFFE1}"/>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16071" name="Oval 7">
              <a:extLst>
                <a:ext uri="{FF2B5EF4-FFF2-40B4-BE49-F238E27FC236}">
                  <a16:creationId xmlns:a16="http://schemas.microsoft.com/office/drawing/2014/main" id="{25F2963B-F27B-4901-8EFC-D07FB9C55488}"/>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dirty="0">
                <a:latin typeface="Arial" panose="020B0604020202020204" pitchFamily="34" charset="0"/>
                <a:cs typeface="Arial" panose="020B0604020202020204" pitchFamily="34" charset="0"/>
              </a:endParaRPr>
            </a:p>
          </p:txBody>
        </p:sp>
        <p:sp>
          <p:nvSpPr>
            <p:cNvPr id="216072" name="Oval 8">
              <a:extLst>
                <a:ext uri="{FF2B5EF4-FFF2-40B4-BE49-F238E27FC236}">
                  <a16:creationId xmlns:a16="http://schemas.microsoft.com/office/drawing/2014/main" id="{06838CC0-D918-41BF-A36C-69FE5FFFBAF6}"/>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dirty="0">
                <a:latin typeface="Arial" panose="020B0604020202020204" pitchFamily="34" charset="0"/>
                <a:cs typeface="Arial" panose="020B0604020202020204" pitchFamily="34" charset="0"/>
              </a:endParaRPr>
            </a:p>
          </p:txBody>
        </p:sp>
        <p:sp>
          <p:nvSpPr>
            <p:cNvPr id="216073" name="Oval 9">
              <a:extLst>
                <a:ext uri="{FF2B5EF4-FFF2-40B4-BE49-F238E27FC236}">
                  <a16:creationId xmlns:a16="http://schemas.microsoft.com/office/drawing/2014/main" id="{914EED3E-3532-4E9D-93D5-D59EA34C8479}"/>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dirty="0">
                <a:latin typeface="Arial" panose="020B0604020202020204" pitchFamily="34" charset="0"/>
                <a:cs typeface="Arial" panose="020B0604020202020204" pitchFamily="34" charset="0"/>
              </a:endParaRPr>
            </a:p>
          </p:txBody>
        </p:sp>
      </p:grpSp>
      <p:sp>
        <p:nvSpPr>
          <p:cNvPr id="216074" name="Rectangle 10">
            <a:extLst>
              <a:ext uri="{FF2B5EF4-FFF2-40B4-BE49-F238E27FC236}">
                <a16:creationId xmlns:a16="http://schemas.microsoft.com/office/drawing/2014/main" id="{73031CDD-2212-48D5-9573-BD75AC44F623}"/>
              </a:ext>
            </a:extLst>
          </p:cNvPr>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dirty="0"/>
              <a:t>Click to edit Master title style</a:t>
            </a:r>
          </a:p>
        </p:txBody>
      </p:sp>
      <p:sp>
        <p:nvSpPr>
          <p:cNvPr id="216075" name="Rectangle 11">
            <a:extLst>
              <a:ext uri="{FF2B5EF4-FFF2-40B4-BE49-F238E27FC236}">
                <a16:creationId xmlns:a16="http://schemas.microsoft.com/office/drawing/2014/main" id="{8AFF285C-A23B-4D61-A598-E8CE97844F31}"/>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16076" name="Rectangle 12">
            <a:extLst>
              <a:ext uri="{FF2B5EF4-FFF2-40B4-BE49-F238E27FC236}">
                <a16:creationId xmlns:a16="http://schemas.microsoft.com/office/drawing/2014/main" id="{FBBE48B8-49E8-493D-95F2-B62151272CB9}"/>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b="1" i="0">
                <a:effectLst>
                  <a:outerShdw blurRad="38100" dist="38100" dir="2700000" algn="tl">
                    <a:srgbClr val="010199"/>
                  </a:outerShdw>
                </a:effectLst>
                <a:latin typeface="Arial" panose="020B0604020202020204" pitchFamily="34" charset="0"/>
                <a:cs typeface="Arial" panose="020B0604020202020204" pitchFamily="34" charset="0"/>
              </a:defRPr>
            </a:lvl1pPr>
          </a:lstStyle>
          <a:p>
            <a:endParaRPr lang="en-US" altLang="en-US" dirty="0"/>
          </a:p>
        </p:txBody>
      </p:sp>
      <p:sp>
        <p:nvSpPr>
          <p:cNvPr id="216077" name="Rectangle 13">
            <a:extLst>
              <a:ext uri="{FF2B5EF4-FFF2-40B4-BE49-F238E27FC236}">
                <a16:creationId xmlns:a16="http://schemas.microsoft.com/office/drawing/2014/main" id="{D2FA9A9B-4459-4F8D-9CC1-32B944EB108D}"/>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b="1" i="0">
                <a:effectLst>
                  <a:outerShdw blurRad="38100" dist="38100" dir="2700000" algn="tl">
                    <a:srgbClr val="010199"/>
                  </a:outerShdw>
                </a:effectLst>
                <a:latin typeface="Arial" panose="020B0604020202020204" pitchFamily="34" charset="0"/>
                <a:cs typeface="Arial" panose="020B0604020202020204" pitchFamily="34" charset="0"/>
              </a:defRPr>
            </a:lvl1pPr>
          </a:lstStyle>
          <a:p>
            <a:endParaRPr lang="en-US" altLang="en-US" dirty="0"/>
          </a:p>
        </p:txBody>
      </p:sp>
      <p:sp>
        <p:nvSpPr>
          <p:cNvPr id="216078" name="Rectangle 14">
            <a:extLst>
              <a:ext uri="{FF2B5EF4-FFF2-40B4-BE49-F238E27FC236}">
                <a16:creationId xmlns:a16="http://schemas.microsoft.com/office/drawing/2014/main" id="{E82D97C8-1D58-459E-B87A-EDCF9E389BEA}"/>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1" i="0">
                <a:effectLst>
                  <a:outerShdw blurRad="38100" dist="38100" dir="2700000" algn="tl">
                    <a:srgbClr val="010199"/>
                  </a:outerShdw>
                </a:effectLst>
                <a:latin typeface="Arial" panose="020B0604020202020204" pitchFamily="34" charset="0"/>
                <a:cs typeface="Arial" panose="020B0604020202020204" pitchFamily="34" charset="0"/>
              </a:defRPr>
            </a:lvl1pPr>
          </a:lstStyle>
          <a:p>
            <a:fld id="{4EF4A6ED-29AE-4043-8297-3BB394521127}" type="slidenum">
              <a:rPr lang="en-US" altLang="en-US" smtClean="0"/>
              <a:pPr/>
              <a:t>‹#›</a:t>
            </a:fld>
            <a:endParaRPr lang="en-US" altLang="en-US" dirty="0"/>
          </a:p>
        </p:txBody>
      </p:sp>
    </p:spTree>
    <p:extLst>
      <p:ext uri="{BB962C8B-B14F-4D97-AF65-F5344CB8AC3E}">
        <p14:creationId xmlns:p14="http://schemas.microsoft.com/office/powerpoint/2010/main" val="4235401260"/>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fade thruBlk="1"/>
  </p:transition>
  <p:hf hdr="0" ftr="0" dt="0"/>
  <p:txStyles>
    <p:titleStyle>
      <a:lvl1pPr algn="ctr" rtl="0" fontAlgn="base">
        <a:spcBef>
          <a:spcPct val="0"/>
        </a:spcBef>
        <a:spcAft>
          <a:spcPct val="0"/>
        </a:spcAft>
        <a:defRPr sz="4400" b="1" i="0" kern="1200">
          <a:solidFill>
            <a:schemeClr val="tx2"/>
          </a:solidFill>
          <a:effectLst>
            <a:outerShdw blurRad="38100" dist="38100" dir="2700000" algn="tl">
              <a:srgbClr val="FFFFFF"/>
            </a:outerShdw>
          </a:effectLst>
          <a:latin typeface="Arial" panose="020B0604020202020204" pitchFamily="34" charset="0"/>
          <a:ea typeface="+mj-ea"/>
          <a:cs typeface="Arial" panose="020B0604020202020204" pitchFamily="34" charset="0"/>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5000"/>
        <a:buFont typeface="Wingdings" panose="05000000000000000000" pitchFamily="2" charset="2"/>
        <a:buChar char="l"/>
        <a:defRPr sz="3200" b="1" i="0" kern="1200">
          <a:solidFill>
            <a:schemeClr val="tx1"/>
          </a:solidFill>
          <a:effectLst>
            <a:outerShdw blurRad="38100" dist="38100" dir="2700000" algn="tl">
              <a:srgbClr val="010199"/>
            </a:outerShdw>
          </a:effectLst>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lr>
          <a:schemeClr val="tx2"/>
        </a:buClr>
        <a:buSzPct val="75000"/>
        <a:buFont typeface="Wingdings" panose="05000000000000000000" pitchFamily="2" charset="2"/>
        <a:buChar char="l"/>
        <a:defRPr sz="2800" b="1" i="0" kern="1200">
          <a:solidFill>
            <a:schemeClr val="tx1"/>
          </a:solidFill>
          <a:effectLst>
            <a:outerShdw blurRad="38100" dist="38100" dir="2700000" algn="tl">
              <a:srgbClr val="010199"/>
            </a:outerShdw>
          </a:effectLst>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lr>
          <a:schemeClr val="accent2"/>
        </a:buClr>
        <a:buSzPct val="75000"/>
        <a:buFont typeface="Wingdings" panose="05000000000000000000" pitchFamily="2" charset="2"/>
        <a:buChar char="l"/>
        <a:defRPr sz="2400" b="1" i="0" kern="1200">
          <a:solidFill>
            <a:schemeClr val="tx1"/>
          </a:solidFill>
          <a:effectLst>
            <a:outerShdw blurRad="38100" dist="38100" dir="2700000" algn="tl">
              <a:srgbClr val="010199"/>
            </a:outerShdw>
          </a:effectLst>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lr>
          <a:schemeClr val="folHlink"/>
        </a:buClr>
        <a:buSzPct val="75000"/>
        <a:buFont typeface="Wingdings" panose="05000000000000000000" pitchFamily="2" charset="2"/>
        <a:buChar char="l"/>
        <a:defRPr sz="2000" b="1" i="0" kern="1200">
          <a:solidFill>
            <a:schemeClr val="tx1"/>
          </a:solidFill>
          <a:effectLst>
            <a:outerShdw blurRad="38100" dist="38100" dir="2700000" algn="tl">
              <a:srgbClr val="010199"/>
            </a:outerShdw>
          </a:effectLst>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lr>
          <a:schemeClr val="tx1"/>
        </a:buClr>
        <a:buSzPct val="75000"/>
        <a:buFont typeface="Wingdings" panose="05000000000000000000" pitchFamily="2" charset="2"/>
        <a:buChar char="l"/>
        <a:defRPr sz="2000" b="1" i="0" kern="1200">
          <a:solidFill>
            <a:schemeClr val="tx1"/>
          </a:solidFill>
          <a:effectLst>
            <a:outerShdw blurRad="38100" dist="38100" dir="2700000" algn="tl">
              <a:srgbClr val="010199"/>
            </a:outerShdw>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p>
        </p:txBody>
      </p:sp>
      <p:sp>
        <p:nvSpPr>
          <p:cNvPr id="1027"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1" i="0" smtClean="0">
                <a:solidFill>
                  <a:schemeClr val="hlink"/>
                </a:solidFill>
                <a:latin typeface="Arial" panose="020B0604020202020204" pitchFamily="34" charset="0"/>
                <a:ea typeface="ＭＳ Ｐゴシック" charset="0"/>
                <a:cs typeface="ＭＳ Ｐゴシック" charset="0"/>
              </a:defRPr>
            </a:lvl1pPr>
          </a:lstStyle>
          <a:p>
            <a:pPr>
              <a:defRPr/>
            </a:pPr>
            <a:endParaRPr lang="en-US" dirty="0"/>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b="1" i="0" smtClean="0">
                <a:solidFill>
                  <a:schemeClr val="hlink"/>
                </a:solidFill>
                <a:latin typeface="Arial" panose="020B0604020202020204" pitchFamily="34" charset="0"/>
                <a:ea typeface="ＭＳ Ｐゴシック" charset="0"/>
                <a:cs typeface="ＭＳ Ｐゴシック" charset="0"/>
              </a:defRPr>
            </a:lvl1pPr>
          </a:lstStyle>
          <a:p>
            <a:pPr>
              <a:defRPr/>
            </a:pPr>
            <a:endParaRPr lang="en-US" dirty="0"/>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1" i="0">
                <a:solidFill>
                  <a:schemeClr val="hlink"/>
                </a:solidFill>
                <a:latin typeface="Arial" panose="020B0604020202020204" pitchFamily="34" charset="0"/>
              </a:defRPr>
            </a:lvl1pPr>
          </a:lstStyle>
          <a:p>
            <a:fld id="{9721B8B0-8AF1-EA44-BEDF-60E5EDDB41C8}" type="slidenum">
              <a:rPr lang="en-US" smtClean="0"/>
              <a:pPr/>
              <a:t>‹#›</a:t>
            </a:fld>
            <a:endParaRPr lang="en-US" dirty="0"/>
          </a:p>
        </p:txBody>
      </p:sp>
    </p:spTree>
    <p:extLst>
      <p:ext uri="{BB962C8B-B14F-4D97-AF65-F5344CB8AC3E}">
        <p14:creationId xmlns:p14="http://schemas.microsoft.com/office/powerpoint/2010/main" val="1157783676"/>
      </p:ext>
    </p:extLst>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 id="2147484159" r:id="rId12"/>
    <p:sldLayoutId id="2147484160" r:id="rId13"/>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ＭＳ Ｐゴシック" pitchFamily="-109" charset="-128"/>
          <a:cs typeface="ＭＳ Ｐゴシック" pitchFamily="-109" charset="-128"/>
        </a:defRPr>
      </a:lvl1pPr>
      <a:lvl2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2pPr>
      <a:lvl3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3pPr>
      <a:lvl4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4pPr>
      <a:lvl5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5pPr>
      <a:lvl6pPr marL="457200" algn="l" rtl="0" eaLnBrk="0" fontAlgn="base" hangingPunct="0">
        <a:lnSpc>
          <a:spcPct val="70000"/>
        </a:lnSpc>
        <a:spcBef>
          <a:spcPct val="0"/>
        </a:spcBef>
        <a:spcAft>
          <a:spcPct val="0"/>
        </a:spcAft>
        <a:defRPr kumimoji="1" sz="4800" b="1">
          <a:solidFill>
            <a:schemeClr val="tx2"/>
          </a:solidFill>
          <a:latin typeface="Helvetica" pitchFamily="-109" charset="0"/>
        </a:defRPr>
      </a:lvl6pPr>
      <a:lvl7pPr marL="914400" algn="l" rtl="0" eaLnBrk="0" fontAlgn="base" hangingPunct="0">
        <a:lnSpc>
          <a:spcPct val="70000"/>
        </a:lnSpc>
        <a:spcBef>
          <a:spcPct val="0"/>
        </a:spcBef>
        <a:spcAft>
          <a:spcPct val="0"/>
        </a:spcAft>
        <a:defRPr kumimoji="1" sz="4800" b="1">
          <a:solidFill>
            <a:schemeClr val="tx2"/>
          </a:solidFill>
          <a:latin typeface="Helvetica" pitchFamily="-109" charset="0"/>
        </a:defRPr>
      </a:lvl7pPr>
      <a:lvl8pPr marL="1371600" algn="l" rtl="0" eaLnBrk="0" fontAlgn="base" hangingPunct="0">
        <a:lnSpc>
          <a:spcPct val="70000"/>
        </a:lnSpc>
        <a:spcBef>
          <a:spcPct val="0"/>
        </a:spcBef>
        <a:spcAft>
          <a:spcPct val="0"/>
        </a:spcAft>
        <a:defRPr kumimoji="1" sz="4800" b="1">
          <a:solidFill>
            <a:schemeClr val="tx2"/>
          </a:solidFill>
          <a:latin typeface="Helvetica" pitchFamily="-109" charset="0"/>
        </a:defRPr>
      </a:lvl8pPr>
      <a:lvl9pPr marL="1828800" algn="l" rtl="0" eaLnBrk="0" fontAlgn="base" hangingPunct="0">
        <a:lnSpc>
          <a:spcPct val="70000"/>
        </a:lnSpc>
        <a:spcBef>
          <a:spcPct val="0"/>
        </a:spcBef>
        <a:spcAft>
          <a:spcPct val="0"/>
        </a:spcAft>
        <a:defRPr kumimoji="1" sz="4800" b="1">
          <a:solidFill>
            <a:schemeClr val="tx2"/>
          </a:solidFill>
          <a:latin typeface="Helvetica" pitchFamily="-109"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84" charset="2"/>
        <a:buChar char="n"/>
        <a:defRPr kumimoji="1" sz="2800" b="1" i="0">
          <a:solidFill>
            <a:schemeClr val="tx1"/>
          </a:solidFill>
          <a:latin typeface="Arial" panose="020B0604020202020204" pitchFamily="34" charset="0"/>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Monotype Sorts" pitchFamily="-84" charset="2"/>
        <a:buChar char="u"/>
        <a:defRPr kumimoji="1" sz="2600" b="1" i="0">
          <a:solidFill>
            <a:schemeClr val="tx1"/>
          </a:solidFill>
          <a:latin typeface="Arial" panose="020B0604020202020204" pitchFamily="34" charset="0"/>
          <a:ea typeface="ＭＳ Ｐゴシック" pitchFamily="-109" charset="-128"/>
        </a:defRPr>
      </a:lvl2pPr>
      <a:lvl3pPr marL="1143000" indent="-228600" algn="l" rtl="0" eaLnBrk="0" fontAlgn="base" hangingPunct="0">
        <a:spcBef>
          <a:spcPct val="20000"/>
        </a:spcBef>
        <a:spcAft>
          <a:spcPct val="0"/>
        </a:spcAft>
        <a:buClr>
          <a:schemeClr val="hlink"/>
        </a:buClr>
        <a:buSzPct val="65000"/>
        <a:buFont typeface="Monotype Sorts" pitchFamily="-84" charset="2"/>
        <a:buChar char="F"/>
        <a:defRPr kumimoji="1" sz="2400" b="1" i="0">
          <a:solidFill>
            <a:schemeClr val="tx1"/>
          </a:solidFill>
          <a:latin typeface="Arial" panose="020B0604020202020204" pitchFamily="34" charset="0"/>
          <a:ea typeface="ＭＳ Ｐゴシック" pitchFamily="-109" charset="-128"/>
        </a:defRPr>
      </a:lvl3pPr>
      <a:lvl4pPr marL="1600200" indent="-228600" algn="l" rtl="0" eaLnBrk="0" fontAlgn="base" hangingPunct="0">
        <a:spcBef>
          <a:spcPct val="20000"/>
        </a:spcBef>
        <a:spcAft>
          <a:spcPct val="0"/>
        </a:spcAft>
        <a:buClr>
          <a:schemeClr val="tx2"/>
        </a:buClr>
        <a:buSzPct val="100000"/>
        <a:buChar char="•"/>
        <a:defRPr kumimoji="1" sz="2000" b="1" i="0">
          <a:solidFill>
            <a:schemeClr val="tx1"/>
          </a:solidFill>
          <a:latin typeface="Arial" panose="020B0604020202020204" pitchFamily="34" charset="0"/>
          <a:ea typeface="ＭＳ Ｐゴシック" pitchFamily="-109" charset="-128"/>
        </a:defRPr>
      </a:lvl4pPr>
      <a:lvl5pPr marL="2057400" indent="-228600" algn="l" rtl="0" eaLnBrk="0" fontAlgn="base" hangingPunct="0">
        <a:spcBef>
          <a:spcPct val="20000"/>
        </a:spcBef>
        <a:spcAft>
          <a:spcPct val="0"/>
        </a:spcAft>
        <a:buClr>
          <a:schemeClr val="hlink"/>
        </a:buClr>
        <a:buSzPct val="100000"/>
        <a:buChar char="–"/>
        <a:defRPr kumimoji="1" sz="2000" b="1" i="0">
          <a:solidFill>
            <a:schemeClr val="tx1"/>
          </a:solidFill>
          <a:latin typeface="Arial" panose="020B0604020202020204" pitchFamily="34" charset="0"/>
          <a:ea typeface="ＭＳ Ｐゴシック" pitchFamily="-109" charset="-128"/>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2879971492"/>
      </p:ext>
    </p:extLst>
  </p:cSld>
  <p:clrMap bg1="lt1" tx1="dk1" bg2="lt2" tx2="dk2" accent1="accent1" accent2="accent2" accent3="accent3" accent4="accent4" accent5="accent5" accent6="accent6" hlink="hlink" folHlink="folHlink"/>
  <p:sldLayoutIdLst>
    <p:sldLayoutId id="2147484162" r:id="rId1"/>
    <p:sldLayoutId id="2147484163"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728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9728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buClr>
                <a:srgbClr val="000000"/>
              </a:buClr>
              <a:buSzPct val="100000"/>
              <a:buFont typeface="Times New Roman" charset="0"/>
              <a:buNone/>
              <a:defRPr sz="1400">
                <a:solidFill>
                  <a:srgbClr val="000000"/>
                </a:solidFill>
                <a:effectLst/>
                <a:latin typeface="Times New Roman" charset="0"/>
              </a:defRPr>
            </a:lvl1pPr>
          </a:lstStyle>
          <a:p>
            <a:pPr>
              <a:defRPr/>
            </a:pPr>
            <a:fld id="{89C912E5-0F17-B043-A107-8AAD252D762A}" type="slidenum">
              <a:rPr lang="en-GB"/>
              <a:pPr>
                <a:defRPr/>
              </a:pPr>
              <a:t>‹#›</a:t>
            </a:fld>
            <a:endParaRPr lang="en-GB"/>
          </a:p>
        </p:txBody>
      </p:sp>
    </p:spTree>
    <p:extLst>
      <p:ext uri="{BB962C8B-B14F-4D97-AF65-F5344CB8AC3E}">
        <p14:creationId xmlns:p14="http://schemas.microsoft.com/office/powerpoint/2010/main" val="3936733608"/>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Arial" charset="0"/>
              <a:buNone/>
              <a:defRPr sz="1200">
                <a:solidFill>
                  <a:srgbClr val="FFFFFF"/>
                </a:solidFill>
                <a:latin typeface="Times New Roman" charset="0"/>
              </a:defRPr>
            </a:lvl1pPr>
          </a:lstStyle>
          <a:p>
            <a:pPr>
              <a:defRPr/>
            </a:pPr>
            <a:fld id="{2CFD36DF-002A-9947-8334-FEC462116EF3}" type="slidenum">
              <a:rPr lang="en-GB"/>
              <a:pPr>
                <a:defRPr/>
              </a:pPr>
              <a:t>‹#›</a:t>
            </a:fld>
            <a:endParaRPr lang="en-GB"/>
          </a:p>
        </p:txBody>
      </p:sp>
      <p:grpSp>
        <p:nvGrpSpPr>
          <p:cNvPr id="25604" name="Group 3"/>
          <p:cNvGrpSpPr>
            <a:grpSpLocks/>
          </p:cNvGrpSpPr>
          <p:nvPr/>
        </p:nvGrpSpPr>
        <p:grpSpPr bwMode="auto">
          <a:xfrm>
            <a:off x="0" y="0"/>
            <a:ext cx="9139238" cy="6848475"/>
            <a:chOff x="0" y="0"/>
            <a:chExt cx="5757" cy="4314"/>
          </a:xfrm>
        </p:grpSpPr>
        <p:grpSp>
          <p:nvGrpSpPr>
            <p:cNvPr id="25608" name="Group 4"/>
            <p:cNvGrpSpPr>
              <a:grpSpLocks/>
            </p:cNvGrpSpPr>
            <p:nvPr/>
          </p:nvGrpSpPr>
          <p:grpSpPr bwMode="auto">
            <a:xfrm>
              <a:off x="1728" y="2230"/>
              <a:ext cx="4026" cy="2084"/>
              <a:chOff x="1728" y="2230"/>
              <a:chExt cx="4026" cy="2084"/>
            </a:xfrm>
          </p:grpSpPr>
          <p:sp>
            <p:nvSpPr>
              <p:cNvPr id="25611"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2"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3"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4"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5"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25609" name="AutoShape 10"/>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0" name="AutoShape 11"/>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25605" name="Rectangle 1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5607" name="Rectangle 1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Tree>
    <p:extLst>
      <p:ext uri="{BB962C8B-B14F-4D97-AF65-F5344CB8AC3E}">
        <p14:creationId xmlns:p14="http://schemas.microsoft.com/office/powerpoint/2010/main" val="233690978"/>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i="0">
          <a:solidFill>
            <a:srgbClr val="E5E5FF"/>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b="1" i="0">
          <a:solidFill>
            <a:srgbClr val="FFFFFF"/>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92589947"/>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 id="214748420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hangingPunct="0">
              <a:defRPr/>
            </a:pPr>
            <a:fld id="{C7FCEC4A-0619-534F-AB0C-4C4D1986DF16}" type="slidenum">
              <a:rPr lang="en-US"/>
              <a:pPr defTabSz="914400" eaLnBrk="0" hangingPunct="0">
                <a:defRPr/>
              </a:pPr>
              <a:t>‹#›</a:t>
            </a:fld>
            <a:endParaRPr lang="en-US"/>
          </a:p>
        </p:txBody>
      </p:sp>
    </p:spTree>
    <p:extLst>
      <p:ext uri="{BB962C8B-B14F-4D97-AF65-F5344CB8AC3E}">
        <p14:creationId xmlns:p14="http://schemas.microsoft.com/office/powerpoint/2010/main" val="1290719237"/>
      </p:ext>
    </p:extLst>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 id="2147484213" r:id="rId11"/>
    <p:sldLayoutId id="2147484214" r:id="rId12"/>
    <p:sldLayoutId id="2147484215"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fld id="{61E460E4-B9ED-4B5C-9A03-05F43D5760D5}" type="datetime1">
              <a:rPr lang="en-US" altLang="en-US"/>
              <a:pPr/>
              <a:t>4/28/25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5A8F9A9F-79D3-41A5-B4CD-755009AC7566}" type="slidenum">
              <a:rPr lang="en-US" altLang="en-US"/>
              <a:pPr/>
              <a:t>‹#›</a:t>
            </a:fld>
            <a:endParaRPr lang="en-US" altLang="en-US"/>
          </a:p>
        </p:txBody>
      </p:sp>
    </p:spTree>
    <p:extLst>
      <p:ext uri="{BB962C8B-B14F-4D97-AF65-F5344CB8AC3E}">
        <p14:creationId xmlns:p14="http://schemas.microsoft.com/office/powerpoint/2010/main" val="3029031744"/>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Lst>
  <p:hf hdr="0" ftr="0" dt="0"/>
  <p:txStyles>
    <p:titleStyle>
      <a:lvl1pPr algn="ctr" rtl="0" fontAlgn="base">
        <a:spcBef>
          <a:spcPct val="0"/>
        </a:spcBef>
        <a:spcAft>
          <a:spcPct val="0"/>
        </a:spcAft>
        <a:defRPr sz="4400" kern="1200">
          <a:solidFill>
            <a:schemeClr val="tx1"/>
          </a:solidFill>
          <a:latin typeface="+mj-lt"/>
          <a:ea typeface="MS PGothic" pitchFamily="34" charset="-128"/>
          <a:cs typeface="+mj-cs"/>
        </a:defRPr>
      </a:lvl1pPr>
      <a:lvl2pPr algn="ctr" rtl="0" fontAlgn="base">
        <a:spcBef>
          <a:spcPct val="0"/>
        </a:spcBef>
        <a:spcAft>
          <a:spcPct val="0"/>
        </a:spcAft>
        <a:defRPr sz="4400">
          <a:solidFill>
            <a:schemeClr val="tx1"/>
          </a:solidFill>
          <a:latin typeface="Calibri" pitchFamily="34" charset="0"/>
          <a:ea typeface="MS PGothic" pitchFamily="34" charset="-128"/>
        </a:defRPr>
      </a:lvl2pPr>
      <a:lvl3pPr algn="ctr" rtl="0" fontAlgn="base">
        <a:spcBef>
          <a:spcPct val="0"/>
        </a:spcBef>
        <a:spcAft>
          <a:spcPct val="0"/>
        </a:spcAft>
        <a:defRPr sz="4400">
          <a:solidFill>
            <a:schemeClr val="tx1"/>
          </a:solidFill>
          <a:latin typeface="Calibri" pitchFamily="34" charset="0"/>
          <a:ea typeface="MS PGothic" pitchFamily="34" charset="-128"/>
        </a:defRPr>
      </a:lvl3pPr>
      <a:lvl4pPr algn="ctr" rtl="0" fontAlgn="base">
        <a:spcBef>
          <a:spcPct val="0"/>
        </a:spcBef>
        <a:spcAft>
          <a:spcPct val="0"/>
        </a:spcAft>
        <a:defRPr sz="4400">
          <a:solidFill>
            <a:schemeClr val="tx1"/>
          </a:solidFill>
          <a:latin typeface="Calibri" pitchFamily="34" charset="0"/>
          <a:ea typeface="MS PGothic" pitchFamily="34" charset="-128"/>
        </a:defRPr>
      </a:lvl4pPr>
      <a:lvl5pPr algn="ctr" rtl="0" fontAlgn="base">
        <a:spcBef>
          <a:spcPct val="0"/>
        </a:spcBef>
        <a:spcAft>
          <a:spcPct val="0"/>
        </a:spcAft>
        <a:defRPr sz="4400">
          <a:solidFill>
            <a:schemeClr val="tx1"/>
          </a:solidFill>
          <a:latin typeface="Calibri" pitchFamily="34" charset="0"/>
          <a:ea typeface="MS PGothic" pitchFamily="34" charset="-128"/>
        </a:defRPr>
      </a:lvl5pPr>
      <a:lvl6pPr marL="457200" algn="ctr" rtl="0" fontAlgn="base">
        <a:spcBef>
          <a:spcPct val="0"/>
        </a:spcBef>
        <a:spcAft>
          <a:spcPct val="0"/>
        </a:spcAft>
        <a:defRPr sz="4400">
          <a:solidFill>
            <a:schemeClr val="tx1"/>
          </a:solidFill>
          <a:latin typeface="Calibri" pitchFamily="34" charset="0"/>
          <a:ea typeface="MS PGothic" pitchFamily="34" charset="-128"/>
        </a:defRPr>
      </a:lvl6pPr>
      <a:lvl7pPr marL="914400" algn="ctr" rtl="0" fontAlgn="base">
        <a:spcBef>
          <a:spcPct val="0"/>
        </a:spcBef>
        <a:spcAft>
          <a:spcPct val="0"/>
        </a:spcAft>
        <a:defRPr sz="4400">
          <a:solidFill>
            <a:schemeClr val="tx1"/>
          </a:solidFill>
          <a:latin typeface="Calibri" pitchFamily="34" charset="0"/>
          <a:ea typeface="MS PGothic" pitchFamily="34" charset="-128"/>
        </a:defRPr>
      </a:lvl7pPr>
      <a:lvl8pPr marL="1371600" algn="ctr" rtl="0" fontAlgn="base">
        <a:spcBef>
          <a:spcPct val="0"/>
        </a:spcBef>
        <a:spcAft>
          <a:spcPct val="0"/>
        </a:spcAft>
        <a:defRPr sz="4400">
          <a:solidFill>
            <a:schemeClr val="tx1"/>
          </a:solidFill>
          <a:latin typeface="Calibri" pitchFamily="34" charset="0"/>
          <a:ea typeface="MS PGothic" pitchFamily="34" charset="-128"/>
        </a:defRPr>
      </a:lvl8pPr>
      <a:lvl9pPr marL="1828800" algn="ctr"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rgbClr val="720000"/>
        </a:solidFill>
        <a:effectLst/>
      </p:bgPr>
    </p:bg>
    <p:spTree>
      <p:nvGrpSpPr>
        <p:cNvPr id="1" name=""/>
        <p:cNvGrpSpPr/>
        <p:nvPr/>
      </p:nvGrpSpPr>
      <p:grpSpPr>
        <a:xfrm>
          <a:off x="0" y="0"/>
          <a:ext cx="0" cy="0"/>
          <a:chOff x="0" y="0"/>
          <a:chExt cx="0" cy="0"/>
        </a:xfrm>
      </p:grpSpPr>
      <p:grpSp>
        <p:nvGrpSpPr>
          <p:cNvPr id="222210" name="Group 1"/>
          <p:cNvGrpSpPr>
            <a:grpSpLocks/>
          </p:cNvGrpSpPr>
          <p:nvPr/>
        </p:nvGrpSpPr>
        <p:grpSpPr bwMode="auto">
          <a:xfrm>
            <a:off x="0" y="0"/>
            <a:ext cx="7240588" cy="1979613"/>
            <a:chOff x="0" y="0"/>
            <a:chExt cx="4561" cy="1247"/>
          </a:xfrm>
        </p:grpSpPr>
        <p:sp>
          <p:nvSpPr>
            <p:cNvPr id="222216" name="AutoShape 2"/>
            <p:cNvSpPr>
              <a:spLocks noChangeArrowheads="1"/>
            </p:cNvSpPr>
            <p:nvPr/>
          </p:nvSpPr>
          <p:spPr bwMode="auto">
            <a:xfrm>
              <a:off x="0" y="583"/>
              <a:ext cx="4487" cy="665"/>
            </a:xfrm>
            <a:custGeom>
              <a:avLst/>
              <a:gdLst>
                <a:gd name="T0" fmla="*/ 702 w 4806"/>
                <a:gd name="T1" fmla="*/ 299 h 665"/>
                <a:gd name="T2" fmla="*/ 0 w 4806"/>
                <a:gd name="T3" fmla="*/ 665 h 665"/>
                <a:gd name="T4" fmla="*/ 0 w 4806"/>
                <a:gd name="T5" fmla="*/ 0 h 665"/>
                <a:gd name="T6" fmla="*/ 703 w 4806"/>
                <a:gd name="T7" fmla="*/ 1 h 665"/>
                <a:gd name="T8" fmla="*/ 702 w 4806"/>
                <a:gd name="T9" fmla="*/ 153 h 665"/>
                <a:gd name="T10" fmla="*/ 702 w 4806"/>
                <a:gd name="T11" fmla="*/ 299 h 665"/>
                <a:gd name="T12" fmla="*/ 0 60000 65536"/>
                <a:gd name="T13" fmla="*/ 0 60000 65536"/>
                <a:gd name="T14" fmla="*/ 0 60000 65536"/>
                <a:gd name="T15" fmla="*/ 0 60000 65536"/>
                <a:gd name="T16" fmla="*/ 0 60000 65536"/>
                <a:gd name="T17" fmla="*/ 0 60000 65536"/>
                <a:gd name="T18" fmla="*/ 0 w 4806"/>
                <a:gd name="T19" fmla="*/ 0 h 665"/>
                <a:gd name="T20" fmla="*/ 4806 w 4806"/>
                <a:gd name="T21" fmla="*/ 665 h 665"/>
              </a:gdLst>
              <a:ahLst/>
              <a:cxnLst>
                <a:cxn ang="T12">
                  <a:pos x="T0" y="T1"/>
                </a:cxn>
                <a:cxn ang="T13">
                  <a:pos x="T2" y="T3"/>
                </a:cxn>
                <a:cxn ang="T14">
                  <a:pos x="T4" y="T5"/>
                </a:cxn>
                <a:cxn ang="T15">
                  <a:pos x="T6" y="T7"/>
                </a:cxn>
                <a:cxn ang="T16">
                  <a:pos x="T8" y="T9"/>
                </a:cxn>
                <a:cxn ang="T17">
                  <a:pos x="T10" y="T11"/>
                </a:cxn>
              </a:cxnLst>
              <a:rect l="T18" t="T19" r="T20" b="T21"/>
              <a:pathLst>
                <a:path w="4806" h="665">
                  <a:moveTo>
                    <a:pt x="4800" y="299"/>
                  </a:moveTo>
                  <a:lnTo>
                    <a:pt x="0" y="665"/>
                  </a:lnTo>
                  <a:lnTo>
                    <a:pt x="0" y="0"/>
                  </a:lnTo>
                  <a:lnTo>
                    <a:pt x="4806" y="1"/>
                  </a:lnTo>
                  <a:lnTo>
                    <a:pt x="4800" y="153"/>
                  </a:lnTo>
                  <a:lnTo>
                    <a:pt x="4800" y="299"/>
                  </a:lnTo>
                  <a:close/>
                </a:path>
              </a:pathLst>
            </a:custGeom>
            <a:gradFill rotWithShape="0">
              <a:gsLst>
                <a:gs pos="0">
                  <a:srgbClr val="6B0000"/>
                </a:gs>
                <a:gs pos="100000">
                  <a:srgbClr val="7200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22217" name="AutoShape 3"/>
            <p:cNvSpPr>
              <a:spLocks noChangeArrowheads="1"/>
            </p:cNvSpPr>
            <p:nvPr/>
          </p:nvSpPr>
          <p:spPr bwMode="auto">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 name="T18" fmla="*/ 0 w 4562"/>
                <a:gd name="T19" fmla="*/ 0 h 1199"/>
                <a:gd name="T20" fmla="*/ 4562 w 4562"/>
                <a:gd name="T21" fmla="*/ 1199 h 1199"/>
              </a:gdLst>
              <a:ahLst/>
              <a:cxnLst>
                <a:cxn ang="T12">
                  <a:pos x="T0" y="T1"/>
                </a:cxn>
                <a:cxn ang="T13">
                  <a:pos x="T2" y="T3"/>
                </a:cxn>
                <a:cxn ang="T14">
                  <a:pos x="T4" y="T5"/>
                </a:cxn>
                <a:cxn ang="T15">
                  <a:pos x="T6" y="T7"/>
                </a:cxn>
                <a:cxn ang="T16">
                  <a:pos x="T8" y="T9"/>
                </a:cxn>
                <a:cxn ang="T17">
                  <a:pos x="T10" y="T11"/>
                </a:cxn>
              </a:cxnLst>
              <a:rect l="T18" t="T19" r="T20" b="T21"/>
              <a:pathLst>
                <a:path w="4562" h="1199">
                  <a:moveTo>
                    <a:pt x="4560" y="932"/>
                  </a:moveTo>
                  <a:lnTo>
                    <a:pt x="0" y="1199"/>
                  </a:lnTo>
                  <a:lnTo>
                    <a:pt x="0" y="0"/>
                  </a:lnTo>
                  <a:lnTo>
                    <a:pt x="4562" y="0"/>
                  </a:lnTo>
                  <a:lnTo>
                    <a:pt x="4560" y="932"/>
                  </a:lnTo>
                  <a:close/>
                </a:path>
              </a:pathLst>
            </a:custGeom>
            <a:gradFill rotWithShape="0">
              <a:gsLst>
                <a:gs pos="0">
                  <a:srgbClr val="8C0000"/>
                </a:gs>
                <a:gs pos="100000">
                  <a:srgbClr val="7200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222211" name="Rectangle 4"/>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22212" name="Rectangle 5"/>
          <p:cNvSpPr>
            <a:spLocks noGrp="1" noChangeArrowheads="1"/>
          </p:cNvSpPr>
          <p:nvPr>
            <p:ph type="body" idx="1"/>
          </p:nvPr>
        </p:nvSpPr>
        <p:spPr bwMode="auto">
          <a:xfrm>
            <a:off x="457200" y="1600200"/>
            <a:ext cx="8228013" cy="4494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34501" name="Text Box 6"/>
          <p:cNvSpPr txBox="1">
            <a:spLocks noChangeArrowheads="1"/>
          </p:cNvSpPr>
          <p:nvPr/>
        </p:nvSpPr>
        <p:spPr bwMode="auto">
          <a:xfrm>
            <a:off x="457200" y="6245225"/>
            <a:ext cx="2133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34502" name="Text Box 7"/>
          <p:cNvSpPr txBox="1">
            <a:spLocks noChangeArrowheads="1"/>
          </p:cNvSpPr>
          <p:nvPr/>
        </p:nvSpPr>
        <p:spPr bwMode="auto">
          <a:xfrm>
            <a:off x="3124200" y="6245225"/>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1512" name="Rectangle 8"/>
          <p:cNvSpPr>
            <a:spLocks noGrp="1" noChangeArrowheads="1"/>
          </p:cNvSpPr>
          <p:nvPr>
            <p:ph type="sldNum"/>
          </p:nvPr>
        </p:nvSpPr>
        <p:spPr bwMode="auto">
          <a:xfrm>
            <a:off x="6553200" y="6248400"/>
            <a:ext cx="2132013" cy="45561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Tahoma" charset="0"/>
              <a:buNone/>
              <a:defRPr sz="1200">
                <a:solidFill>
                  <a:srgbClr val="FFFFFF"/>
                </a:solidFill>
                <a:effectLst>
                  <a:outerShdw blurRad="38100" dist="38100" dir="2700000" algn="tl">
                    <a:srgbClr val="000000"/>
                  </a:outerShdw>
                </a:effectLst>
                <a:latin typeface="Tahoma" charset="0"/>
              </a:defRPr>
            </a:lvl1pPr>
          </a:lstStyle>
          <a:p>
            <a:pPr>
              <a:defRPr/>
            </a:pPr>
            <a:fld id="{3129D8D4-CD69-B34E-94E6-CA10E2FA1D08}" type="slidenum">
              <a:rPr lang="en-GB"/>
              <a:pPr>
                <a:defRPr/>
              </a:pPr>
              <a:t>‹#›</a:t>
            </a:fld>
            <a:endParaRPr lang="en-GB"/>
          </a:p>
        </p:txBody>
      </p:sp>
    </p:spTree>
    <p:extLst>
      <p:ext uri="{BB962C8B-B14F-4D97-AF65-F5344CB8AC3E}">
        <p14:creationId xmlns:p14="http://schemas.microsoft.com/office/powerpoint/2010/main" val="469175814"/>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Lst>
  <p:txStyles>
    <p:titleStyle>
      <a:lvl1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mj-lt"/>
          <a:ea typeface="+mj-ea"/>
          <a:cs typeface="ＭＳ Ｐゴシック" charset="-128"/>
        </a:defRPr>
      </a:lvl1pPr>
      <a:lvl2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2pPr>
      <a:lvl3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3pPr>
      <a:lvl4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4pPr>
      <a:lvl5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5pPr>
      <a:lvl6pPr marL="4572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6pPr>
      <a:lvl7pPr marL="9144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7pPr>
      <a:lvl8pPr marL="13716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8pPr>
      <a:lvl9pPr marL="18288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9pPr>
    </p:titleStyle>
    <p:bodyStyle>
      <a:lvl1pPr marL="341313" indent="-341313" algn="l" defTabSz="449263" rtl="0" eaLnBrk="0" fontAlgn="base" hangingPunct="0">
        <a:lnSpc>
          <a:spcPct val="101000"/>
        </a:lnSpc>
        <a:spcBef>
          <a:spcPts val="800"/>
        </a:spcBef>
        <a:spcAft>
          <a:spcPct val="0"/>
        </a:spcAft>
        <a:buClr>
          <a:srgbClr val="FFCC66"/>
        </a:buClr>
        <a:buSzPct val="80000"/>
        <a:buFont typeface="Wingdings" charset="0"/>
        <a:buChar char=""/>
        <a:defRPr sz="3200">
          <a:solidFill>
            <a:srgbClr val="FFFFFF"/>
          </a:solidFill>
          <a:latin typeface="+mn-lt"/>
          <a:ea typeface="+mn-ea"/>
          <a:cs typeface="ＭＳ Ｐゴシック" charset="-128"/>
        </a:defRPr>
      </a:lvl1pPr>
      <a:lvl2pPr marL="741363" indent="-284163" algn="l" defTabSz="449263" rtl="0" eaLnBrk="0" fontAlgn="base" hangingPunct="0">
        <a:lnSpc>
          <a:spcPct val="101000"/>
        </a:lnSpc>
        <a:spcBef>
          <a:spcPts val="700"/>
        </a:spcBef>
        <a:spcAft>
          <a:spcPct val="0"/>
        </a:spcAft>
        <a:buClr>
          <a:srgbClr val="FFFFFF"/>
        </a:buClr>
        <a:buSzPct val="100000"/>
        <a:buFont typeface="Tahoma" charset="0"/>
        <a:buChar char="–"/>
        <a:defRPr sz="2800">
          <a:solidFill>
            <a:srgbClr val="FFFFFF"/>
          </a:solidFill>
          <a:latin typeface="+mn-lt"/>
          <a:ea typeface="+mn-ea"/>
        </a:defRPr>
      </a:lvl2pPr>
      <a:lvl3pPr marL="1143000" indent="-228600" algn="l" defTabSz="449263" rtl="0" eaLnBrk="0" fontAlgn="base" hangingPunct="0">
        <a:lnSpc>
          <a:spcPct val="101000"/>
        </a:lnSpc>
        <a:spcBef>
          <a:spcPts val="600"/>
        </a:spcBef>
        <a:spcAft>
          <a:spcPct val="0"/>
        </a:spcAft>
        <a:buClr>
          <a:srgbClr val="FFCC66"/>
        </a:buClr>
        <a:buSzPct val="100000"/>
        <a:buFont typeface="Wingdings" charset="0"/>
        <a:buChar char=""/>
        <a:defRPr sz="2400">
          <a:solidFill>
            <a:srgbClr val="FFFFFF"/>
          </a:solidFill>
          <a:latin typeface="+mn-lt"/>
          <a:ea typeface="+mn-ea"/>
        </a:defRPr>
      </a:lvl3pPr>
      <a:lvl4pPr marL="1600200" indent="-228600" algn="l" defTabSz="449263" rtl="0" eaLnBrk="0" fontAlgn="base" hangingPunct="0">
        <a:lnSpc>
          <a:spcPct val="101000"/>
        </a:lnSpc>
        <a:spcBef>
          <a:spcPts val="500"/>
        </a:spcBef>
        <a:spcAft>
          <a:spcPct val="0"/>
        </a:spcAft>
        <a:buClr>
          <a:srgbClr val="FFFFFF"/>
        </a:buClr>
        <a:buSzPct val="100000"/>
        <a:buFont typeface="Tahoma" charset="0"/>
        <a:buChar char="–"/>
        <a:defRPr sz="2000">
          <a:solidFill>
            <a:srgbClr val="FFFFFF"/>
          </a:solidFill>
          <a:latin typeface="+mn-lt"/>
          <a:ea typeface="+mn-ea"/>
        </a:defRPr>
      </a:lvl4pPr>
      <a:lvl5pPr marL="2057400" indent="-228600" algn="l" defTabSz="449263" rtl="0" eaLnBrk="0" fontAlgn="base" hangingPunct="0">
        <a:lnSpc>
          <a:spcPct val="101000"/>
        </a:lnSpc>
        <a:spcBef>
          <a:spcPts val="500"/>
        </a:spcBef>
        <a:spcAft>
          <a:spcPct val="0"/>
        </a:spcAft>
        <a:buClr>
          <a:srgbClr val="FFFFFF"/>
        </a:buClr>
        <a:buSzPct val="100000"/>
        <a:buFont typeface="Wingdings" charset="0"/>
        <a:buChar char=""/>
        <a:defRPr sz="2000">
          <a:solidFill>
            <a:srgbClr val="FFFFFF"/>
          </a:solidFill>
          <a:latin typeface="+mn-lt"/>
          <a:ea typeface="+mn-ea"/>
        </a:defRPr>
      </a:lvl5pPr>
      <a:lvl6pPr marL="25146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6pPr>
      <a:lvl7pPr marL="29718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7pPr>
      <a:lvl8pPr marL="34290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8pPr>
      <a:lvl9pPr marL="38862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3" name="Picture 102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0938" y="1676400"/>
            <a:ext cx="6697662" cy="12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4" name="Rectangle 1028"/>
          <p:cNvSpPr>
            <a:spLocks noGrp="1" noChangeArrowheads="1"/>
          </p:cNvSpPr>
          <p:nvPr>
            <p:ph type="title"/>
          </p:nvPr>
        </p:nvSpPr>
        <p:spPr bwMode="auto">
          <a:xfrm>
            <a:off x="685800" y="5334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125" name="Rectangle 102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1030"/>
          <p:cNvSpPr>
            <a:spLocks noGrp="1" noChangeArrowheads="1"/>
          </p:cNvSpPr>
          <p:nvPr>
            <p:ph type="dt" sz="half" idx="2"/>
          </p:nvPr>
        </p:nvSpPr>
        <p:spPr bwMode="auto">
          <a:xfrm>
            <a:off x="685800" y="61372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212164"/>
                </a:solidFill>
                <a:ea typeface="ＭＳ Ｐゴシック" charset="-128"/>
                <a:cs typeface="ＭＳ Ｐゴシック" charset="-128"/>
              </a:defRPr>
            </a:lvl1pPr>
          </a:lstStyle>
          <a:p>
            <a:pPr>
              <a:defRPr/>
            </a:pPr>
            <a:endParaRPr lang="en-US"/>
          </a:p>
        </p:txBody>
      </p:sp>
      <p:sp>
        <p:nvSpPr>
          <p:cNvPr id="82951" name="Rectangle 1031"/>
          <p:cNvSpPr>
            <a:spLocks noGrp="1" noChangeArrowheads="1"/>
          </p:cNvSpPr>
          <p:nvPr>
            <p:ph type="ftr" sz="quarter" idx="3"/>
          </p:nvPr>
        </p:nvSpPr>
        <p:spPr bwMode="auto">
          <a:xfrm>
            <a:off x="3124200" y="61372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212164"/>
                </a:solidFill>
                <a:ea typeface="ＭＳ Ｐゴシック" charset="-128"/>
                <a:cs typeface="ＭＳ Ｐゴシック" charset="-128"/>
              </a:defRPr>
            </a:lvl1pPr>
          </a:lstStyle>
          <a:p>
            <a:pPr>
              <a:defRPr/>
            </a:pPr>
            <a:endParaRPr lang="en-US"/>
          </a:p>
        </p:txBody>
      </p:sp>
      <p:sp>
        <p:nvSpPr>
          <p:cNvPr id="82952" name="Rectangle 1032"/>
          <p:cNvSpPr>
            <a:spLocks noGrp="1" noChangeArrowheads="1"/>
          </p:cNvSpPr>
          <p:nvPr>
            <p:ph type="sldNum" sz="quarter" idx="4"/>
          </p:nvPr>
        </p:nvSpPr>
        <p:spPr bwMode="auto">
          <a:xfrm>
            <a:off x="6553200" y="61372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212164"/>
                </a:solidFill>
              </a:defRPr>
            </a:lvl1pPr>
          </a:lstStyle>
          <a:p>
            <a:pPr>
              <a:defRPr/>
            </a:pPr>
            <a:fld id="{92FA3CDD-6A6D-E64B-955A-580A6D194D9D}" type="slidenum">
              <a:rPr lang="en-US"/>
              <a:pPr>
                <a:defRPr/>
              </a:pPr>
              <a:t>‹#›</a:t>
            </a:fld>
            <a:endParaRPr lang="en-US"/>
          </a:p>
        </p:txBody>
      </p:sp>
    </p:spTree>
    <p:extLst>
      <p:ext uri="{BB962C8B-B14F-4D97-AF65-F5344CB8AC3E}">
        <p14:creationId xmlns:p14="http://schemas.microsoft.com/office/powerpoint/2010/main" val="3072114427"/>
      </p:ext>
    </p:extLst>
  </p:cSld>
  <p:clrMap bg1="lt1" tx1="dk1" bg2="lt2" tx2="dk2" accent1="accent1" accent2="accent2" accent3="accent3" accent4="accent4" accent5="accent5" accent6="accent6" hlink="hlink" folHlink="folHlink"/>
  <p:sldLayoutIdLst>
    <p:sldLayoutId id="2147484241" r:id="rId1"/>
  </p:sldLayoutIdLst>
  <p:txStyles>
    <p:titleStyle>
      <a:lvl1pPr algn="ctr" rtl="0" eaLnBrk="0" fontAlgn="base" hangingPunct="0">
        <a:spcBef>
          <a:spcPct val="0"/>
        </a:spcBef>
        <a:spcAft>
          <a:spcPct val="0"/>
        </a:spcAft>
        <a:defRPr kumimoji="1" sz="4400" b="1">
          <a:solidFill>
            <a:schemeClr val="tx1"/>
          </a:solidFill>
          <a:latin typeface="+mj-lt"/>
          <a:ea typeface="+mj-ea"/>
          <a:cs typeface="+mj-cs"/>
        </a:defRPr>
      </a:lvl1pPr>
      <a:lvl2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5pPr>
      <a:lvl6pPr marL="4572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6pPr>
      <a:lvl7pPr marL="9144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7pPr>
      <a:lvl8pPr marL="13716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8pPr>
      <a:lvl9pPr marL="18288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mn-cs"/>
        </a:defRPr>
      </a:lvl5pPr>
      <a:lvl6pPr marL="2514600" indent="-228600" algn="l" rtl="0" fontAlgn="base">
        <a:spcBef>
          <a:spcPct val="20000"/>
        </a:spcBef>
        <a:spcAft>
          <a:spcPct val="0"/>
        </a:spcAft>
        <a:buChar char="»"/>
        <a:defRPr kumimoji="1" sz="2000">
          <a:solidFill>
            <a:schemeClr val="tx1"/>
          </a:solidFill>
          <a:latin typeface="+mn-lt"/>
          <a:ea typeface="+mn-ea"/>
          <a:cs typeface="+mn-cs"/>
        </a:defRPr>
      </a:lvl6pPr>
      <a:lvl7pPr marL="2971800" indent="-228600" algn="l" rtl="0" fontAlgn="base">
        <a:spcBef>
          <a:spcPct val="20000"/>
        </a:spcBef>
        <a:spcAft>
          <a:spcPct val="0"/>
        </a:spcAft>
        <a:buChar char="»"/>
        <a:defRPr kumimoji="1" sz="2000">
          <a:solidFill>
            <a:schemeClr val="tx1"/>
          </a:solidFill>
          <a:latin typeface="+mn-lt"/>
          <a:ea typeface="+mn-ea"/>
          <a:cs typeface="+mn-cs"/>
        </a:defRPr>
      </a:lvl7pPr>
      <a:lvl8pPr marL="3429000" indent="-228600" algn="l" rtl="0" fontAlgn="base">
        <a:spcBef>
          <a:spcPct val="20000"/>
        </a:spcBef>
        <a:spcAft>
          <a:spcPct val="0"/>
        </a:spcAft>
        <a:buChar char="»"/>
        <a:defRPr kumimoji="1" sz="2000">
          <a:solidFill>
            <a:schemeClr val="tx1"/>
          </a:solidFill>
          <a:latin typeface="+mn-lt"/>
          <a:ea typeface="+mn-ea"/>
          <a:cs typeface="+mn-cs"/>
        </a:defRPr>
      </a:lvl8pPr>
      <a:lvl9pPr marL="3886200" indent="-228600" algn="l" rtl="0" fontAlgn="base">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355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7" charset="0"/>
                <a:ea typeface="+mn-ea"/>
                <a:cs typeface="+mn-cs"/>
              </a:defRPr>
            </a:lvl1pPr>
          </a:lstStyle>
          <a:p>
            <a:pPr defTabSz="914400">
              <a:defRPr/>
            </a:pPr>
            <a:endParaRPr lang="en-US"/>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7" charset="0"/>
                <a:ea typeface="+mn-ea"/>
                <a:cs typeface="+mn-cs"/>
              </a:defRPr>
            </a:lvl1pPr>
          </a:lstStyle>
          <a:p>
            <a:pPr defTabSz="914400">
              <a:defRPr/>
            </a:pPr>
            <a:endParaRPr lang="en-US"/>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defTabSz="914400">
              <a:defRPr/>
            </a:pPr>
            <a:fld id="{02FDED3E-972B-E54C-B910-BC361D109265}" type="slidenum">
              <a:rPr lang="en-US"/>
              <a:pPr defTabSz="914400">
                <a:defRPr/>
              </a:pPr>
              <a:t>‹#›</a:t>
            </a:fld>
            <a:endParaRPr lang="en-US"/>
          </a:p>
        </p:txBody>
      </p:sp>
    </p:spTree>
    <p:extLst>
      <p:ext uri="{BB962C8B-B14F-4D97-AF65-F5344CB8AC3E}">
        <p14:creationId xmlns:p14="http://schemas.microsoft.com/office/powerpoint/2010/main" val="3617066597"/>
      </p:ext>
    </p:extLst>
  </p:cSld>
  <p:clrMap bg1="lt1" tx1="dk1" bg2="lt2" tx2="dk2" accent1="accent1" accent2="accent2" accent3="accent3" accent4="accent4" accent5="accent5" accent6="accent6" hlink="hlink" folHlink="folHlink"/>
  <p:sldLayoutIdLst>
    <p:sldLayoutId id="214748424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8530" name="Group 2">
            <a:extLst>
              <a:ext uri="{FF2B5EF4-FFF2-40B4-BE49-F238E27FC236}">
                <a16:creationId xmlns:a16="http://schemas.microsoft.com/office/drawing/2014/main" id="{38783FC2-1462-4C3D-8CB5-A3F3C584FF0D}"/>
              </a:ext>
            </a:extLst>
          </p:cNvPr>
          <p:cNvGrpSpPr>
            <a:grpSpLocks/>
          </p:cNvGrpSpPr>
          <p:nvPr/>
        </p:nvGrpSpPr>
        <p:grpSpPr bwMode="auto">
          <a:xfrm>
            <a:off x="0" y="3902075"/>
            <a:ext cx="3400425" cy="2949575"/>
            <a:chOff x="0" y="2458"/>
            <a:chExt cx="2142" cy="1858"/>
          </a:xfrm>
        </p:grpSpPr>
        <p:sp>
          <p:nvSpPr>
            <p:cNvPr id="278531" name="Freeform 3">
              <a:extLst>
                <a:ext uri="{FF2B5EF4-FFF2-40B4-BE49-F238E27FC236}">
                  <a16:creationId xmlns:a16="http://schemas.microsoft.com/office/drawing/2014/main" id="{34AA178B-B378-4231-831E-A21C13BC70EE}"/>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78532" name="Freeform 4">
              <a:extLst>
                <a:ext uri="{FF2B5EF4-FFF2-40B4-BE49-F238E27FC236}">
                  <a16:creationId xmlns:a16="http://schemas.microsoft.com/office/drawing/2014/main" id="{167DF959-2A18-4BC8-A3B2-905668C310E4}"/>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78533" name="Freeform 5">
              <a:extLst>
                <a:ext uri="{FF2B5EF4-FFF2-40B4-BE49-F238E27FC236}">
                  <a16:creationId xmlns:a16="http://schemas.microsoft.com/office/drawing/2014/main" id="{570D0D4F-0DD9-4182-9473-A219F8CBA3FA}"/>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78534" name="Freeform 6">
              <a:extLst>
                <a:ext uri="{FF2B5EF4-FFF2-40B4-BE49-F238E27FC236}">
                  <a16:creationId xmlns:a16="http://schemas.microsoft.com/office/drawing/2014/main" id="{5E1A04F1-A95E-4C0D-9E9F-E5ECA90C639F}"/>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78535" name="Oval 7">
              <a:extLst>
                <a:ext uri="{FF2B5EF4-FFF2-40B4-BE49-F238E27FC236}">
                  <a16:creationId xmlns:a16="http://schemas.microsoft.com/office/drawing/2014/main" id="{71543147-2432-4D6A-AF8E-2887B19C932C}"/>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dirty="0">
                <a:latin typeface="Arial" panose="020B0604020202020204" pitchFamily="34" charset="0"/>
                <a:cs typeface="Arial" panose="020B0604020202020204" pitchFamily="34" charset="0"/>
              </a:endParaRPr>
            </a:p>
          </p:txBody>
        </p:sp>
        <p:sp>
          <p:nvSpPr>
            <p:cNvPr id="278536" name="Oval 8">
              <a:extLst>
                <a:ext uri="{FF2B5EF4-FFF2-40B4-BE49-F238E27FC236}">
                  <a16:creationId xmlns:a16="http://schemas.microsoft.com/office/drawing/2014/main" id="{B3F77E85-44E6-4061-B165-2302B7B4CE89}"/>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dirty="0">
                <a:latin typeface="Arial" panose="020B0604020202020204" pitchFamily="34" charset="0"/>
                <a:cs typeface="Arial" panose="020B0604020202020204" pitchFamily="34" charset="0"/>
              </a:endParaRPr>
            </a:p>
          </p:txBody>
        </p:sp>
        <p:sp>
          <p:nvSpPr>
            <p:cNvPr id="278537" name="Oval 9">
              <a:extLst>
                <a:ext uri="{FF2B5EF4-FFF2-40B4-BE49-F238E27FC236}">
                  <a16:creationId xmlns:a16="http://schemas.microsoft.com/office/drawing/2014/main" id="{BD03B4F4-DE57-403A-8BF9-E9B98325363F}"/>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dirty="0">
                <a:latin typeface="Arial" panose="020B0604020202020204" pitchFamily="34" charset="0"/>
                <a:cs typeface="Arial" panose="020B0604020202020204" pitchFamily="34" charset="0"/>
              </a:endParaRPr>
            </a:p>
          </p:txBody>
        </p:sp>
      </p:grpSp>
      <p:sp>
        <p:nvSpPr>
          <p:cNvPr id="278538" name="Rectangle 10">
            <a:extLst>
              <a:ext uri="{FF2B5EF4-FFF2-40B4-BE49-F238E27FC236}">
                <a16:creationId xmlns:a16="http://schemas.microsoft.com/office/drawing/2014/main" id="{2708AB59-52AA-44F5-A65F-EEA3B2C1E5B2}"/>
              </a:ext>
            </a:extLst>
          </p:cNvPr>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dirty="0"/>
              <a:t>Click to edit Master title style</a:t>
            </a:r>
          </a:p>
        </p:txBody>
      </p:sp>
      <p:sp>
        <p:nvSpPr>
          <p:cNvPr id="278539" name="Rectangle 11">
            <a:extLst>
              <a:ext uri="{FF2B5EF4-FFF2-40B4-BE49-F238E27FC236}">
                <a16:creationId xmlns:a16="http://schemas.microsoft.com/office/drawing/2014/main" id="{C488F9EE-F84C-4438-9519-4DD04B538C62}"/>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78540" name="Rectangle 12">
            <a:extLst>
              <a:ext uri="{FF2B5EF4-FFF2-40B4-BE49-F238E27FC236}">
                <a16:creationId xmlns:a16="http://schemas.microsoft.com/office/drawing/2014/main" id="{0630F53E-2FBB-41B2-ACD5-57D72EC1C3D9}"/>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b="1" i="0">
                <a:effectLst>
                  <a:outerShdw blurRad="38100" dist="38100" dir="2700000" algn="tl">
                    <a:srgbClr val="010199"/>
                  </a:outerShdw>
                </a:effectLst>
                <a:latin typeface="Arial" panose="020B0604020202020204" pitchFamily="34" charset="0"/>
                <a:cs typeface="Arial" panose="020B0604020202020204" pitchFamily="34" charset="0"/>
              </a:defRPr>
            </a:lvl1pPr>
          </a:lstStyle>
          <a:p>
            <a:endParaRPr lang="en-US" altLang="en-US" dirty="0"/>
          </a:p>
        </p:txBody>
      </p:sp>
      <p:sp>
        <p:nvSpPr>
          <p:cNvPr id="278541" name="Rectangle 13">
            <a:extLst>
              <a:ext uri="{FF2B5EF4-FFF2-40B4-BE49-F238E27FC236}">
                <a16:creationId xmlns:a16="http://schemas.microsoft.com/office/drawing/2014/main" id="{1314B8BE-F1E9-486B-8AF2-3B8D6AFB3960}"/>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b="1" i="0">
                <a:effectLst>
                  <a:outerShdw blurRad="38100" dist="38100" dir="2700000" algn="tl">
                    <a:srgbClr val="010199"/>
                  </a:outerShdw>
                </a:effectLst>
                <a:latin typeface="Arial" panose="020B0604020202020204" pitchFamily="34" charset="0"/>
                <a:cs typeface="Arial" panose="020B0604020202020204" pitchFamily="34" charset="0"/>
              </a:defRPr>
            </a:lvl1pPr>
          </a:lstStyle>
          <a:p>
            <a:endParaRPr lang="en-US" altLang="en-US" dirty="0"/>
          </a:p>
        </p:txBody>
      </p:sp>
      <p:sp>
        <p:nvSpPr>
          <p:cNvPr id="278542" name="Rectangle 14">
            <a:extLst>
              <a:ext uri="{FF2B5EF4-FFF2-40B4-BE49-F238E27FC236}">
                <a16:creationId xmlns:a16="http://schemas.microsoft.com/office/drawing/2014/main" id="{B90CF11C-18AD-4B28-B08C-E228EC064EE0}"/>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1" i="0">
                <a:effectLst>
                  <a:outerShdw blurRad="38100" dist="38100" dir="2700000" algn="tl">
                    <a:srgbClr val="010199"/>
                  </a:outerShdw>
                </a:effectLst>
                <a:latin typeface="Arial" panose="020B0604020202020204" pitchFamily="34" charset="0"/>
                <a:cs typeface="Arial" panose="020B0604020202020204" pitchFamily="34" charset="0"/>
              </a:defRPr>
            </a:lvl1pPr>
          </a:lstStyle>
          <a:p>
            <a:fld id="{16A2723F-8CCD-478B-AB38-41A6BAA7F2B8}" type="slidenum">
              <a:rPr lang="en-US" altLang="en-US" smtClean="0"/>
              <a:pPr/>
              <a:t>‹#›</a:t>
            </a:fld>
            <a:endParaRPr lang="en-US" altLang="en-US" dirty="0"/>
          </a:p>
        </p:txBody>
      </p:sp>
    </p:spTree>
    <p:extLst>
      <p:ext uri="{BB962C8B-B14F-4D97-AF65-F5344CB8AC3E}">
        <p14:creationId xmlns:p14="http://schemas.microsoft.com/office/powerpoint/2010/main" val="3501972891"/>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fade thruBlk="1"/>
  </p:transition>
  <p:hf hdr="0" ftr="0" dt="0"/>
  <p:txStyles>
    <p:titleStyle>
      <a:lvl1pPr algn="ctr" rtl="0" fontAlgn="base">
        <a:spcBef>
          <a:spcPct val="0"/>
        </a:spcBef>
        <a:spcAft>
          <a:spcPct val="0"/>
        </a:spcAft>
        <a:defRPr sz="4400" b="1" i="0" kern="1200">
          <a:solidFill>
            <a:schemeClr val="tx2"/>
          </a:solidFill>
          <a:effectLst>
            <a:outerShdw blurRad="38100" dist="38100" dir="2700000" algn="tl">
              <a:srgbClr val="FFFFFF"/>
            </a:outerShdw>
          </a:effectLst>
          <a:latin typeface="Arial" panose="020B0604020202020204" pitchFamily="34" charset="0"/>
          <a:ea typeface="+mj-ea"/>
          <a:cs typeface="Arial" panose="020B0604020202020204" pitchFamily="34" charset="0"/>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5000"/>
        <a:buFont typeface="Wingdings" panose="05000000000000000000" pitchFamily="2" charset="2"/>
        <a:buChar char="l"/>
        <a:defRPr sz="3200" b="1" i="0" kern="1200">
          <a:solidFill>
            <a:schemeClr val="tx1"/>
          </a:solidFill>
          <a:effectLst>
            <a:outerShdw blurRad="38100" dist="38100" dir="2700000" algn="tl">
              <a:srgbClr val="010199"/>
            </a:outerShdw>
          </a:effectLst>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lr>
          <a:schemeClr val="tx2"/>
        </a:buClr>
        <a:buSzPct val="75000"/>
        <a:buFont typeface="Wingdings" panose="05000000000000000000" pitchFamily="2" charset="2"/>
        <a:buChar char="l"/>
        <a:defRPr sz="2800" b="1" i="0" kern="1200">
          <a:solidFill>
            <a:schemeClr val="tx1"/>
          </a:solidFill>
          <a:effectLst>
            <a:outerShdw blurRad="38100" dist="38100" dir="2700000" algn="tl">
              <a:srgbClr val="010199"/>
            </a:outerShdw>
          </a:effectLst>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lr>
          <a:schemeClr val="accent2"/>
        </a:buClr>
        <a:buSzPct val="75000"/>
        <a:buFont typeface="Wingdings" panose="05000000000000000000" pitchFamily="2" charset="2"/>
        <a:buChar char="l"/>
        <a:defRPr sz="2400" b="1" i="0" kern="1200">
          <a:solidFill>
            <a:schemeClr val="tx1"/>
          </a:solidFill>
          <a:effectLst>
            <a:outerShdw blurRad="38100" dist="38100" dir="2700000" algn="tl">
              <a:srgbClr val="010199"/>
            </a:outerShdw>
          </a:effectLst>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lr>
          <a:schemeClr val="folHlink"/>
        </a:buClr>
        <a:buSzPct val="75000"/>
        <a:buFont typeface="Wingdings" panose="05000000000000000000" pitchFamily="2" charset="2"/>
        <a:buChar char="l"/>
        <a:defRPr sz="2000" b="1" i="0" kern="1200">
          <a:solidFill>
            <a:schemeClr val="tx1"/>
          </a:solidFill>
          <a:effectLst>
            <a:outerShdw blurRad="38100" dist="38100" dir="2700000" algn="tl">
              <a:srgbClr val="010199"/>
            </a:outerShdw>
          </a:effectLst>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lr>
          <a:schemeClr val="tx1"/>
        </a:buClr>
        <a:buSzPct val="75000"/>
        <a:buFont typeface="Wingdings" panose="05000000000000000000" pitchFamily="2" charset="2"/>
        <a:buChar char="l"/>
        <a:defRPr sz="2000" b="1" i="0" kern="1200">
          <a:solidFill>
            <a:schemeClr val="tx1"/>
          </a:solidFill>
          <a:effectLst>
            <a:outerShdw blurRad="38100" dist="38100" dir="2700000" algn="tl">
              <a:srgbClr val="010199"/>
            </a:outerShdw>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3794" name="Group 2"/>
          <p:cNvGrpSpPr>
            <a:grpSpLocks/>
          </p:cNvGrpSpPr>
          <p:nvPr/>
        </p:nvGrpSpPr>
        <p:grpSpPr bwMode="auto">
          <a:xfrm>
            <a:off x="457200" y="992188"/>
            <a:ext cx="8153400" cy="1600200"/>
            <a:chOff x="288" y="625"/>
            <a:chExt cx="5136" cy="1008"/>
          </a:xfrm>
        </p:grpSpPr>
        <p:sp>
          <p:nvSpPr>
            <p:cNvPr id="33800"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33801"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33802"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3380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3379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3379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CC"/>
                </a:solidFill>
                <a:latin typeface="Arial" charset="0"/>
              </a:defRPr>
            </a:lvl1pPr>
          </a:lstStyle>
          <a:p>
            <a:pPr>
              <a:defRPr/>
            </a:pPr>
            <a:fld id="{F8EC5CAA-95A2-2A49-8EF8-139EEE3FAF09}" type="slidenum">
              <a:rPr lang="en-US"/>
              <a:pPr>
                <a:defRPr/>
              </a:pPr>
              <a:t>‹#›</a:t>
            </a:fld>
            <a:endParaRPr lang="en-US"/>
          </a:p>
        </p:txBody>
      </p:sp>
    </p:spTree>
    <p:extLst>
      <p:ext uri="{BB962C8B-B14F-4D97-AF65-F5344CB8AC3E}">
        <p14:creationId xmlns:p14="http://schemas.microsoft.com/office/powerpoint/2010/main" val="1380835754"/>
      </p:ext>
    </p:extLst>
  </p:cSld>
  <p:clrMap bg1="dk2" tx1="lt1" bg2="dk1" tx2="lt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55" r:id="rId11"/>
    <p:sldLayoutId id="2147484256"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6880" algn="r" rtl="0" fontAlgn="base">
        <a:spcBef>
          <a:spcPct val="0"/>
        </a:spcBef>
        <a:spcAft>
          <a:spcPct val="0"/>
        </a:spcAft>
        <a:defRPr sz="4400" i="1">
          <a:solidFill>
            <a:schemeClr val="tx2"/>
          </a:solidFill>
          <a:latin typeface="Times New Roman" charset="0"/>
        </a:defRPr>
      </a:lvl6pPr>
      <a:lvl7pPr marL="913758" algn="r" rtl="0" fontAlgn="base">
        <a:spcBef>
          <a:spcPct val="0"/>
        </a:spcBef>
        <a:spcAft>
          <a:spcPct val="0"/>
        </a:spcAft>
        <a:defRPr sz="4400" i="1">
          <a:solidFill>
            <a:schemeClr val="tx2"/>
          </a:solidFill>
          <a:latin typeface="Times New Roman" charset="0"/>
        </a:defRPr>
      </a:lvl7pPr>
      <a:lvl8pPr marL="1370639" algn="r" rtl="0" fontAlgn="base">
        <a:spcBef>
          <a:spcPct val="0"/>
        </a:spcBef>
        <a:spcAft>
          <a:spcPct val="0"/>
        </a:spcAft>
        <a:defRPr sz="4400" i="1">
          <a:solidFill>
            <a:schemeClr val="tx2"/>
          </a:solidFill>
          <a:latin typeface="Times New Roman" charset="0"/>
        </a:defRPr>
      </a:lvl8pPr>
      <a:lvl9pPr marL="1827517" algn="r" rtl="0" fontAlgn="base">
        <a:spcBef>
          <a:spcPct val="0"/>
        </a:spcBef>
        <a:spcAft>
          <a:spcPct val="0"/>
        </a:spcAft>
        <a:defRPr sz="4400" i="1">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428" indent="-285548"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59907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2836" indent="-228439" algn="l" rtl="0" fontAlgn="base">
        <a:spcBef>
          <a:spcPct val="20000"/>
        </a:spcBef>
        <a:spcAft>
          <a:spcPct val="0"/>
        </a:spcAft>
        <a:buClr>
          <a:schemeClr val="tx2"/>
        </a:buClr>
        <a:buChar char="•"/>
        <a:defRPr sz="2000">
          <a:solidFill>
            <a:schemeClr val="tx1"/>
          </a:solidFill>
          <a:latin typeface="+mn-lt"/>
          <a:ea typeface="Geneva"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Geneva"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Geneva"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2162" name="Group 2"/>
          <p:cNvGrpSpPr>
            <a:grpSpLocks/>
          </p:cNvGrpSpPr>
          <p:nvPr/>
        </p:nvGrpSpPr>
        <p:grpSpPr bwMode="auto">
          <a:xfrm>
            <a:off x="457200" y="992188"/>
            <a:ext cx="8153400" cy="1600200"/>
            <a:chOff x="288" y="625"/>
            <a:chExt cx="5136" cy="1008"/>
          </a:xfrm>
        </p:grpSpPr>
        <p:sp>
          <p:nvSpPr>
            <p:cNvPr id="92168"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92169"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92170"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92171"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grpSp>
      <p:sp>
        <p:nvSpPr>
          <p:cNvPr id="92163"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43" tIns="46022" rIns="92043" bIns="46022" numCol="1" anchor="b" anchorCtr="0" compatLnSpc="1">
            <a:prstTxWarp prst="textNoShape">
              <a:avLst/>
            </a:prstTxWarp>
          </a:bodyPr>
          <a:lstStyle/>
          <a:p>
            <a:pPr lvl="0"/>
            <a:r>
              <a:rPr lang="en-US"/>
              <a:t>Click to edit Master title style</a:t>
            </a:r>
          </a:p>
        </p:txBody>
      </p:sp>
      <p:sp>
        <p:nvSpPr>
          <p:cNvPr id="92164"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43" tIns="46022" rIns="92043" bIns="460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defTabSz="457042" eaLnBrk="1" hangingPunct="1">
              <a:defRPr sz="1400">
                <a:solidFill>
                  <a:srgbClr val="FFFFCC"/>
                </a:solidFill>
                <a:latin typeface="Arial" charset="0"/>
                <a:ea typeface="ＭＳ Ｐゴシック" charset="-128"/>
                <a:cs typeface="ＭＳ Ｐゴシック" charset="-128"/>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defTabSz="457042" eaLnBrk="1" hangingPunct="1">
              <a:defRPr sz="1400">
                <a:solidFill>
                  <a:srgbClr val="FFFFCC"/>
                </a:solidFill>
                <a:latin typeface="Arial" charset="0"/>
                <a:ea typeface="ＭＳ Ｐゴシック" charset="-128"/>
                <a:cs typeface="ＭＳ Ｐゴシック" charset="-128"/>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defTabSz="457042" eaLnBrk="1" hangingPunct="1">
              <a:defRPr sz="1400">
                <a:solidFill>
                  <a:srgbClr val="FFFFCC"/>
                </a:solidFill>
                <a:latin typeface="Arial" charset="0"/>
              </a:defRPr>
            </a:lvl1pPr>
          </a:lstStyle>
          <a:p>
            <a:pPr>
              <a:defRPr/>
            </a:pPr>
            <a:fld id="{9F5C4099-A41A-6541-8714-D215765E0DBD}" type="slidenum">
              <a:rPr lang="en-US"/>
              <a:pPr>
                <a:defRPr/>
              </a:pPr>
              <a:t>‹#›</a:t>
            </a:fld>
            <a:endParaRPr lang="en-US"/>
          </a:p>
        </p:txBody>
      </p:sp>
    </p:spTree>
    <p:extLst>
      <p:ext uri="{BB962C8B-B14F-4D97-AF65-F5344CB8AC3E}">
        <p14:creationId xmlns:p14="http://schemas.microsoft.com/office/powerpoint/2010/main" val="2834647454"/>
      </p:ext>
    </p:extLst>
  </p:cSld>
  <p:clrMap bg1="dk2" tx1="lt1" bg2="dk1" tx2="lt2" accent1="accent1" accent2="accent2" accent3="accent3" accent4="accent4" accent5="accent5" accent6="accent6" hlink="hlink" folHlink="folHlink"/>
  <p:sldLayoutIdLst>
    <p:sldLayoutId id="2147484258" r:id="rId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042" algn="r" rtl="0" fontAlgn="base">
        <a:spcBef>
          <a:spcPct val="0"/>
        </a:spcBef>
        <a:spcAft>
          <a:spcPct val="0"/>
        </a:spcAft>
        <a:defRPr sz="4400" i="1">
          <a:solidFill>
            <a:schemeClr val="tx2"/>
          </a:solidFill>
          <a:latin typeface="Times New Roman" charset="0"/>
        </a:defRPr>
      </a:lvl6pPr>
      <a:lvl7pPr marL="914085" algn="r" rtl="0" fontAlgn="base">
        <a:spcBef>
          <a:spcPct val="0"/>
        </a:spcBef>
        <a:spcAft>
          <a:spcPct val="0"/>
        </a:spcAft>
        <a:defRPr sz="4400" i="1">
          <a:solidFill>
            <a:schemeClr val="tx2"/>
          </a:solidFill>
          <a:latin typeface="Times New Roman" charset="0"/>
        </a:defRPr>
      </a:lvl7pPr>
      <a:lvl8pPr marL="1371124" algn="r" rtl="0" fontAlgn="base">
        <a:spcBef>
          <a:spcPct val="0"/>
        </a:spcBef>
        <a:spcAft>
          <a:spcPct val="0"/>
        </a:spcAft>
        <a:defRPr sz="4400" i="1">
          <a:solidFill>
            <a:schemeClr val="tx2"/>
          </a:solidFill>
          <a:latin typeface="Times New Roman" charset="0"/>
        </a:defRPr>
      </a:lvl8pPr>
      <a:lvl9pPr marL="1828170" algn="r" rtl="0" fontAlgn="base">
        <a:spcBef>
          <a:spcPct val="0"/>
        </a:spcBef>
        <a:spcAft>
          <a:spcPct val="0"/>
        </a:spcAft>
        <a:defRPr sz="4400" i="1">
          <a:solidFill>
            <a:schemeClr val="tx2"/>
          </a:solidFill>
          <a:latin typeface="Times New Roman" charset="0"/>
        </a:defRPr>
      </a:lvl9pPr>
    </p:titleStyle>
    <p:bodyStyle>
      <a:lvl1pPr marL="342781" indent="-342781"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691" indent="-285652"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2602" indent="-228522"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599645" indent="-228522"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6686" indent="-228522"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3726" indent="-228522" algn="l" rtl="0" fontAlgn="base">
        <a:spcBef>
          <a:spcPct val="20000"/>
        </a:spcBef>
        <a:spcAft>
          <a:spcPct val="0"/>
        </a:spcAft>
        <a:buClr>
          <a:schemeClr val="tx2"/>
        </a:buClr>
        <a:buChar char="•"/>
        <a:defRPr sz="2000">
          <a:solidFill>
            <a:schemeClr val="tx1"/>
          </a:solidFill>
          <a:latin typeface="+mn-lt"/>
          <a:ea typeface="Geneva" charset="-128"/>
        </a:defRPr>
      </a:lvl6pPr>
      <a:lvl7pPr marL="2970770" indent="-228522" algn="l" rtl="0" fontAlgn="base">
        <a:spcBef>
          <a:spcPct val="20000"/>
        </a:spcBef>
        <a:spcAft>
          <a:spcPct val="0"/>
        </a:spcAft>
        <a:buClr>
          <a:schemeClr val="tx2"/>
        </a:buClr>
        <a:buChar char="•"/>
        <a:defRPr sz="2000">
          <a:solidFill>
            <a:schemeClr val="tx1"/>
          </a:solidFill>
          <a:latin typeface="+mn-lt"/>
          <a:ea typeface="Geneva" charset="-128"/>
        </a:defRPr>
      </a:lvl7pPr>
      <a:lvl8pPr marL="3427810" indent="-228522" algn="l" rtl="0" fontAlgn="base">
        <a:spcBef>
          <a:spcPct val="20000"/>
        </a:spcBef>
        <a:spcAft>
          <a:spcPct val="0"/>
        </a:spcAft>
        <a:buClr>
          <a:schemeClr val="tx2"/>
        </a:buClr>
        <a:buChar char="•"/>
        <a:defRPr sz="2000">
          <a:solidFill>
            <a:schemeClr val="tx1"/>
          </a:solidFill>
          <a:latin typeface="+mn-lt"/>
          <a:ea typeface="Geneva" charset="-128"/>
        </a:defRPr>
      </a:lvl8pPr>
      <a:lvl9pPr marL="3884852" indent="-228522"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Tree>
    <p:extLst>
      <p:ext uri="{BB962C8B-B14F-4D97-AF65-F5344CB8AC3E}">
        <p14:creationId xmlns:p14="http://schemas.microsoft.com/office/powerpoint/2010/main" val="1352277767"/>
      </p:ext>
    </p:extLst>
  </p:cSld>
  <p:clrMap bg1="lt1" tx1="dk1" bg2="lt2" tx2="dk2" accent1="accent1" accent2="accent2" accent3="accent3" accent4="accent4" accent5="accent5" accent6="accent6" hlink="hlink" folHlink="folHlink"/>
  <p:sldLayoutIdLst>
    <p:sldLayoutId id="2147484260"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02"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3" name="Picture 102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0938" y="1676406"/>
            <a:ext cx="6697662" cy="12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4" name="Rectangle 1028"/>
          <p:cNvSpPr>
            <a:spLocks noGrp="1" noChangeArrowheads="1"/>
          </p:cNvSpPr>
          <p:nvPr>
            <p:ph type="title"/>
          </p:nvPr>
        </p:nvSpPr>
        <p:spPr bwMode="auto">
          <a:xfrm>
            <a:off x="685800" y="5334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51205" name="Rectangle 102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1030"/>
          <p:cNvSpPr>
            <a:spLocks noGrp="1" noChangeArrowheads="1"/>
          </p:cNvSpPr>
          <p:nvPr>
            <p:ph type="dt" sz="half" idx="2"/>
          </p:nvPr>
        </p:nvSpPr>
        <p:spPr bwMode="auto">
          <a:xfrm>
            <a:off x="685800" y="6137275"/>
            <a:ext cx="19050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defTabSz="456880" eaLnBrk="0" hangingPunct="0">
              <a:defRPr sz="1400">
                <a:solidFill>
                  <a:srgbClr val="212164"/>
                </a:solidFill>
                <a:latin typeface="Arial" charset="0"/>
                <a:ea typeface="ＭＳ Ｐゴシック" charset="-128"/>
                <a:cs typeface="ＭＳ Ｐゴシック" charset="-128"/>
              </a:defRPr>
            </a:lvl1pPr>
          </a:lstStyle>
          <a:p>
            <a:pPr>
              <a:defRPr/>
            </a:pPr>
            <a:endParaRPr lang="en-US"/>
          </a:p>
        </p:txBody>
      </p:sp>
      <p:sp>
        <p:nvSpPr>
          <p:cNvPr id="82951" name="Rectangle 1031"/>
          <p:cNvSpPr>
            <a:spLocks noGrp="1" noChangeArrowheads="1"/>
          </p:cNvSpPr>
          <p:nvPr>
            <p:ph type="ftr" sz="quarter" idx="3"/>
          </p:nvPr>
        </p:nvSpPr>
        <p:spPr bwMode="auto">
          <a:xfrm>
            <a:off x="3124200" y="6137275"/>
            <a:ext cx="28956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algn="ctr" defTabSz="456880" eaLnBrk="0" hangingPunct="0">
              <a:defRPr sz="1400">
                <a:solidFill>
                  <a:srgbClr val="212164"/>
                </a:solidFill>
                <a:latin typeface="Arial" charset="0"/>
                <a:ea typeface="ＭＳ Ｐゴシック" charset="-128"/>
                <a:cs typeface="ＭＳ Ｐゴシック" charset="-128"/>
              </a:defRPr>
            </a:lvl1pPr>
          </a:lstStyle>
          <a:p>
            <a:pPr>
              <a:defRPr/>
            </a:pPr>
            <a:endParaRPr lang="en-US"/>
          </a:p>
        </p:txBody>
      </p:sp>
      <p:sp>
        <p:nvSpPr>
          <p:cNvPr id="82952" name="Rectangle 1032"/>
          <p:cNvSpPr>
            <a:spLocks noGrp="1" noChangeArrowheads="1"/>
          </p:cNvSpPr>
          <p:nvPr>
            <p:ph type="sldNum" sz="quarter" idx="4"/>
          </p:nvPr>
        </p:nvSpPr>
        <p:spPr bwMode="auto">
          <a:xfrm>
            <a:off x="6553200" y="6137275"/>
            <a:ext cx="19050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algn="r" defTabSz="456880" eaLnBrk="0" hangingPunct="0">
              <a:defRPr sz="1400">
                <a:solidFill>
                  <a:srgbClr val="212164"/>
                </a:solidFill>
                <a:latin typeface="Arial" charset="0"/>
              </a:defRPr>
            </a:lvl1pPr>
          </a:lstStyle>
          <a:p>
            <a:pPr>
              <a:defRPr/>
            </a:pPr>
            <a:fld id="{223D8E35-2756-3E43-9D47-AD7494C57F0C}" type="slidenum">
              <a:rPr lang="en-US"/>
              <a:pPr>
                <a:defRPr/>
              </a:pPr>
              <a:t>‹#›</a:t>
            </a:fld>
            <a:endParaRPr lang="en-US"/>
          </a:p>
        </p:txBody>
      </p:sp>
    </p:spTree>
    <p:extLst>
      <p:ext uri="{BB962C8B-B14F-4D97-AF65-F5344CB8AC3E}">
        <p14:creationId xmlns:p14="http://schemas.microsoft.com/office/powerpoint/2010/main" val="238483789"/>
      </p:ext>
    </p:extLst>
  </p:cSld>
  <p:clrMap bg1="lt1" tx1="dk1" bg2="lt2" tx2="dk2" accent1="accent1" accent2="accent2" accent3="accent3" accent4="accent4" accent5="accent5" accent6="accent6" hlink="hlink" folHlink="folHlink"/>
  <p:sldLayoutIdLst>
    <p:sldLayoutId id="2147484262" r:id="rId1"/>
  </p:sldLayoutIdLst>
  <p:txStyles>
    <p:titleStyle>
      <a:lvl1pPr algn="ctr" rtl="0" eaLnBrk="0" fontAlgn="base" hangingPunct="0">
        <a:spcBef>
          <a:spcPct val="0"/>
        </a:spcBef>
        <a:spcAft>
          <a:spcPct val="0"/>
        </a:spcAft>
        <a:defRPr kumimoji="1" sz="4400" b="1">
          <a:solidFill>
            <a:schemeClr val="tx1"/>
          </a:solidFill>
          <a:latin typeface="+mj-lt"/>
          <a:ea typeface="+mj-ea"/>
          <a:cs typeface="+mj-cs"/>
        </a:defRPr>
      </a:lvl1pPr>
      <a:lvl2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5pPr>
      <a:lvl6pPr marL="45688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6pPr>
      <a:lvl7pPr marL="913758"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7pPr>
      <a:lvl8pPr marL="1370639"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8pPr>
      <a:lvl9pPr marL="1827517"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9pPr>
    </p:titleStyle>
    <p:bodyStyle>
      <a:lvl1pPr marL="342659" indent="-342659" algn="l" rtl="0" eaLnBrk="0" fontAlgn="base" hangingPunct="0">
        <a:spcBef>
          <a:spcPct val="20000"/>
        </a:spcBef>
        <a:spcAft>
          <a:spcPct val="0"/>
        </a:spcAft>
        <a:buChar char="•"/>
        <a:defRPr kumimoji="1" sz="3200">
          <a:solidFill>
            <a:schemeClr val="tx1"/>
          </a:solidFill>
          <a:latin typeface="+mn-lt"/>
          <a:ea typeface="+mn-ea"/>
          <a:cs typeface="+mn-cs"/>
        </a:defRPr>
      </a:lvl1pPr>
      <a:lvl2pPr marL="742428" indent="-285548" algn="l" rtl="0" eaLnBrk="0" fontAlgn="base" hangingPunct="0">
        <a:spcBef>
          <a:spcPct val="20000"/>
        </a:spcBef>
        <a:spcAft>
          <a:spcPct val="0"/>
        </a:spcAft>
        <a:buChar char="–"/>
        <a:defRPr kumimoji="1"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kumimoji="1"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kumimoji="1"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kumimoji="1" sz="2000">
          <a:solidFill>
            <a:schemeClr val="tx1"/>
          </a:solidFill>
          <a:latin typeface="+mn-lt"/>
          <a:ea typeface="+mn-ea"/>
          <a:cs typeface="+mn-cs"/>
        </a:defRPr>
      </a:lvl5pPr>
      <a:lvl6pPr marL="2512836" indent="-228439" algn="l" rtl="0" fontAlgn="base">
        <a:spcBef>
          <a:spcPct val="20000"/>
        </a:spcBef>
        <a:spcAft>
          <a:spcPct val="0"/>
        </a:spcAft>
        <a:buChar char="»"/>
        <a:defRPr kumimoji="1" sz="2000">
          <a:solidFill>
            <a:schemeClr val="tx1"/>
          </a:solidFill>
          <a:latin typeface="+mn-lt"/>
          <a:ea typeface="+mn-ea"/>
          <a:cs typeface="+mn-cs"/>
        </a:defRPr>
      </a:lvl6pPr>
      <a:lvl7pPr marL="2969716" indent="-228439" algn="l" rtl="0" fontAlgn="base">
        <a:spcBef>
          <a:spcPct val="20000"/>
        </a:spcBef>
        <a:spcAft>
          <a:spcPct val="0"/>
        </a:spcAft>
        <a:buChar char="»"/>
        <a:defRPr kumimoji="1" sz="2000">
          <a:solidFill>
            <a:schemeClr val="tx1"/>
          </a:solidFill>
          <a:latin typeface="+mn-lt"/>
          <a:ea typeface="+mn-ea"/>
          <a:cs typeface="+mn-cs"/>
        </a:defRPr>
      </a:lvl7pPr>
      <a:lvl8pPr marL="3426595" indent="-228439" algn="l" rtl="0" fontAlgn="base">
        <a:spcBef>
          <a:spcPct val="20000"/>
        </a:spcBef>
        <a:spcAft>
          <a:spcPct val="0"/>
        </a:spcAft>
        <a:buChar char="»"/>
        <a:defRPr kumimoji="1" sz="2000">
          <a:solidFill>
            <a:schemeClr val="tx1"/>
          </a:solidFill>
          <a:latin typeface="+mn-lt"/>
          <a:ea typeface="+mn-ea"/>
          <a:cs typeface="+mn-cs"/>
        </a:defRPr>
      </a:lvl8pPr>
      <a:lvl9pPr marL="3883472" indent="-228439" algn="l" rtl="0" fontAlgn="base">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1026"/>
          <p:cNvSpPr>
            <a:spLocks noChangeArrowheads="1"/>
          </p:cNvSpPr>
          <p:nvPr/>
        </p:nvSpPr>
        <p:spPr bwMode="ltGray">
          <a:xfrm>
            <a:off x="417513" y="1098556"/>
            <a:ext cx="438150" cy="47466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1" name="Rectangle 1027"/>
          <p:cNvSpPr>
            <a:spLocks noChangeArrowheads="1"/>
          </p:cNvSpPr>
          <p:nvPr/>
        </p:nvSpPr>
        <p:spPr bwMode="ltGray">
          <a:xfrm>
            <a:off x="800104" y="1098556"/>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2" name="Rectangle 1028"/>
          <p:cNvSpPr>
            <a:spLocks noChangeArrowheads="1"/>
          </p:cNvSpPr>
          <p:nvPr/>
        </p:nvSpPr>
        <p:spPr bwMode="ltGray">
          <a:xfrm>
            <a:off x="541344" y="1520831"/>
            <a:ext cx="422275" cy="474663"/>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3" name="Rectangle 1029"/>
          <p:cNvSpPr>
            <a:spLocks noChangeArrowheads="1"/>
          </p:cNvSpPr>
          <p:nvPr/>
        </p:nvSpPr>
        <p:spPr bwMode="ltGray">
          <a:xfrm>
            <a:off x="911225" y="1520831"/>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4" name="Rectangle 1030"/>
          <p:cNvSpPr>
            <a:spLocks noChangeArrowheads="1"/>
          </p:cNvSpPr>
          <p:nvPr/>
        </p:nvSpPr>
        <p:spPr bwMode="ltGray">
          <a:xfrm>
            <a:off x="127001" y="1447803"/>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5" name="Rectangle 1031"/>
          <p:cNvSpPr>
            <a:spLocks noChangeArrowheads="1"/>
          </p:cNvSpPr>
          <p:nvPr/>
        </p:nvSpPr>
        <p:spPr bwMode="gray">
          <a:xfrm>
            <a:off x="762000" y="990604"/>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6" name="Rectangle 1032"/>
          <p:cNvSpPr>
            <a:spLocks noChangeArrowheads="1"/>
          </p:cNvSpPr>
          <p:nvPr/>
        </p:nvSpPr>
        <p:spPr bwMode="gray">
          <a:xfrm flipV="1">
            <a:off x="460378"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lIns="91376" tIns="45688" rIns="91376" bIns="45688" anchor="ctr"/>
          <a:lstStyle/>
          <a:p>
            <a:pPr algn="ctr"/>
            <a:endParaRPr kumimoji="1" lang="en-US">
              <a:solidFill>
                <a:srgbClr val="000000"/>
              </a:solidFill>
              <a:latin typeface="Arial" charset="0"/>
            </a:endParaRPr>
          </a:p>
        </p:txBody>
      </p:sp>
      <p:sp>
        <p:nvSpPr>
          <p:cNvPr id="53257" name="Rectangle 1033"/>
          <p:cNvSpPr>
            <a:spLocks noGrp="1" noChangeArrowheads="1"/>
          </p:cNvSpPr>
          <p:nvPr>
            <p:ph type="title"/>
          </p:nvPr>
        </p:nvSpPr>
        <p:spPr bwMode="auto">
          <a:xfrm>
            <a:off x="1150944" y="617538"/>
            <a:ext cx="779303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53258" name="Rectangle 1034"/>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051" name="Rectangle 1035"/>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defTabSz="45688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87052" name="Rectangle 1036"/>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algn="ctr" defTabSz="45688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87053" name="Rectangle 1037"/>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algn="r" defTabSz="456880">
              <a:defRPr sz="1400">
                <a:solidFill>
                  <a:srgbClr val="000000"/>
                </a:solidFill>
                <a:latin typeface="Arial" charset="0"/>
              </a:defRPr>
            </a:lvl1pPr>
          </a:lstStyle>
          <a:p>
            <a:pPr>
              <a:defRPr/>
            </a:pPr>
            <a:fld id="{95FC9A03-BF56-E94F-BD9A-6B988A626443}" type="slidenum">
              <a:rPr lang="en-US"/>
              <a:pPr>
                <a:defRPr/>
              </a:pPr>
              <a:t>‹#›</a:t>
            </a:fld>
            <a:endParaRPr lang="en-US"/>
          </a:p>
        </p:txBody>
      </p:sp>
    </p:spTree>
    <p:extLst>
      <p:ext uri="{BB962C8B-B14F-4D97-AF65-F5344CB8AC3E}">
        <p14:creationId xmlns:p14="http://schemas.microsoft.com/office/powerpoint/2010/main" val="1960717186"/>
      </p:ext>
    </p:extLst>
  </p:cSld>
  <p:clrMap bg1="lt1" tx1="dk1" bg2="lt2" tx2="dk2" accent1="accent1" accent2="accent2" accent3="accent3" accent4="accent4" accent5="accent5" accent6="accent6" hlink="hlink" folHlink="folHlink"/>
  <p:sldLayoutIdLst>
    <p:sldLayoutId id="2147484264" r:id="rId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Geneva"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6880" algn="l" rtl="0" fontAlgn="base">
        <a:spcBef>
          <a:spcPct val="0"/>
        </a:spcBef>
        <a:spcAft>
          <a:spcPct val="0"/>
        </a:spcAft>
        <a:defRPr sz="4400">
          <a:solidFill>
            <a:schemeClr val="tx2"/>
          </a:solidFill>
          <a:latin typeface="Arial" charset="0"/>
        </a:defRPr>
      </a:lvl6pPr>
      <a:lvl7pPr marL="913758" algn="l" rtl="0" fontAlgn="base">
        <a:spcBef>
          <a:spcPct val="0"/>
        </a:spcBef>
        <a:spcAft>
          <a:spcPct val="0"/>
        </a:spcAft>
        <a:defRPr sz="4400">
          <a:solidFill>
            <a:schemeClr val="tx2"/>
          </a:solidFill>
          <a:latin typeface="Arial" charset="0"/>
        </a:defRPr>
      </a:lvl7pPr>
      <a:lvl8pPr marL="1370639" algn="l" rtl="0" fontAlgn="base">
        <a:spcBef>
          <a:spcPct val="0"/>
        </a:spcBef>
        <a:spcAft>
          <a:spcPct val="0"/>
        </a:spcAft>
        <a:defRPr sz="4400">
          <a:solidFill>
            <a:schemeClr val="tx2"/>
          </a:solidFill>
          <a:latin typeface="Arial" charset="0"/>
        </a:defRPr>
      </a:lvl8pPr>
      <a:lvl9pPr marL="1827517" algn="l" rtl="0" fontAlgn="base">
        <a:spcBef>
          <a:spcPct val="0"/>
        </a:spcBef>
        <a:spcAft>
          <a:spcPct val="0"/>
        </a:spcAft>
        <a:defRPr sz="4400">
          <a:solidFill>
            <a:schemeClr val="tx2"/>
          </a:solidFill>
          <a:latin typeface="Arial" charset="0"/>
        </a:defRPr>
      </a:lvl9pPr>
    </p:titleStyle>
    <p:bodyStyle>
      <a:lvl1pPr marL="342659" indent="-342659"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charset="0"/>
          <a:cs typeface="Geneva" charset="0"/>
        </a:defRPr>
      </a:lvl1pPr>
      <a:lvl2pPr marL="742428" indent="-285548"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Geneva" charset="-128"/>
          <a:cs typeface="Geneva" charset="0"/>
        </a:defRPr>
      </a:lvl3pPr>
      <a:lvl4pPr marL="1599077" indent="-228439"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Geneva" charset="-128"/>
          <a:cs typeface="Geneva" charset="0"/>
        </a:defRPr>
      </a:lvl4pPr>
      <a:lvl5pPr marL="2055957" indent="-228439"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Geneva" charset="-128"/>
          <a:cs typeface="Geneva" charset="0"/>
        </a:defRPr>
      </a:lvl5pPr>
      <a:lvl6pPr marL="2512836"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6pPr>
      <a:lvl7pPr marL="2969716"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7pPr>
      <a:lvl8pPr marL="3426595"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8pPr>
      <a:lvl9pPr marL="3883472"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a:fld id="{5483AB95-8A6B-437B-B35D-3F3F801EBC6C}" type="slidenum">
              <a:rPr lang="en-US" altLang="en-US">
                <a:solidFill>
                  <a:srgbClr val="FFFFFF"/>
                </a:solidFill>
                <a:latin typeface="Tahoma" pitchFamily="34" charset="0"/>
                <a:ea typeface="MS PGothic" pitchFamily="34" charset="-128"/>
                <a:cs typeface="+mn-cs"/>
              </a:rPr>
              <a:pPr defTabSz="914400"/>
              <a:t>‹#›</a:t>
            </a:fld>
            <a:endParaRPr lang="en-US" altLang="en-US">
              <a:solidFill>
                <a:srgbClr val="FFFFFF"/>
              </a:solidFill>
              <a:latin typeface="Tahoma" pitchFamily="34" charset="0"/>
              <a:ea typeface="MS PGothic" pitchFamily="34" charset="-128"/>
              <a:cs typeface="+mn-cs"/>
            </a:endParaRPr>
          </a:p>
        </p:txBody>
      </p:sp>
    </p:spTree>
    <p:extLst>
      <p:ext uri="{BB962C8B-B14F-4D97-AF65-F5344CB8AC3E}">
        <p14:creationId xmlns:p14="http://schemas.microsoft.com/office/powerpoint/2010/main" val="3238767608"/>
      </p:ext>
    </p:extLst>
  </p:cSld>
  <p:clrMap bg1="dk2" tx1="lt1" bg2="dk1" tx2="lt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4/28/25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2601113385"/>
      </p:ext>
    </p:extLst>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1726212914"/>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4470965"/>
      </p:ext>
    </p:extLst>
  </p:cSld>
  <p:clrMap bg1="dk2" tx1="lt1" bg2="dk1" tx2="lt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 id="2147484313" r:id="rId12"/>
    <p:sldLayoutId id="2147484314"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7"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smtClean="0">
                <a:effectLst/>
                <a:latin typeface="Arial" charset="0"/>
              </a:defRPr>
            </a:lvl1pPr>
          </a:lstStyle>
          <a:p>
            <a:pPr>
              <a:defRPr/>
            </a:pPr>
            <a:fld id="{89B3F413-91D6-434A-A488-5804991F2669}"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Garamond" pitchFamily="-107" charset="0"/>
                  <a:ea typeface="+mn-ea"/>
                  <a:cs typeface="+mn-cs"/>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Garamond" pitchFamily="-107" charset="0"/>
                  <a:ea typeface="+mn-ea"/>
                  <a:cs typeface="+mn-cs"/>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Garamond" pitchFamily="-107" charset="0"/>
                  <a:ea typeface="+mn-ea"/>
                  <a:cs typeface="+mn-cs"/>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latin typeface="Garamond" pitchFamily="-107" charset="0"/>
                  <a:ea typeface="+mn-ea"/>
                  <a:cs typeface="+mn-cs"/>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Garamond" pitchFamily="-107" charset="0"/>
                  <a:ea typeface="+mn-ea"/>
                  <a:cs typeface="+mn-cs"/>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Garamond" pitchFamily="-107" charset="0"/>
                <a:ea typeface="+mn-ea"/>
                <a:cs typeface="+mn-cs"/>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latin typeface="Garamond" pitchFamily="-107" charset="0"/>
                <a:ea typeface="+mn-ea"/>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07"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7658133"/>
      </p:ext>
    </p:extLst>
  </p:cSld>
  <p:clrMap bg1="dk2" tx1="lt1" bg2="dk1" tx2="lt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fontAlgn="base">
        <a:spcBef>
          <a:spcPct val="20000"/>
        </a:spcBef>
        <a:spcAft>
          <a:spcPct val="0"/>
        </a:spcAft>
        <a:buClr>
          <a:schemeClr val="hlink"/>
        </a:buClr>
        <a:buSzPct val="70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SzPct val="70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SzPct val="70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SzPct val="70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3D76B7A2-A2C3-4656-A202-8C8D6324880C}"/>
              </a:ext>
            </a:extLst>
          </p:cNvPr>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b="1" i="0">
                <a:cs typeface="Arial" panose="020B0604020202020204" pitchFamily="34" charset="0"/>
              </a:defRPr>
            </a:lvl1pPr>
          </a:lstStyle>
          <a:p>
            <a:endParaRPr lang="en-US" altLang="en-US" dirty="0"/>
          </a:p>
        </p:txBody>
      </p:sp>
      <p:sp>
        <p:nvSpPr>
          <p:cNvPr id="199683" name="Rectangle 3">
            <a:extLst>
              <a:ext uri="{FF2B5EF4-FFF2-40B4-BE49-F238E27FC236}">
                <a16:creationId xmlns:a16="http://schemas.microsoft.com/office/drawing/2014/main" id="{B8DEE3AC-0FE7-4EFC-BB5E-0502DC4F818B}"/>
              </a:ext>
            </a:extLst>
          </p:cNvPr>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1" i="0">
                <a:cs typeface="Arial" panose="020B0604020202020204" pitchFamily="34" charset="0"/>
              </a:defRPr>
            </a:lvl1pPr>
          </a:lstStyle>
          <a:p>
            <a:fld id="{05572D97-18EF-4639-A874-840DB5BD2153}" type="slidenum">
              <a:rPr lang="en-US" altLang="en-US" smtClean="0"/>
              <a:pPr/>
              <a:t>‹#›</a:t>
            </a:fld>
            <a:endParaRPr lang="en-US" altLang="en-US" dirty="0"/>
          </a:p>
        </p:txBody>
      </p:sp>
      <p:grpSp>
        <p:nvGrpSpPr>
          <p:cNvPr id="199684" name="Group 4">
            <a:extLst>
              <a:ext uri="{FF2B5EF4-FFF2-40B4-BE49-F238E27FC236}">
                <a16:creationId xmlns:a16="http://schemas.microsoft.com/office/drawing/2014/main" id="{2081BDFE-CB13-4DFF-B282-A2D27ED8CC92}"/>
              </a:ext>
            </a:extLst>
          </p:cNvPr>
          <p:cNvGrpSpPr>
            <a:grpSpLocks/>
          </p:cNvGrpSpPr>
          <p:nvPr/>
        </p:nvGrpSpPr>
        <p:grpSpPr bwMode="auto">
          <a:xfrm>
            <a:off x="0" y="0"/>
            <a:ext cx="9140825" cy="6850063"/>
            <a:chOff x="0" y="0"/>
            <a:chExt cx="5758" cy="4315"/>
          </a:xfrm>
        </p:grpSpPr>
        <p:grpSp>
          <p:nvGrpSpPr>
            <p:cNvPr id="199685" name="Group 5">
              <a:extLst>
                <a:ext uri="{FF2B5EF4-FFF2-40B4-BE49-F238E27FC236}">
                  <a16:creationId xmlns:a16="http://schemas.microsoft.com/office/drawing/2014/main" id="{4451FA1D-0973-40CB-B144-0D733464B9B2}"/>
                </a:ext>
              </a:extLst>
            </p:cNvPr>
            <p:cNvGrpSpPr>
              <a:grpSpLocks/>
            </p:cNvGrpSpPr>
            <p:nvPr userDrawn="1"/>
          </p:nvGrpSpPr>
          <p:grpSpPr bwMode="auto">
            <a:xfrm>
              <a:off x="1728" y="2230"/>
              <a:ext cx="4027" cy="2085"/>
              <a:chOff x="1728" y="2230"/>
              <a:chExt cx="4027" cy="2085"/>
            </a:xfrm>
          </p:grpSpPr>
          <p:sp>
            <p:nvSpPr>
              <p:cNvPr id="199686" name="Freeform 6">
                <a:extLst>
                  <a:ext uri="{FF2B5EF4-FFF2-40B4-BE49-F238E27FC236}">
                    <a16:creationId xmlns:a16="http://schemas.microsoft.com/office/drawing/2014/main" id="{77F1CAA0-EA45-4F87-8988-3567C6D906BC}"/>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199687" name="Freeform 7">
                <a:extLst>
                  <a:ext uri="{FF2B5EF4-FFF2-40B4-BE49-F238E27FC236}">
                    <a16:creationId xmlns:a16="http://schemas.microsoft.com/office/drawing/2014/main" id="{82FEF438-E8A4-4500-B382-D4C061D9DC00}"/>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199688" name="Freeform 8">
                <a:extLst>
                  <a:ext uri="{FF2B5EF4-FFF2-40B4-BE49-F238E27FC236}">
                    <a16:creationId xmlns:a16="http://schemas.microsoft.com/office/drawing/2014/main" id="{E6B6F475-A300-4C77-BD83-F77595AF3182}"/>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199689" name="Freeform 9">
                <a:extLst>
                  <a:ext uri="{FF2B5EF4-FFF2-40B4-BE49-F238E27FC236}">
                    <a16:creationId xmlns:a16="http://schemas.microsoft.com/office/drawing/2014/main" id="{133BD029-E279-4FDE-888B-2CE88225F250}"/>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199690" name="Freeform 10">
                <a:extLst>
                  <a:ext uri="{FF2B5EF4-FFF2-40B4-BE49-F238E27FC236}">
                    <a16:creationId xmlns:a16="http://schemas.microsoft.com/office/drawing/2014/main" id="{C2EE47D3-D1D8-430A-95DC-1EF1B0559CE4}"/>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grpSp>
        <p:sp>
          <p:nvSpPr>
            <p:cNvPr id="199691" name="Freeform 11">
              <a:extLst>
                <a:ext uri="{FF2B5EF4-FFF2-40B4-BE49-F238E27FC236}">
                  <a16:creationId xmlns:a16="http://schemas.microsoft.com/office/drawing/2014/main" id="{ADE77500-9458-4321-93C0-352E6EAB7D1F}"/>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199692" name="Freeform 12">
              <a:extLst>
                <a:ext uri="{FF2B5EF4-FFF2-40B4-BE49-F238E27FC236}">
                  <a16:creationId xmlns:a16="http://schemas.microsoft.com/office/drawing/2014/main" id="{64F61BD6-0D5D-439B-80CC-6F7727CDAF22}"/>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grpSp>
      <p:sp>
        <p:nvSpPr>
          <p:cNvPr id="199693" name="Rectangle 13">
            <a:extLst>
              <a:ext uri="{FF2B5EF4-FFF2-40B4-BE49-F238E27FC236}">
                <a16:creationId xmlns:a16="http://schemas.microsoft.com/office/drawing/2014/main" id="{497A78A7-3149-4478-947C-86D71DFAB3F9}"/>
              </a:ext>
            </a:extLst>
          </p:cNvPr>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99694" name="Rectangle 14">
            <a:extLst>
              <a:ext uri="{FF2B5EF4-FFF2-40B4-BE49-F238E27FC236}">
                <a16:creationId xmlns:a16="http://schemas.microsoft.com/office/drawing/2014/main" id="{77DCA09E-FCA5-405D-805A-F1A4BDF4CD81}"/>
              </a:ext>
            </a:extLst>
          </p:cNvPr>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b="1" i="0">
                <a:cs typeface="Arial" panose="020B0604020202020204" pitchFamily="34" charset="0"/>
              </a:defRPr>
            </a:lvl1pPr>
          </a:lstStyle>
          <a:p>
            <a:endParaRPr lang="en-US" altLang="en-US" dirty="0"/>
          </a:p>
        </p:txBody>
      </p:sp>
      <p:sp>
        <p:nvSpPr>
          <p:cNvPr id="199695" name="Rectangle 15">
            <a:extLst>
              <a:ext uri="{FF2B5EF4-FFF2-40B4-BE49-F238E27FC236}">
                <a16:creationId xmlns:a16="http://schemas.microsoft.com/office/drawing/2014/main" id="{4F9B14C1-9EFF-429F-9985-8B0A1455C8B9}"/>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1912597461"/>
      </p:ext>
    </p:extLst>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fade thruBlk="1"/>
  </p:transition>
  <p:hf hdr="0" ftr="0" dt="0"/>
  <p:txStyles>
    <p:titleStyle>
      <a:lvl1pPr algn="ctr" rtl="0" fontAlgn="base">
        <a:spcBef>
          <a:spcPct val="0"/>
        </a:spcBef>
        <a:spcAft>
          <a:spcPct val="0"/>
        </a:spcAft>
        <a:defRPr sz="4400" b="1" i="0" kern="1200">
          <a:solidFill>
            <a:schemeClr val="tx2"/>
          </a:solidFill>
          <a:effectLst>
            <a:outerShdw blurRad="38100" dist="38100" dir="2700000" algn="tl">
              <a:srgbClr val="000000"/>
            </a:outerShdw>
          </a:effectLst>
          <a:latin typeface="+mj-lt"/>
          <a:ea typeface="+mj-ea"/>
          <a:cs typeface="Arial" panose="020B0604020202020204" pitchFamily="34" charset="0"/>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b="1" i="0" kern="1200">
          <a:solidFill>
            <a:schemeClr val="tx1"/>
          </a:solidFill>
          <a:effectLst>
            <a:outerShdw blurRad="38100" dist="38100" dir="2700000" algn="tl">
              <a:srgbClr val="000000"/>
            </a:outerShdw>
          </a:effectLst>
          <a:latin typeface="+mn-lt"/>
          <a:ea typeface="+mn-ea"/>
          <a:cs typeface="Arial" panose="020B0604020202020204" pitchFamily="34" charset="0"/>
        </a:defRPr>
      </a:lvl1pPr>
      <a:lvl2pPr marL="742950" indent="-285750" algn="l" rtl="0" fontAlgn="base">
        <a:spcBef>
          <a:spcPct val="20000"/>
        </a:spcBef>
        <a:spcAft>
          <a:spcPct val="0"/>
        </a:spcAft>
        <a:buClr>
          <a:schemeClr val="accent2"/>
        </a:buClr>
        <a:buSzPct val="70000"/>
        <a:buFont typeface="Wingdings" panose="05000000000000000000" pitchFamily="2" charset="2"/>
        <a:buChar char="n"/>
        <a:defRPr sz="2800" b="1" i="0" kern="1200">
          <a:solidFill>
            <a:schemeClr val="tx1"/>
          </a:solidFill>
          <a:effectLst>
            <a:outerShdw blurRad="38100" dist="38100" dir="2700000" algn="tl">
              <a:srgbClr val="000000"/>
            </a:outerShdw>
          </a:effectLst>
          <a:latin typeface="+mn-lt"/>
          <a:ea typeface="+mn-ea"/>
          <a:cs typeface="Arial" panose="020B0604020202020204" pitchFamily="34" charset="0"/>
        </a:defRPr>
      </a:lvl2pPr>
      <a:lvl3pPr marL="1143000" indent="-228600" algn="l" rtl="0" fontAlgn="base">
        <a:spcBef>
          <a:spcPct val="20000"/>
        </a:spcBef>
        <a:spcAft>
          <a:spcPct val="0"/>
        </a:spcAft>
        <a:buClr>
          <a:schemeClr val="tx2"/>
        </a:buClr>
        <a:buSzPct val="70000"/>
        <a:buFont typeface="Wingdings" panose="05000000000000000000" pitchFamily="2" charset="2"/>
        <a:buChar char="n"/>
        <a:defRPr sz="2400" b="1" i="0" kern="1200">
          <a:solidFill>
            <a:schemeClr val="tx1"/>
          </a:solidFill>
          <a:effectLst>
            <a:outerShdw blurRad="38100" dist="38100" dir="2700000" algn="tl">
              <a:srgbClr val="000000"/>
            </a:outerShdw>
          </a:effectLst>
          <a:latin typeface="+mn-lt"/>
          <a:ea typeface="+mn-ea"/>
          <a:cs typeface="Arial" panose="020B0604020202020204" pitchFamily="34" charset="0"/>
        </a:defRPr>
      </a:lvl3pPr>
      <a:lvl4pPr marL="1600200" indent="-228600" algn="l" rtl="0" fontAlgn="base">
        <a:spcBef>
          <a:spcPct val="20000"/>
        </a:spcBef>
        <a:spcAft>
          <a:spcPct val="0"/>
        </a:spcAft>
        <a:buClr>
          <a:schemeClr val="accent2"/>
        </a:buClr>
        <a:buSzPct val="70000"/>
        <a:buFont typeface="Wingdings" panose="05000000000000000000" pitchFamily="2" charset="2"/>
        <a:buChar char="n"/>
        <a:defRPr sz="2000" b="1" i="0" kern="1200">
          <a:solidFill>
            <a:schemeClr val="tx1"/>
          </a:solidFill>
          <a:effectLst>
            <a:outerShdw blurRad="38100" dist="38100" dir="2700000" algn="tl">
              <a:srgbClr val="000000"/>
            </a:outerShdw>
          </a:effectLst>
          <a:latin typeface="+mn-lt"/>
          <a:ea typeface="+mn-ea"/>
          <a:cs typeface="Arial" panose="020B0604020202020204" pitchFamily="34" charset="0"/>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b="1" i="0" kern="1200">
          <a:solidFill>
            <a:schemeClr val="tx1"/>
          </a:solidFill>
          <a:effectLst>
            <a:outerShdw blurRad="38100" dist="38100" dir="2700000" algn="tl">
              <a:srgbClr val="000000"/>
            </a:outerShdw>
          </a:effectLst>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defTabSz="914400" eaLnBrk="0" fontAlgn="base" hangingPunct="0">
              <a:spcBef>
                <a:spcPct val="0"/>
              </a:spcBef>
              <a:spcAft>
                <a:spcPct val="0"/>
              </a:spcAft>
              <a:defRPr/>
            </a:pPr>
            <a:fld id="{53ED87E5-9BE3-E144-A735-41BF2B36738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31155166"/>
      </p:ext>
    </p:extLst>
  </p:cSld>
  <p:clrMap bg1="dk2" tx1="lt1" bg2="dk1" tx2="lt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1" y="1458914"/>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1"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0F7D0183-ADBA-BF4A-B7B4-6B3C44B0036F}" type="slidenum">
              <a:rPr lang="en-US"/>
              <a:pPr>
                <a:defRPr/>
              </a:pPr>
              <a:t>‹#›</a:t>
            </a:fld>
            <a:endParaRPr lang="en-US"/>
          </a:p>
        </p:txBody>
      </p:sp>
      <p:grpSp>
        <p:nvGrpSpPr>
          <p:cNvPr id="11776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117768" name="Rectangle 13"/>
          <p:cNvSpPr>
            <a:spLocks noGrp="1" noChangeArrowheads="1"/>
          </p:cNvSpPr>
          <p:nvPr>
            <p:ph type="body" idx="1"/>
          </p:nvPr>
        </p:nvSpPr>
        <p:spPr bwMode="auto">
          <a:xfrm>
            <a:off x="1219201"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482230228"/>
      </p:ext>
    </p:extLst>
  </p:cSld>
  <p:clrMap bg1="dk2" tx1="lt1" bg2="dk1" tx2="lt2" accent1="accent1" accent2="accent2" accent3="accent3" accent4="accent4" accent5="accent5" accent6="accent6" hlink="hlink" folHlink="folHlink"/>
  <p:sldLayoutIdLst>
    <p:sldLayoutId id="2147484352" r:id="rId1"/>
    <p:sldLayoutId id="2147484353" r:id="rId2"/>
    <p:sldLayoutId id="2147484354" r:id="rId3"/>
    <p:sldLayoutId id="2147484355" r:id="rId4"/>
    <p:sldLayoutId id="2147484356" r:id="rId5"/>
    <p:sldLayoutId id="2147484357" r:id="rId6"/>
    <p:sldLayoutId id="2147484358" r:id="rId7"/>
    <p:sldLayoutId id="2147484359" r:id="rId8"/>
    <p:sldLayoutId id="2147484360" r:id="rId9"/>
    <p:sldLayoutId id="2147484361" r:id="rId10"/>
    <p:sldLayoutId id="214748436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6343" algn="ctr" rtl="0" fontAlgn="base">
        <a:spcBef>
          <a:spcPct val="0"/>
        </a:spcBef>
        <a:spcAft>
          <a:spcPct val="0"/>
        </a:spcAft>
        <a:defRPr sz="4400" b="1">
          <a:solidFill>
            <a:schemeClr val="tx2"/>
          </a:solidFill>
          <a:latin typeface="Arial" pitchFamily="-108" charset="0"/>
        </a:defRPr>
      </a:lvl6pPr>
      <a:lvl7pPr marL="912690" algn="ctr" rtl="0" fontAlgn="base">
        <a:spcBef>
          <a:spcPct val="0"/>
        </a:spcBef>
        <a:spcAft>
          <a:spcPct val="0"/>
        </a:spcAft>
        <a:defRPr sz="4400" b="1">
          <a:solidFill>
            <a:schemeClr val="tx2"/>
          </a:solidFill>
          <a:latin typeface="Arial" pitchFamily="-108" charset="0"/>
        </a:defRPr>
      </a:lvl7pPr>
      <a:lvl8pPr marL="1369016" algn="ctr" rtl="0" fontAlgn="base">
        <a:spcBef>
          <a:spcPct val="0"/>
        </a:spcBef>
        <a:spcAft>
          <a:spcPct val="0"/>
        </a:spcAft>
        <a:defRPr sz="4400" b="1">
          <a:solidFill>
            <a:schemeClr val="tx2"/>
          </a:solidFill>
          <a:latin typeface="Arial" pitchFamily="-108" charset="0"/>
        </a:defRPr>
      </a:lvl8pPr>
      <a:lvl9pPr marL="1825374" algn="ctr" rtl="0" fontAlgn="base">
        <a:spcBef>
          <a:spcPct val="0"/>
        </a:spcBef>
        <a:spcAft>
          <a:spcPct val="0"/>
        </a:spcAft>
        <a:defRPr sz="4400" b="1">
          <a:solidFill>
            <a:schemeClr val="tx2"/>
          </a:solidFill>
          <a:latin typeface="Arial" pitchFamily="-108" charset="0"/>
        </a:defRPr>
      </a:lvl9pPr>
    </p:titleStyle>
    <p:bodyStyle>
      <a:lvl1pPr marL="342254" indent="-342254"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1546" indent="-285218"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0839" indent="-228172"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597194" indent="-228172"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3524" indent="-228172"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09864"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9A76A5BC-6E89-4F40-8EDD-D62A29B94C3E}"/>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86371" name="Rectangle 3">
            <a:extLst>
              <a:ext uri="{FF2B5EF4-FFF2-40B4-BE49-F238E27FC236}">
                <a16:creationId xmlns:a16="http://schemas.microsoft.com/office/drawing/2014/main" id="{8BC957FC-9A56-4CCB-9CD2-14381752934B}"/>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86372" name="Rectangle 4">
            <a:extLst>
              <a:ext uri="{FF2B5EF4-FFF2-40B4-BE49-F238E27FC236}">
                <a16:creationId xmlns:a16="http://schemas.microsoft.com/office/drawing/2014/main" id="{08C0844C-D32D-42D5-BF8C-933F33251798}"/>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cs typeface="Arial" panose="020B0604020202020204" pitchFamily="34" charset="0"/>
              </a:defRPr>
            </a:lvl1pPr>
          </a:lstStyle>
          <a:p>
            <a:endParaRPr lang="en-US" altLang="en-US" dirty="0"/>
          </a:p>
        </p:txBody>
      </p:sp>
      <p:sp>
        <p:nvSpPr>
          <p:cNvPr id="186373" name="Rectangle 5">
            <a:extLst>
              <a:ext uri="{FF2B5EF4-FFF2-40B4-BE49-F238E27FC236}">
                <a16:creationId xmlns:a16="http://schemas.microsoft.com/office/drawing/2014/main" id="{1D1B879E-573A-4521-AD39-A65833DF478D}"/>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cs typeface="Arial" panose="020B0604020202020204" pitchFamily="34" charset="0"/>
              </a:defRPr>
            </a:lvl1pPr>
          </a:lstStyle>
          <a:p>
            <a:endParaRPr lang="en-US" altLang="en-US" dirty="0"/>
          </a:p>
        </p:txBody>
      </p:sp>
      <p:sp>
        <p:nvSpPr>
          <p:cNvPr id="186374" name="Rectangle 6">
            <a:extLst>
              <a:ext uri="{FF2B5EF4-FFF2-40B4-BE49-F238E27FC236}">
                <a16:creationId xmlns:a16="http://schemas.microsoft.com/office/drawing/2014/main" id="{3DA30D13-C712-4C74-A6D9-6A20E43DE48E}"/>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cs typeface="Arial" panose="020B0604020202020204" pitchFamily="34" charset="0"/>
              </a:defRPr>
            </a:lvl1pPr>
          </a:lstStyle>
          <a:p>
            <a:fld id="{61A99D3A-86B7-4BBA-A920-CCE7C9A92B10}" type="slidenum">
              <a:rPr lang="en-US" altLang="en-US" smtClean="0"/>
              <a:pPr/>
              <a:t>‹#›</a:t>
            </a:fld>
            <a:endParaRPr lang="en-US" altLang="en-US" dirty="0"/>
          </a:p>
        </p:txBody>
      </p:sp>
    </p:spTree>
    <p:extLst>
      <p:ext uri="{BB962C8B-B14F-4D97-AF65-F5344CB8AC3E}">
        <p14:creationId xmlns:p14="http://schemas.microsoft.com/office/powerpoint/2010/main" val="32553996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fade thruBlk="1"/>
  </p:transition>
  <p:hf hdr="0" ftr="0" dt="0"/>
  <p:txStyles>
    <p:titleStyle>
      <a:lvl1pPr algn="ctr" rtl="0" fontAlgn="base">
        <a:spcBef>
          <a:spcPct val="0"/>
        </a:spcBef>
        <a:spcAft>
          <a:spcPct val="0"/>
        </a:spcAft>
        <a:defRPr sz="4400" b="1" i="0" kern="1200">
          <a:solidFill>
            <a:schemeClr val="tx2"/>
          </a:solidFill>
          <a:latin typeface="Arial" panose="020B0604020202020204" pitchFamily="34" charset="0"/>
          <a:ea typeface="+mj-ea"/>
          <a:cs typeface="Arial" panose="020B060402020202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b="1" i="0" kern="1200">
          <a:solidFill>
            <a:schemeClr val="tx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har char="–"/>
        <a:defRPr sz="2800" b="1" i="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har char="•"/>
        <a:defRPr sz="2400" b="1" i="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har char="–"/>
        <a:defRPr sz="2000" b="1" i="0"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har char="»"/>
        <a:defRPr sz="2000" b="1"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2994" name="Group 2">
            <a:extLst>
              <a:ext uri="{FF2B5EF4-FFF2-40B4-BE49-F238E27FC236}">
                <a16:creationId xmlns:a16="http://schemas.microsoft.com/office/drawing/2014/main" id="{99A47DA7-53B9-40EA-B15F-5E1F6C286F7B}"/>
              </a:ext>
            </a:extLst>
          </p:cNvPr>
          <p:cNvGrpSpPr>
            <a:grpSpLocks/>
          </p:cNvGrpSpPr>
          <p:nvPr/>
        </p:nvGrpSpPr>
        <p:grpSpPr bwMode="auto">
          <a:xfrm>
            <a:off x="0" y="6350"/>
            <a:ext cx="9140825" cy="6851650"/>
            <a:chOff x="0" y="4"/>
            <a:chExt cx="5758" cy="4316"/>
          </a:xfrm>
        </p:grpSpPr>
        <p:sp>
          <p:nvSpPr>
            <p:cNvPr id="212995" name="Freeform 3">
              <a:extLst>
                <a:ext uri="{FF2B5EF4-FFF2-40B4-BE49-F238E27FC236}">
                  <a16:creationId xmlns:a16="http://schemas.microsoft.com/office/drawing/2014/main" id="{3E38571A-CA20-42A3-9FDE-A328F0F66C3A}"/>
                </a:ext>
              </a:extLst>
            </p:cNvPr>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2996" name="Freeform 4">
              <a:extLst>
                <a:ext uri="{FF2B5EF4-FFF2-40B4-BE49-F238E27FC236}">
                  <a16:creationId xmlns:a16="http://schemas.microsoft.com/office/drawing/2014/main" id="{08568A8B-89DB-49A7-9C91-EC516254F541}"/>
                </a:ext>
              </a:extLst>
            </p:cNvPr>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grpSp>
          <p:nvGrpSpPr>
            <p:cNvPr id="212997" name="Group 5">
              <a:extLst>
                <a:ext uri="{FF2B5EF4-FFF2-40B4-BE49-F238E27FC236}">
                  <a16:creationId xmlns:a16="http://schemas.microsoft.com/office/drawing/2014/main" id="{6E79302A-7322-4CB3-8F91-2BF3B6D06082}"/>
                </a:ext>
              </a:extLst>
            </p:cNvPr>
            <p:cNvGrpSpPr>
              <a:grpSpLocks/>
            </p:cNvGrpSpPr>
            <p:nvPr userDrawn="1"/>
          </p:nvGrpSpPr>
          <p:grpSpPr bwMode="auto">
            <a:xfrm>
              <a:off x="0" y="4"/>
              <a:ext cx="5758" cy="4316"/>
              <a:chOff x="0" y="4"/>
              <a:chExt cx="5758" cy="4316"/>
            </a:xfrm>
          </p:grpSpPr>
          <p:sp>
            <p:nvSpPr>
              <p:cNvPr id="212998" name="Freeform 6">
                <a:extLst>
                  <a:ext uri="{FF2B5EF4-FFF2-40B4-BE49-F238E27FC236}">
                    <a16:creationId xmlns:a16="http://schemas.microsoft.com/office/drawing/2014/main" id="{33FCF824-6DB4-4CB3-B085-34EA776CB76D}"/>
                  </a:ext>
                </a:extLst>
              </p:cNvPr>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2999" name="Freeform 7">
                <a:extLst>
                  <a:ext uri="{FF2B5EF4-FFF2-40B4-BE49-F238E27FC236}">
                    <a16:creationId xmlns:a16="http://schemas.microsoft.com/office/drawing/2014/main" id="{DB4C6D61-FBE7-4B50-BCAB-5709D9BBBB40}"/>
                  </a:ext>
                </a:extLst>
              </p:cNvPr>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3000" name="Freeform 8">
                <a:extLst>
                  <a:ext uri="{FF2B5EF4-FFF2-40B4-BE49-F238E27FC236}">
                    <a16:creationId xmlns:a16="http://schemas.microsoft.com/office/drawing/2014/main" id="{9F670C46-EA63-4801-B8E1-B85F9B66B000}"/>
                  </a:ext>
                </a:extLst>
              </p:cNvPr>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3001" name="Freeform 9">
                <a:extLst>
                  <a:ext uri="{FF2B5EF4-FFF2-40B4-BE49-F238E27FC236}">
                    <a16:creationId xmlns:a16="http://schemas.microsoft.com/office/drawing/2014/main" id="{FA4EE0F5-29D0-4BB3-AE26-66FAA03A79BE}"/>
                  </a:ext>
                </a:extLst>
              </p:cNvPr>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3002" name="Freeform 10">
                <a:extLst>
                  <a:ext uri="{FF2B5EF4-FFF2-40B4-BE49-F238E27FC236}">
                    <a16:creationId xmlns:a16="http://schemas.microsoft.com/office/drawing/2014/main" id="{1376FB7F-4CA8-4694-A2D3-C7839EC120BF}"/>
                  </a:ext>
                </a:extLst>
              </p:cNvPr>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3003" name="Freeform 11">
                <a:extLst>
                  <a:ext uri="{FF2B5EF4-FFF2-40B4-BE49-F238E27FC236}">
                    <a16:creationId xmlns:a16="http://schemas.microsoft.com/office/drawing/2014/main" id="{949702BF-888E-4C2B-99E8-623DFDDE577D}"/>
                  </a:ext>
                </a:extLst>
              </p:cNvPr>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3004" name="Freeform 12">
                <a:extLst>
                  <a:ext uri="{FF2B5EF4-FFF2-40B4-BE49-F238E27FC236}">
                    <a16:creationId xmlns:a16="http://schemas.microsoft.com/office/drawing/2014/main" id="{94938364-C87A-40CC-9D04-807D52CA9AB2}"/>
                  </a:ext>
                </a:extLst>
              </p:cNvPr>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3005" name="Freeform 13">
                <a:extLst>
                  <a:ext uri="{FF2B5EF4-FFF2-40B4-BE49-F238E27FC236}">
                    <a16:creationId xmlns:a16="http://schemas.microsoft.com/office/drawing/2014/main" id="{E207A14E-E575-4D35-88F7-D5AD18868BB2}"/>
                  </a:ext>
                </a:extLst>
              </p:cNvPr>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3006" name="Freeform 14">
                <a:extLst>
                  <a:ext uri="{FF2B5EF4-FFF2-40B4-BE49-F238E27FC236}">
                    <a16:creationId xmlns:a16="http://schemas.microsoft.com/office/drawing/2014/main" id="{CDD87D8D-5A2E-42BB-97E3-9CC4166AE113}"/>
                  </a:ext>
                </a:extLst>
              </p:cNvPr>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grpSp>
      </p:grpSp>
      <p:sp>
        <p:nvSpPr>
          <p:cNvPr id="213007" name="Rectangle 15">
            <a:extLst>
              <a:ext uri="{FF2B5EF4-FFF2-40B4-BE49-F238E27FC236}">
                <a16:creationId xmlns:a16="http://schemas.microsoft.com/office/drawing/2014/main" id="{6A10877B-24EA-40CB-851C-8285B40FF50F}"/>
              </a:ext>
            </a:extLst>
          </p:cNvPr>
          <p:cNvSpPr>
            <a:spLocks noGrp="1" noChangeArrowheads="1"/>
          </p:cNvSpPr>
          <p:nvPr>
            <p:ph type="title"/>
          </p:nvPr>
        </p:nvSpPr>
        <p:spPr bwMode="auto">
          <a:xfrm>
            <a:off x="1066800" y="304800"/>
            <a:ext cx="75438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13008" name="Rectangle 16">
            <a:extLst>
              <a:ext uri="{FF2B5EF4-FFF2-40B4-BE49-F238E27FC236}">
                <a16:creationId xmlns:a16="http://schemas.microsoft.com/office/drawing/2014/main" id="{CC79D656-53F0-4569-BF07-3D8545CE20F7}"/>
              </a:ext>
            </a:extLst>
          </p:cNvPr>
          <p:cNvSpPr>
            <a:spLocks noGrp="1" noChangeArrowheads="1"/>
          </p:cNvSpPr>
          <p:nvPr>
            <p:ph type="body" idx="1"/>
          </p:nvPr>
        </p:nvSpPr>
        <p:spPr bwMode="auto">
          <a:xfrm>
            <a:off x="1066800" y="1981200"/>
            <a:ext cx="7543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13009" name="Rectangle 17">
            <a:extLst>
              <a:ext uri="{FF2B5EF4-FFF2-40B4-BE49-F238E27FC236}">
                <a16:creationId xmlns:a16="http://schemas.microsoft.com/office/drawing/2014/main" id="{0A2D3234-6B2D-4571-B4D2-CF7F2EA30350}"/>
              </a:ext>
            </a:extLst>
          </p:cNvPr>
          <p:cNvSpPr>
            <a:spLocks noGrp="1" noChangeArrowheads="1"/>
          </p:cNvSpPr>
          <p:nvPr>
            <p:ph type="dt" sz="half" idx="2"/>
          </p:nvPr>
        </p:nvSpPr>
        <p:spPr bwMode="auto">
          <a:xfrm>
            <a:off x="1066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b="1" i="0">
                <a:effectLst>
                  <a:outerShdw blurRad="38100" dist="38100" dir="2700000" algn="tl">
                    <a:srgbClr val="000000"/>
                  </a:outerShdw>
                </a:effectLst>
                <a:latin typeface="+mn-lt"/>
                <a:cs typeface="Arial" panose="020B0604020202020204" pitchFamily="34" charset="0"/>
              </a:defRPr>
            </a:lvl1pPr>
          </a:lstStyle>
          <a:p>
            <a:endParaRPr lang="en-US" altLang="en-US" dirty="0"/>
          </a:p>
        </p:txBody>
      </p:sp>
      <p:sp>
        <p:nvSpPr>
          <p:cNvPr id="213010" name="Rectangle 18">
            <a:extLst>
              <a:ext uri="{FF2B5EF4-FFF2-40B4-BE49-F238E27FC236}">
                <a16:creationId xmlns:a16="http://schemas.microsoft.com/office/drawing/2014/main" id="{0216AA27-1A36-420E-BDD1-1BBF62811CA3}"/>
              </a:ext>
            </a:extLst>
          </p:cNvPr>
          <p:cNvSpPr>
            <a:spLocks noGrp="1" noChangeArrowheads="1"/>
          </p:cNvSpPr>
          <p:nvPr>
            <p:ph type="ftr" sz="quarter" idx="3"/>
          </p:nvPr>
        </p:nvSpPr>
        <p:spPr bwMode="auto">
          <a:xfrm>
            <a:off x="34290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b="1" i="0">
                <a:effectLst>
                  <a:outerShdw blurRad="38100" dist="38100" dir="2700000" algn="tl">
                    <a:srgbClr val="000000"/>
                  </a:outerShdw>
                </a:effectLst>
                <a:latin typeface="+mn-lt"/>
                <a:cs typeface="Arial" panose="020B0604020202020204" pitchFamily="34" charset="0"/>
              </a:defRPr>
            </a:lvl1pPr>
          </a:lstStyle>
          <a:p>
            <a:endParaRPr lang="en-US" altLang="en-US" dirty="0"/>
          </a:p>
        </p:txBody>
      </p:sp>
      <p:sp>
        <p:nvSpPr>
          <p:cNvPr id="213011" name="Rectangle 19">
            <a:extLst>
              <a:ext uri="{FF2B5EF4-FFF2-40B4-BE49-F238E27FC236}">
                <a16:creationId xmlns:a16="http://schemas.microsoft.com/office/drawing/2014/main" id="{15020B3B-D60E-4772-B0F2-C37CC397322F}"/>
              </a:ext>
            </a:extLst>
          </p:cNvPr>
          <p:cNvSpPr>
            <a:spLocks noGrp="1" noChangeArrowheads="1"/>
          </p:cNvSpPr>
          <p:nvPr>
            <p:ph type="sldNum" sz="quarter" idx="4"/>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1" i="0">
                <a:effectLst>
                  <a:outerShdw blurRad="38100" dist="38100" dir="2700000" algn="tl">
                    <a:srgbClr val="000000"/>
                  </a:outerShdw>
                </a:effectLst>
                <a:latin typeface="+mn-lt"/>
                <a:cs typeface="Arial" panose="020B0604020202020204" pitchFamily="34" charset="0"/>
              </a:defRPr>
            </a:lvl1pPr>
          </a:lstStyle>
          <a:p>
            <a:fld id="{64FEDC51-09F7-4A55-BA48-CA2E84085626}" type="slidenum">
              <a:rPr lang="en-US" altLang="en-US" smtClean="0"/>
              <a:pPr/>
              <a:t>‹#›</a:t>
            </a:fld>
            <a:endParaRPr lang="en-US" altLang="en-US" dirty="0"/>
          </a:p>
        </p:txBody>
      </p:sp>
    </p:spTree>
    <p:extLst>
      <p:ext uri="{BB962C8B-B14F-4D97-AF65-F5344CB8AC3E}">
        <p14:creationId xmlns:p14="http://schemas.microsoft.com/office/powerpoint/2010/main" val="2099071838"/>
      </p:ext>
    </p:extLst>
  </p:cSld>
  <p:clrMap bg1="dk2" tx1="lt1" bg2="dk1"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fade thruBlk="1"/>
  </p:transition>
  <p:hf hdr="0" ftr="0" dt="0"/>
  <p:txStyles>
    <p:titleStyle>
      <a:lvl1pPr algn="l" rtl="0" fontAlgn="base">
        <a:spcBef>
          <a:spcPct val="0"/>
        </a:spcBef>
        <a:spcAft>
          <a:spcPct val="0"/>
        </a:spcAft>
        <a:defRPr sz="4400" b="1" i="0" kern="1200">
          <a:solidFill>
            <a:schemeClr val="tx2"/>
          </a:solidFill>
          <a:effectLst>
            <a:outerShdw blurRad="38100" dist="38100" dir="2700000" algn="tl">
              <a:srgbClr val="000000"/>
            </a:outerShdw>
          </a:effectLst>
          <a:latin typeface="+mj-lt"/>
          <a:ea typeface="+mj-ea"/>
          <a:cs typeface="Arial" panose="020B0604020202020204" pitchFamily="34" charset="0"/>
        </a:defRPr>
      </a:lvl1pPr>
      <a:lvl2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b="1" i="0" kern="1200">
          <a:solidFill>
            <a:schemeClr val="tx1"/>
          </a:solidFill>
          <a:effectLst>
            <a:outerShdw blurRad="38100" dist="38100" dir="2700000" algn="tl">
              <a:srgbClr val="000000"/>
            </a:outerShdw>
          </a:effectLst>
          <a:latin typeface="+mn-lt"/>
          <a:ea typeface="+mn-ea"/>
          <a:cs typeface="Arial" panose="020B0604020202020204" pitchFamily="34" charset="0"/>
        </a:defRPr>
      </a:lvl1pPr>
      <a:lvl2pPr marL="742950" indent="-285750" algn="l" rtl="0" fontAlgn="base">
        <a:spcBef>
          <a:spcPct val="20000"/>
        </a:spcBef>
        <a:spcAft>
          <a:spcPct val="0"/>
        </a:spcAft>
        <a:buClr>
          <a:schemeClr val="tx1"/>
        </a:buClr>
        <a:buChar char="–"/>
        <a:defRPr sz="2800" b="1" i="0" kern="1200">
          <a:solidFill>
            <a:schemeClr val="tx1"/>
          </a:solidFill>
          <a:effectLst>
            <a:outerShdw blurRad="38100" dist="38100" dir="2700000" algn="tl">
              <a:srgbClr val="000000"/>
            </a:outerShdw>
          </a:effectLst>
          <a:latin typeface="+mn-lt"/>
          <a:ea typeface="+mn-ea"/>
          <a:cs typeface="Arial" panose="020B0604020202020204" pitchFamily="34" charset="0"/>
        </a:defRPr>
      </a:lvl2pPr>
      <a:lvl3pPr marL="1143000" indent="-228600" algn="l" rtl="0" fontAlgn="base">
        <a:spcBef>
          <a:spcPct val="20000"/>
        </a:spcBef>
        <a:spcAft>
          <a:spcPct val="0"/>
        </a:spcAft>
        <a:buClr>
          <a:schemeClr val="hlink"/>
        </a:buClr>
        <a:buSzPct val="70000"/>
        <a:buFont typeface="Wingdings" panose="05000000000000000000" pitchFamily="2" charset="2"/>
        <a:buChar char="n"/>
        <a:defRPr sz="2400" b="1" i="0" kern="1200">
          <a:solidFill>
            <a:schemeClr val="tx1"/>
          </a:solidFill>
          <a:effectLst>
            <a:outerShdw blurRad="38100" dist="38100" dir="2700000" algn="tl">
              <a:srgbClr val="000000"/>
            </a:outerShdw>
          </a:effectLst>
          <a:latin typeface="+mn-lt"/>
          <a:ea typeface="+mn-ea"/>
          <a:cs typeface="Arial" panose="020B0604020202020204" pitchFamily="34" charset="0"/>
        </a:defRPr>
      </a:lvl3pPr>
      <a:lvl4pPr marL="1600200" indent="-228600" algn="l" rtl="0" fontAlgn="base">
        <a:spcBef>
          <a:spcPct val="20000"/>
        </a:spcBef>
        <a:spcAft>
          <a:spcPct val="0"/>
        </a:spcAft>
        <a:buClr>
          <a:schemeClr val="tx1"/>
        </a:buClr>
        <a:buChar char="–"/>
        <a:defRPr sz="2000" b="1" i="0" kern="1200">
          <a:solidFill>
            <a:schemeClr val="tx1"/>
          </a:solidFill>
          <a:effectLst>
            <a:outerShdw blurRad="38100" dist="38100" dir="2700000" algn="tl">
              <a:srgbClr val="000000"/>
            </a:outerShdw>
          </a:effectLst>
          <a:latin typeface="+mn-lt"/>
          <a:ea typeface="+mn-ea"/>
          <a:cs typeface="Arial" panose="020B0604020202020204" pitchFamily="34" charset="0"/>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b="1" i="0" kern="1200">
          <a:solidFill>
            <a:schemeClr val="tx1"/>
          </a:solidFill>
          <a:effectLst>
            <a:outerShdw blurRad="38100" dist="38100" dir="2700000" algn="tl">
              <a:srgbClr val="000000"/>
            </a:outerShdw>
          </a:effectLst>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3234" name="Group 2">
            <a:extLst>
              <a:ext uri="{FF2B5EF4-FFF2-40B4-BE49-F238E27FC236}">
                <a16:creationId xmlns:a16="http://schemas.microsoft.com/office/drawing/2014/main" id="{5AC5FFEE-D05D-4C18-B90E-DBDF8E2C0AD9}"/>
              </a:ext>
            </a:extLst>
          </p:cNvPr>
          <p:cNvGrpSpPr>
            <a:grpSpLocks/>
          </p:cNvGrpSpPr>
          <p:nvPr/>
        </p:nvGrpSpPr>
        <p:grpSpPr bwMode="auto">
          <a:xfrm>
            <a:off x="228600" y="228600"/>
            <a:ext cx="8686800" cy="5943600"/>
            <a:chOff x="144" y="144"/>
            <a:chExt cx="5472" cy="3744"/>
          </a:xfrm>
        </p:grpSpPr>
        <p:sp>
          <p:nvSpPr>
            <p:cNvPr id="223235" name="Rectangle 3">
              <a:extLst>
                <a:ext uri="{FF2B5EF4-FFF2-40B4-BE49-F238E27FC236}">
                  <a16:creationId xmlns:a16="http://schemas.microsoft.com/office/drawing/2014/main" id="{20768A77-1111-49BC-89B4-2D84CAEC00DC}"/>
                </a:ext>
              </a:extLst>
            </p:cNvPr>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b="1" i="0" dirty="0">
                <a:latin typeface="Arial" panose="020B0604020202020204" pitchFamily="34" charset="0"/>
                <a:cs typeface="Arial" panose="020B0604020202020204" pitchFamily="34" charset="0"/>
              </a:endParaRPr>
            </a:p>
          </p:txBody>
        </p:sp>
        <p:sp>
          <p:nvSpPr>
            <p:cNvPr id="223236" name="Rectangle 4">
              <a:extLst>
                <a:ext uri="{FF2B5EF4-FFF2-40B4-BE49-F238E27FC236}">
                  <a16:creationId xmlns:a16="http://schemas.microsoft.com/office/drawing/2014/main" id="{472C7376-C978-40DE-81BE-2D1B6927717A}"/>
                </a:ext>
              </a:extLst>
            </p:cNvPr>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b="1" i="0" dirty="0">
                <a:latin typeface="Arial" panose="020B0604020202020204" pitchFamily="34" charset="0"/>
                <a:cs typeface="Arial" panose="020B0604020202020204" pitchFamily="34" charset="0"/>
              </a:endParaRPr>
            </a:p>
          </p:txBody>
        </p:sp>
        <p:sp>
          <p:nvSpPr>
            <p:cNvPr id="223237" name="Line 5">
              <a:extLst>
                <a:ext uri="{FF2B5EF4-FFF2-40B4-BE49-F238E27FC236}">
                  <a16:creationId xmlns:a16="http://schemas.microsoft.com/office/drawing/2014/main" id="{D7E96D3F-60B6-404A-8F44-EE4C7A8DEEC2}"/>
                </a:ext>
              </a:extLst>
            </p:cNvPr>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b="1" i="0" dirty="0">
                <a:latin typeface="Arial" panose="020B0604020202020204" pitchFamily="34" charset="0"/>
                <a:cs typeface="Arial" panose="020B0604020202020204" pitchFamily="34" charset="0"/>
              </a:endParaRPr>
            </a:p>
          </p:txBody>
        </p:sp>
      </p:grpSp>
      <p:sp>
        <p:nvSpPr>
          <p:cNvPr id="223238" name="Rectangle 6">
            <a:extLst>
              <a:ext uri="{FF2B5EF4-FFF2-40B4-BE49-F238E27FC236}">
                <a16:creationId xmlns:a16="http://schemas.microsoft.com/office/drawing/2014/main" id="{303ED500-C574-4C0D-9CAE-54C95DCA0A87}"/>
              </a:ext>
            </a:extLst>
          </p:cNvPr>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
        <p:nvSpPr>
          <p:cNvPr id="223239" name="Rectangle 7">
            <a:extLst>
              <a:ext uri="{FF2B5EF4-FFF2-40B4-BE49-F238E27FC236}">
                <a16:creationId xmlns:a16="http://schemas.microsoft.com/office/drawing/2014/main" id="{17376B24-08B6-4BBF-A454-44F64E40464D}"/>
              </a:ext>
            </a:extLst>
          </p:cNvPr>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23240" name="Rectangle 8">
            <a:extLst>
              <a:ext uri="{FF2B5EF4-FFF2-40B4-BE49-F238E27FC236}">
                <a16:creationId xmlns:a16="http://schemas.microsoft.com/office/drawing/2014/main" id="{343A37EA-CF52-4B5F-90F3-7EABDA9C6EFC}"/>
              </a:ext>
            </a:extLst>
          </p:cNvPr>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000" b="1" i="0">
                <a:latin typeface="Arial" panose="020B0604020202020204" pitchFamily="34" charset="0"/>
                <a:cs typeface="Arial" panose="020B0604020202020204" pitchFamily="34" charset="0"/>
              </a:defRPr>
            </a:lvl1pPr>
          </a:lstStyle>
          <a:p>
            <a:endParaRPr lang="en-US" altLang="en-US" dirty="0"/>
          </a:p>
        </p:txBody>
      </p:sp>
      <p:sp>
        <p:nvSpPr>
          <p:cNvPr id="223241" name="Rectangle 9">
            <a:extLst>
              <a:ext uri="{FF2B5EF4-FFF2-40B4-BE49-F238E27FC236}">
                <a16:creationId xmlns:a16="http://schemas.microsoft.com/office/drawing/2014/main" id="{F1B0424D-46BA-4240-AFC0-B9FB22F1F13E}"/>
              </a:ext>
            </a:extLst>
          </p:cNvPr>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00" b="1" i="0">
                <a:latin typeface="Arial" panose="020B0604020202020204" pitchFamily="34" charset="0"/>
                <a:cs typeface="Arial" panose="020B0604020202020204" pitchFamily="34" charset="0"/>
              </a:defRPr>
            </a:lvl1pPr>
          </a:lstStyle>
          <a:p>
            <a:endParaRPr lang="en-US" altLang="en-US" dirty="0"/>
          </a:p>
        </p:txBody>
      </p:sp>
      <p:sp>
        <p:nvSpPr>
          <p:cNvPr id="223242" name="Rectangle 10">
            <a:extLst>
              <a:ext uri="{FF2B5EF4-FFF2-40B4-BE49-F238E27FC236}">
                <a16:creationId xmlns:a16="http://schemas.microsoft.com/office/drawing/2014/main" id="{2DBD1FFE-E2FD-4F6B-890C-DC0A5EDC931C}"/>
              </a:ext>
            </a:extLst>
          </p:cNvPr>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b="1" i="0">
                <a:latin typeface="Arial" panose="020B0604020202020204" pitchFamily="34" charset="0"/>
                <a:cs typeface="Arial" panose="020B0604020202020204" pitchFamily="34" charset="0"/>
              </a:defRPr>
            </a:lvl1pPr>
          </a:lstStyle>
          <a:p>
            <a:fld id="{30B704C6-1AD0-48A5-8A91-7580D414F613}" type="slidenum">
              <a:rPr lang="en-US" altLang="en-US" smtClean="0"/>
              <a:pPr/>
              <a:t>‹#›</a:t>
            </a:fld>
            <a:endParaRPr lang="en-US" altLang="en-US" dirty="0"/>
          </a:p>
        </p:txBody>
      </p:sp>
    </p:spTree>
    <p:extLst>
      <p:ext uri="{BB962C8B-B14F-4D97-AF65-F5344CB8AC3E}">
        <p14:creationId xmlns:p14="http://schemas.microsoft.com/office/powerpoint/2010/main" val="4114102622"/>
      </p:ext>
    </p:extLst>
  </p:cSld>
  <p:clrMap bg1="dk2" tx1="lt1" bg2="dk1"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fade thruBlk="1"/>
  </p:transition>
  <p:hf hdr="0" ftr="0" dt="0"/>
  <p:txStyles>
    <p:titleStyle>
      <a:lvl1pPr algn="l" rtl="0" fontAlgn="base">
        <a:lnSpc>
          <a:spcPct val="80000"/>
        </a:lnSpc>
        <a:spcBef>
          <a:spcPct val="0"/>
        </a:spcBef>
        <a:spcAft>
          <a:spcPct val="0"/>
        </a:spcAft>
        <a:defRPr sz="4400" b="1" i="0" kern="1200">
          <a:solidFill>
            <a:schemeClr val="tx2"/>
          </a:solidFill>
          <a:latin typeface="Arial" panose="020B0604020202020204" pitchFamily="34" charset="0"/>
          <a:ea typeface="+mj-ea"/>
          <a:cs typeface="Arial" panose="020B0604020202020204" pitchFamily="34" charset="0"/>
        </a:defRPr>
      </a:lvl1pPr>
      <a:lvl2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fontAlgn="base">
        <a:spcBef>
          <a:spcPct val="20000"/>
        </a:spcBef>
        <a:spcAft>
          <a:spcPct val="0"/>
        </a:spcAft>
        <a:buClr>
          <a:schemeClr val="accent2"/>
        </a:buClr>
        <a:buSzPct val="75000"/>
        <a:buFont typeface="Wingdings" panose="05000000000000000000" pitchFamily="2" charset="2"/>
        <a:buChar char="n"/>
        <a:defRPr sz="3100" b="1" i="0" kern="1200">
          <a:solidFill>
            <a:schemeClr val="tx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lr>
          <a:schemeClr val="accent1"/>
        </a:buClr>
        <a:buSzPct val="65000"/>
        <a:buFont typeface="Wingdings" panose="05000000000000000000" pitchFamily="2" charset="2"/>
        <a:buChar char="n"/>
        <a:defRPr sz="2600" b="1" i="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lr>
          <a:schemeClr val="hlink"/>
        </a:buClr>
        <a:buSzPct val="55000"/>
        <a:buFont typeface="Wingdings" panose="05000000000000000000" pitchFamily="2" charset="2"/>
        <a:buChar char="n"/>
        <a:defRPr sz="2400" b="1" i="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lr>
          <a:schemeClr val="accent2"/>
        </a:buClr>
        <a:buFont typeface="Wingdings" panose="05000000000000000000" pitchFamily="2" charset="2"/>
        <a:buChar char="§"/>
        <a:defRPr sz="2000" b="1" i="0"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lr>
          <a:schemeClr val="tx1"/>
        </a:buClr>
        <a:buSzPct val="85000"/>
        <a:buFont typeface="Wingdings" panose="05000000000000000000" pitchFamily="2" charset="2"/>
        <a:buChar char="§"/>
        <a:defRPr sz="2000" b="1"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3.xml"/></Relationships>
</file>

<file path=ppt/slides/_rels/slide10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134.xml"/><Relationship Id="rId1" Type="http://schemas.openxmlformats.org/officeDocument/2006/relationships/themeOverride" Target="../theme/themeOverride1.xml"/></Relationships>
</file>

<file path=ppt/slides/_rels/slide10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50.xml"/></Relationships>
</file>

<file path=ppt/slides/_rels/slide10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0.xml"/></Relationships>
</file>

<file path=ppt/slides/_rels/slide10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46.xml"/></Relationships>
</file>

<file path=ppt/slides/_rels/slide10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80.jpeg"/><Relationship Id="rId1" Type="http://schemas.openxmlformats.org/officeDocument/2006/relationships/slideLayout" Target="../slideLayouts/slideLayout133.xml"/><Relationship Id="rId4" Type="http://schemas.openxmlformats.org/officeDocument/2006/relationships/image" Target="../media/image21.jpeg"/></Relationships>
</file>

<file path=ppt/slides/_rels/slide10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7.xml"/><Relationship Id="rId1" Type="http://schemas.openxmlformats.org/officeDocument/2006/relationships/slideLayout" Target="../slideLayouts/slideLayout139.xml"/></Relationships>
</file>

<file path=ppt/slides/_rels/slide10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8.xml"/><Relationship Id="rId1" Type="http://schemas.openxmlformats.org/officeDocument/2006/relationships/slideLayout" Target="../slideLayouts/slideLayout139.xml"/></Relationships>
</file>

<file path=ppt/slides/_rels/slide10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9.xml"/><Relationship Id="rId1" Type="http://schemas.openxmlformats.org/officeDocument/2006/relationships/slideLayout" Target="../slideLayouts/slideLayout139.xml"/></Relationships>
</file>

<file path=ppt/slides/_rels/slide10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0.xml"/><Relationship Id="rId1" Type="http://schemas.openxmlformats.org/officeDocument/2006/relationships/slideLayout" Target="../slideLayouts/slideLayout139.xml"/></Relationships>
</file>

<file path=ppt/slides/_rels/slide10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1.xml"/><Relationship Id="rId1" Type="http://schemas.openxmlformats.org/officeDocument/2006/relationships/slideLayout" Target="../slideLayouts/slideLayout139.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2.xml"/></Relationships>
</file>

<file path=ppt/slides/_rels/slide11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2.xml"/><Relationship Id="rId1" Type="http://schemas.openxmlformats.org/officeDocument/2006/relationships/slideLayout" Target="../slideLayouts/slideLayout139.xml"/></Relationships>
</file>

<file path=ppt/slides/_rels/slide1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3.xml"/></Relationships>
</file>

<file path=ppt/slides/_rels/slide11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1.jpeg"/><Relationship Id="rId1" Type="http://schemas.openxmlformats.org/officeDocument/2006/relationships/slideLayout" Target="../slideLayouts/slideLayout122.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3.xml"/><Relationship Id="rId1" Type="http://schemas.openxmlformats.org/officeDocument/2006/relationships/slideLayout" Target="../slideLayouts/slideLayout212.xml"/></Relationships>
</file>

<file path=ppt/slides/_rels/slide11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4.xml"/><Relationship Id="rId1" Type="http://schemas.openxmlformats.org/officeDocument/2006/relationships/slideLayout" Target="../slideLayouts/slideLayout228.xml"/></Relationships>
</file>

<file path=ppt/slides/_rels/slide11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5.xml"/><Relationship Id="rId1" Type="http://schemas.openxmlformats.org/officeDocument/2006/relationships/slideLayout" Target="../slideLayouts/slideLayout234.xml"/></Relationships>
</file>

<file path=ppt/slides/_rels/slide11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6.xml"/><Relationship Id="rId1" Type="http://schemas.openxmlformats.org/officeDocument/2006/relationships/slideLayout" Target="../slideLayouts/slideLayout239.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38.xml"/><Relationship Id="rId1" Type="http://schemas.openxmlformats.org/officeDocument/2006/relationships/themeOverride" Target="../theme/themeOverride2.xml"/><Relationship Id="rId4" Type="http://schemas.openxmlformats.org/officeDocument/2006/relationships/image" Target="../media/image91.png"/></Relationships>
</file>

<file path=ppt/slides/_rels/slide11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8.xml"/><Relationship Id="rId1" Type="http://schemas.openxmlformats.org/officeDocument/2006/relationships/slideLayout" Target="../slideLayouts/slideLayout139.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3.xml"/></Relationships>
</file>

<file path=ppt/slides/_rels/slide12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9.xml"/><Relationship Id="rId1" Type="http://schemas.openxmlformats.org/officeDocument/2006/relationships/slideLayout" Target="../slideLayouts/slideLayout139.xml"/></Relationships>
</file>

<file path=ppt/slides/_rels/slide12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0.xml"/><Relationship Id="rId1" Type="http://schemas.openxmlformats.org/officeDocument/2006/relationships/slideLayout" Target="../slideLayouts/slideLayout139.xml"/></Relationships>
</file>

<file path=ppt/slides/_rels/slide12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1.xml"/><Relationship Id="rId1" Type="http://schemas.openxmlformats.org/officeDocument/2006/relationships/slideLayout" Target="../slideLayouts/slideLayout139.xml"/></Relationships>
</file>

<file path=ppt/slides/_rels/slide12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2.xml"/><Relationship Id="rId1" Type="http://schemas.openxmlformats.org/officeDocument/2006/relationships/slideLayout" Target="../slideLayouts/slideLayout139.xml"/></Relationships>
</file>

<file path=ppt/slides/_rels/slide12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3.xml"/><Relationship Id="rId1" Type="http://schemas.openxmlformats.org/officeDocument/2006/relationships/slideLayout" Target="../slideLayouts/slideLayout139.xml"/></Relationships>
</file>

<file path=ppt/slides/_rels/slide12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4.xml"/><Relationship Id="rId1" Type="http://schemas.openxmlformats.org/officeDocument/2006/relationships/slideLayout" Target="../slideLayouts/slideLayout139.xml"/></Relationships>
</file>

<file path=ppt/slides/_rels/slide12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5.xml"/><Relationship Id="rId1" Type="http://schemas.openxmlformats.org/officeDocument/2006/relationships/slideLayout" Target="../slideLayouts/slideLayout139.xml"/></Relationships>
</file>

<file path=ppt/slides/_rels/slide12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6.xml"/><Relationship Id="rId1" Type="http://schemas.openxmlformats.org/officeDocument/2006/relationships/slideLayout" Target="../slideLayouts/slideLayout13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7.xml"/><Relationship Id="rId1" Type="http://schemas.openxmlformats.org/officeDocument/2006/relationships/slideLayout" Target="../slideLayouts/slideLayout122.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8.xml"/><Relationship Id="rId1" Type="http://schemas.openxmlformats.org/officeDocument/2006/relationships/slideLayout" Target="../slideLayouts/slideLayout555.xml"/></Relationships>
</file>

<file path=ppt/slides/_rels/slide13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9.xml"/><Relationship Id="rId1" Type="http://schemas.openxmlformats.org/officeDocument/2006/relationships/slideLayout" Target="../slideLayouts/slideLayout555.xml"/></Relationships>
</file>

<file path=ppt/slides/_rels/slide13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0.xml"/><Relationship Id="rId1" Type="http://schemas.openxmlformats.org/officeDocument/2006/relationships/slideLayout" Target="../slideLayouts/slideLayout555.xml"/></Relationships>
</file>

<file path=ppt/slides/_rels/slide13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1.xml"/><Relationship Id="rId1" Type="http://schemas.openxmlformats.org/officeDocument/2006/relationships/slideLayout" Target="../slideLayouts/slideLayout555.xml"/></Relationships>
</file>

<file path=ppt/slides/_rels/slide13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2.xml"/><Relationship Id="rId1" Type="http://schemas.openxmlformats.org/officeDocument/2006/relationships/slideLayout" Target="../slideLayouts/slideLayout555.xml"/></Relationships>
</file>

<file path=ppt/slides/_rels/slide13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3.xml"/><Relationship Id="rId1" Type="http://schemas.openxmlformats.org/officeDocument/2006/relationships/slideLayout" Target="../slideLayouts/slideLayout555.xml"/></Relationships>
</file>

<file path=ppt/slides/_rels/slide13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4.xml"/><Relationship Id="rId1" Type="http://schemas.openxmlformats.org/officeDocument/2006/relationships/slideLayout" Target="../slideLayouts/slideLayout555.xml"/></Relationships>
</file>

<file path=ppt/slides/_rels/slide13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5.xml"/><Relationship Id="rId1" Type="http://schemas.openxmlformats.org/officeDocument/2006/relationships/slideLayout" Target="../slideLayouts/slideLayout555.xml"/></Relationships>
</file>

<file path=ppt/slides/_rels/slide13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6.xml"/><Relationship Id="rId1" Type="http://schemas.openxmlformats.org/officeDocument/2006/relationships/slideLayout" Target="../slideLayouts/slideLayout585.xml"/><Relationship Id="rId5" Type="http://schemas.openxmlformats.org/officeDocument/2006/relationships/image" Target="../media/image111.jpeg"/><Relationship Id="rId4" Type="http://schemas.openxmlformats.org/officeDocument/2006/relationships/image" Target="../media/image110.jpeg"/></Relationships>
</file>

<file path=ppt/slides/_rels/slide13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7.xml"/><Relationship Id="rId1" Type="http://schemas.openxmlformats.org/officeDocument/2006/relationships/slideLayout" Target="../slideLayouts/slideLayout555.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8.xml"/><Relationship Id="rId1" Type="http://schemas.openxmlformats.org/officeDocument/2006/relationships/slideLayout" Target="../slideLayouts/slideLayout555.xml"/></Relationships>
</file>

<file path=ppt/slides/_rels/slide14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9.xml"/><Relationship Id="rId1" Type="http://schemas.openxmlformats.org/officeDocument/2006/relationships/slideLayout" Target="../slideLayouts/slideLayout555.xml"/></Relationships>
</file>

<file path=ppt/slides/_rels/slide14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0.xml"/><Relationship Id="rId1" Type="http://schemas.openxmlformats.org/officeDocument/2006/relationships/slideLayout" Target="../slideLayouts/slideLayout555.xml"/></Relationships>
</file>

<file path=ppt/slides/_rels/slide14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1.xml"/><Relationship Id="rId1" Type="http://schemas.openxmlformats.org/officeDocument/2006/relationships/slideLayout" Target="../slideLayouts/slideLayout555.xml"/></Relationships>
</file>

<file path=ppt/slides/_rels/slide14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2.xml"/><Relationship Id="rId1" Type="http://schemas.openxmlformats.org/officeDocument/2006/relationships/slideLayout" Target="../slideLayouts/slideLayout555.xml"/></Relationships>
</file>

<file path=ppt/slides/_rels/slide14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3.xml"/><Relationship Id="rId1" Type="http://schemas.openxmlformats.org/officeDocument/2006/relationships/slideLayout" Target="../slideLayouts/slideLayout555.xml"/></Relationships>
</file>

<file path=ppt/slides/_rels/slide14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4.xml"/><Relationship Id="rId1" Type="http://schemas.openxmlformats.org/officeDocument/2006/relationships/slideLayout" Target="../slideLayouts/slideLayout555.xml"/></Relationships>
</file>

<file path=ppt/slides/_rels/slide14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05.xml"/><Relationship Id="rId1" Type="http://schemas.openxmlformats.org/officeDocument/2006/relationships/slideLayout" Target="../slideLayouts/slideLayout555.xml"/></Relationships>
</file>

<file path=ppt/slides/_rels/slide14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6.xml"/><Relationship Id="rId1" Type="http://schemas.openxmlformats.org/officeDocument/2006/relationships/slideLayout" Target="../slideLayouts/slideLayout555.xml"/></Relationships>
</file>

<file path=ppt/slides/_rels/slide14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2.xml"/></Relationships>
</file>

<file path=ppt/slides/_rels/slide15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1.jpeg"/><Relationship Id="rId1" Type="http://schemas.openxmlformats.org/officeDocument/2006/relationships/slideLayout" Target="../slideLayouts/slideLayout122.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07.xml"/><Relationship Id="rId1" Type="http://schemas.openxmlformats.org/officeDocument/2006/relationships/slideLayout" Target="../slideLayouts/slideLayout50.xml"/></Relationships>
</file>

<file path=ppt/slides/_rels/slide15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50.xml"/></Relationships>
</file>

<file path=ppt/slides/_rels/slide15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51.xml"/></Relationships>
</file>

<file path=ppt/slides/_rels/slide15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8.xml"/><Relationship Id="rId1" Type="http://schemas.openxmlformats.org/officeDocument/2006/relationships/slideLayout" Target="../slideLayouts/slideLayout334.xml"/></Relationships>
</file>

<file path=ppt/slides/_rels/slide15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09.xml"/><Relationship Id="rId1" Type="http://schemas.openxmlformats.org/officeDocument/2006/relationships/slideLayout" Target="../slideLayouts/slideLayout239.xml"/><Relationship Id="rId5" Type="http://schemas.openxmlformats.org/officeDocument/2006/relationships/image" Target="../media/image126.jpeg"/><Relationship Id="rId4" Type="http://schemas.openxmlformats.org/officeDocument/2006/relationships/image" Target="../media/image125.jpeg"/></Relationships>
</file>

<file path=ppt/slides/_rels/slide15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0.xml"/><Relationship Id="rId1" Type="http://schemas.openxmlformats.org/officeDocument/2006/relationships/slideLayout" Target="../slideLayouts/slideLayout250.xml"/></Relationships>
</file>

<file path=ppt/slides/_rels/slide15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11.xml"/><Relationship Id="rId1" Type="http://schemas.openxmlformats.org/officeDocument/2006/relationships/slideLayout" Target="../slideLayouts/slideLayout261.xml"/></Relationships>
</file>

<file path=ppt/slides/_rels/slide15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12.xml"/><Relationship Id="rId1" Type="http://schemas.openxmlformats.org/officeDocument/2006/relationships/slideLayout" Target="../slideLayouts/slideLayout573.xml"/></Relationships>
</file>

<file path=ppt/slides/_rels/slide15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13.xml"/><Relationship Id="rId1" Type="http://schemas.openxmlformats.org/officeDocument/2006/relationships/slideLayout" Target="../slideLayouts/slideLayout573.xml"/><Relationship Id="rId4" Type="http://schemas.openxmlformats.org/officeDocument/2006/relationships/image" Target="../media/image13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6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14.xml"/><Relationship Id="rId1" Type="http://schemas.openxmlformats.org/officeDocument/2006/relationships/slideLayout" Target="../slideLayouts/slideLayout573.xml"/><Relationship Id="rId4" Type="http://schemas.openxmlformats.org/officeDocument/2006/relationships/image" Target="../media/image133.jpeg"/></Relationships>
</file>

<file path=ppt/slides/_rels/slide16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15.xml"/><Relationship Id="rId1" Type="http://schemas.openxmlformats.org/officeDocument/2006/relationships/slideLayout" Target="../slideLayouts/slideLayout574.xml"/></Relationships>
</file>

<file path=ppt/slides/_rels/slide16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16.xml"/><Relationship Id="rId1" Type="http://schemas.openxmlformats.org/officeDocument/2006/relationships/slideLayout" Target="../slideLayouts/slideLayout573.xml"/></Relationships>
</file>

<file path=ppt/slides/_rels/slide16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17.xml"/><Relationship Id="rId1" Type="http://schemas.openxmlformats.org/officeDocument/2006/relationships/slideLayout" Target="../slideLayouts/slideLayout573.xml"/></Relationships>
</file>

<file path=ppt/slides/_rels/slide16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18.xml"/><Relationship Id="rId1" Type="http://schemas.openxmlformats.org/officeDocument/2006/relationships/slideLayout" Target="../slideLayouts/slideLayout574.xml"/></Relationships>
</file>

<file path=ppt/slides/_rels/slide16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19.xml"/><Relationship Id="rId1" Type="http://schemas.openxmlformats.org/officeDocument/2006/relationships/slideLayout" Target="../slideLayouts/slideLayout261.xml"/></Relationships>
</file>

<file path=ppt/slides/_rels/slide16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20.xml"/><Relationship Id="rId1" Type="http://schemas.openxmlformats.org/officeDocument/2006/relationships/slideLayout" Target="../slideLayouts/slideLayout574.xml"/><Relationship Id="rId4" Type="http://schemas.openxmlformats.org/officeDocument/2006/relationships/image" Target="../media/image140.jpeg"/></Relationships>
</file>

<file path=ppt/slides/_rels/slide16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21.xml"/><Relationship Id="rId1" Type="http://schemas.openxmlformats.org/officeDocument/2006/relationships/slideLayout" Target="../slideLayouts/slideLayout574.xml"/></Relationships>
</file>

<file path=ppt/slides/_rels/slide16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22.xml"/><Relationship Id="rId1" Type="http://schemas.openxmlformats.org/officeDocument/2006/relationships/slideLayout" Target="../slideLayouts/slideLayout574.xml"/><Relationship Id="rId4" Type="http://schemas.openxmlformats.org/officeDocument/2006/relationships/image" Target="../media/image143.jpeg"/></Relationships>
</file>

<file path=ppt/slides/_rels/slide16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23.xml"/><Relationship Id="rId1" Type="http://schemas.openxmlformats.org/officeDocument/2006/relationships/slideLayout" Target="../slideLayouts/slideLayout57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7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24.xml"/><Relationship Id="rId1" Type="http://schemas.openxmlformats.org/officeDocument/2006/relationships/slideLayout" Target="../slideLayouts/slideLayout574.xml"/></Relationships>
</file>

<file path=ppt/slides/_rels/slide17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25.xml"/><Relationship Id="rId1" Type="http://schemas.openxmlformats.org/officeDocument/2006/relationships/slideLayout" Target="../slideLayouts/slideLayout579.xml"/></Relationships>
</file>

<file path=ppt/slides/_rels/slide17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26.xml"/><Relationship Id="rId1" Type="http://schemas.openxmlformats.org/officeDocument/2006/relationships/slideLayout" Target="../slideLayouts/slideLayout234.xml"/></Relationships>
</file>

<file path=ppt/slides/_rels/slide17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27.xml"/><Relationship Id="rId1" Type="http://schemas.openxmlformats.org/officeDocument/2006/relationships/slideLayout" Target="../slideLayouts/slideLayout261.xml"/></Relationships>
</file>

<file path=ppt/slides/_rels/slide17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28.xml"/><Relationship Id="rId1" Type="http://schemas.openxmlformats.org/officeDocument/2006/relationships/slideLayout" Target="../slideLayouts/slideLayout26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6.xml"/></Relationships>
</file>

<file path=ppt/slides/_rels/slide17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30.xml"/><Relationship Id="rId1" Type="http://schemas.openxmlformats.org/officeDocument/2006/relationships/slideLayout" Target="../slideLayouts/slideLayout345.xml"/></Relationships>
</file>

<file path=ppt/slides/_rels/slide17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31.xml"/><Relationship Id="rId1" Type="http://schemas.openxmlformats.org/officeDocument/2006/relationships/slideLayout" Target="../slideLayouts/slideLayout27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59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33.xml"/><Relationship Id="rId1" Type="http://schemas.openxmlformats.org/officeDocument/2006/relationships/slideLayout" Target="../slideLayouts/slideLayout234.xml"/></Relationships>
</file>

<file path=ppt/slides/_rels/slide18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34.xml"/><Relationship Id="rId1" Type="http://schemas.openxmlformats.org/officeDocument/2006/relationships/slideLayout" Target="../slideLayouts/slideLayout26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35.xml"/><Relationship Id="rId1" Type="http://schemas.openxmlformats.org/officeDocument/2006/relationships/slideLayout" Target="../slideLayouts/slideLayout328.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8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36.xml"/><Relationship Id="rId1" Type="http://schemas.openxmlformats.org/officeDocument/2006/relationships/slideLayout" Target="../slideLayouts/slideLayout35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9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37.xml"/><Relationship Id="rId1" Type="http://schemas.openxmlformats.org/officeDocument/2006/relationships/slideLayout" Target="../slideLayouts/slideLayout282.xml"/></Relationships>
</file>

<file path=ppt/slides/_rels/slide19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38.xml"/><Relationship Id="rId1" Type="http://schemas.openxmlformats.org/officeDocument/2006/relationships/slideLayout" Target="../slideLayouts/slideLayout282.xml"/></Relationships>
</file>

<file path=ppt/slides/_rels/slide19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39.xml"/><Relationship Id="rId1" Type="http://schemas.openxmlformats.org/officeDocument/2006/relationships/slideLayout" Target="../slideLayouts/slideLayout278.xml"/><Relationship Id="rId4" Type="http://schemas.openxmlformats.org/officeDocument/2006/relationships/image" Target="../media/image154.jpeg"/></Relationships>
</file>

<file path=ppt/slides/_rels/slide19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40.xml"/><Relationship Id="rId1" Type="http://schemas.openxmlformats.org/officeDocument/2006/relationships/slideLayout" Target="../slideLayouts/slideLayout234.xml"/></Relationships>
</file>

<file path=ppt/slides/_rels/slide19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41.xml"/><Relationship Id="rId1" Type="http://schemas.openxmlformats.org/officeDocument/2006/relationships/slideLayout" Target="../slideLayouts/slideLayout283.xml"/></Relationships>
</file>

<file path=ppt/slides/_rels/slide19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42.xml"/><Relationship Id="rId1" Type="http://schemas.openxmlformats.org/officeDocument/2006/relationships/slideLayout" Target="../slideLayouts/slideLayout282.xml"/></Relationships>
</file>

<file path=ppt/slides/_rels/slide19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43.xml"/><Relationship Id="rId1" Type="http://schemas.openxmlformats.org/officeDocument/2006/relationships/slideLayout" Target="../slideLayouts/slideLayout282.xml"/></Relationships>
</file>

<file path=ppt/slides/_rels/slide197.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82.xml"/></Relationships>
</file>

<file path=ppt/slides/_rels/slide19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44.xml"/><Relationship Id="rId1" Type="http://schemas.openxmlformats.org/officeDocument/2006/relationships/slideLayout" Target="../slideLayouts/slideLayout282.xml"/></Relationships>
</file>

<file path=ppt/slides/_rels/slide19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45.xml"/><Relationship Id="rId1" Type="http://schemas.openxmlformats.org/officeDocument/2006/relationships/slideLayout" Target="../slideLayouts/slideLayout282.xml"/></Relationships>
</file>

<file path=ppt/slides/_rels/slide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86.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5.xml"/></Relationships>
</file>

<file path=ppt/slides/_rels/slide20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46.xml"/><Relationship Id="rId1" Type="http://schemas.openxmlformats.org/officeDocument/2006/relationships/slideLayout" Target="../slideLayouts/slideLayout294.xml"/></Relationships>
</file>

<file path=ppt/slides/_rels/slide20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47.xml"/><Relationship Id="rId1" Type="http://schemas.openxmlformats.org/officeDocument/2006/relationships/slideLayout" Target="../slideLayouts/slideLayout305.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456.xml"/></Relationships>
</file>

<file path=ppt/slides/_rels/slide20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48.xml"/><Relationship Id="rId1" Type="http://schemas.openxmlformats.org/officeDocument/2006/relationships/slideLayout" Target="../slideLayouts/slideLayout461.xml"/></Relationships>
</file>

<file path=ppt/slides/_rels/slide20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49.xml"/><Relationship Id="rId1" Type="http://schemas.openxmlformats.org/officeDocument/2006/relationships/slideLayout" Target="../slideLayouts/slideLayout461.xml"/></Relationships>
</file>

<file path=ppt/slides/_rels/slide20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50.xml"/><Relationship Id="rId1" Type="http://schemas.openxmlformats.org/officeDocument/2006/relationships/slideLayout" Target="../slideLayouts/slideLayout461.xml"/></Relationships>
</file>

<file path=ppt/slides/_rels/slide20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51.xml"/><Relationship Id="rId1" Type="http://schemas.openxmlformats.org/officeDocument/2006/relationships/slideLayout" Target="../slideLayouts/slideLayout474.xml"/></Relationships>
</file>

<file path=ppt/slides/_rels/slide20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52.xml"/><Relationship Id="rId1" Type="http://schemas.openxmlformats.org/officeDocument/2006/relationships/slideLayout" Target="../slideLayouts/slideLayout488.xml"/></Relationships>
</file>

<file path=ppt/slides/_rels/slide208.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53.xml"/><Relationship Id="rId1" Type="http://schemas.openxmlformats.org/officeDocument/2006/relationships/slideLayout" Target="../slideLayouts/slideLayout504.xml"/><Relationship Id="rId5" Type="http://schemas.openxmlformats.org/officeDocument/2006/relationships/image" Target="../media/image169.jpeg"/><Relationship Id="rId4" Type="http://schemas.openxmlformats.org/officeDocument/2006/relationships/image" Target="../media/image154.jpeg"/></Relationships>
</file>

<file path=ppt/slides/_rels/slide209.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43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10.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437.xml"/></Relationships>
</file>

<file path=ppt/slides/_rels/slide211.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444.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2.xml"/></Relationships>
</file>

<file path=ppt/slides/_rels/slide213.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55.xml"/><Relationship Id="rId1" Type="http://schemas.openxmlformats.org/officeDocument/2006/relationships/slideLayout" Target="../slideLayouts/slideLayout149.xml"/></Relationships>
</file>

<file path=ppt/slides/_rels/slide214.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56.xml"/><Relationship Id="rId1" Type="http://schemas.openxmlformats.org/officeDocument/2006/relationships/slideLayout" Target="../slideLayouts/slideLayout149.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57.xml"/><Relationship Id="rId1" Type="http://schemas.openxmlformats.org/officeDocument/2006/relationships/slideLayout" Target="../slideLayouts/slideLayout367.xml"/></Relationships>
</file>

<file path=ppt/slides/_rels/slide21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58.xml"/><Relationship Id="rId1" Type="http://schemas.openxmlformats.org/officeDocument/2006/relationships/slideLayout" Target="../slideLayouts/slideLayout305.xml"/></Relationships>
</file>

<file path=ppt/slides/_rels/slide218.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59.xml"/><Relationship Id="rId1" Type="http://schemas.openxmlformats.org/officeDocument/2006/relationships/slideLayout" Target="../slideLayouts/slideLayout305.xml"/></Relationships>
</file>

<file path=ppt/slides/_rels/slide21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60.xml"/><Relationship Id="rId1" Type="http://schemas.openxmlformats.org/officeDocument/2006/relationships/slideLayout" Target="../slideLayouts/slideLayout300.xml"/><Relationship Id="rId4" Type="http://schemas.openxmlformats.org/officeDocument/2006/relationships/image" Target="../media/image179.jpe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00.xml"/><Relationship Id="rId4" Type="http://schemas.openxmlformats.org/officeDocument/2006/relationships/image" Target="../media/image21.jpeg"/></Relationships>
</file>

<file path=ppt/slides/_rels/slide22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61.xml"/><Relationship Id="rId1" Type="http://schemas.openxmlformats.org/officeDocument/2006/relationships/slideLayout" Target="../slideLayouts/slideLayout300.xml"/></Relationships>
</file>

<file path=ppt/slides/_rels/slide221.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62.xml"/><Relationship Id="rId1" Type="http://schemas.openxmlformats.org/officeDocument/2006/relationships/slideLayout" Target="../slideLayouts/slideLayout304.xml"/></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305.xml"/><Relationship Id="rId1" Type="http://schemas.openxmlformats.org/officeDocument/2006/relationships/themeOverride" Target="../theme/themeOverride3.xml"/><Relationship Id="rId4" Type="http://schemas.openxmlformats.org/officeDocument/2006/relationships/image" Target="../media/image182.jpeg"/></Relationships>
</file>

<file path=ppt/slides/_rels/slide223.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64.xml"/><Relationship Id="rId1" Type="http://schemas.openxmlformats.org/officeDocument/2006/relationships/slideLayout" Target="../slideLayouts/slideLayout304.xml"/></Relationships>
</file>

<file path=ppt/slides/_rels/slide224.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65.xml"/><Relationship Id="rId1" Type="http://schemas.openxmlformats.org/officeDocument/2006/relationships/slideLayout" Target="../slideLayouts/slideLayout304.xml"/></Relationships>
</file>

<file path=ppt/slides/_rels/slide225.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66.xml"/><Relationship Id="rId1" Type="http://schemas.openxmlformats.org/officeDocument/2006/relationships/slideLayout" Target="../slideLayouts/slideLayout305.xml"/></Relationships>
</file>

<file path=ppt/slides/_rels/slide226.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67.xml"/><Relationship Id="rId1" Type="http://schemas.openxmlformats.org/officeDocument/2006/relationships/slideLayout" Target="../slideLayouts/slideLayout305.xml"/></Relationships>
</file>

<file path=ppt/slides/_rels/slide22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68.xml"/><Relationship Id="rId1" Type="http://schemas.openxmlformats.org/officeDocument/2006/relationships/slideLayout" Target="../slideLayouts/slideLayout234.xml"/></Relationships>
</file>

<file path=ppt/slides/_rels/slide228.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94.xml"/></Relationships>
</file>

<file path=ppt/slides/_rels/slide229.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69.xml"/><Relationship Id="rId1" Type="http://schemas.openxmlformats.org/officeDocument/2006/relationships/slideLayout" Target="../slideLayouts/slideLayout294.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06.xml"/></Relationships>
</file>

<file path=ppt/slides/_rels/slide230.xml.rels><?xml version="1.0" encoding="UTF-8" standalone="yes"?>
<Relationships xmlns="http://schemas.openxmlformats.org/package/2006/relationships"><Relationship Id="rId3" Type="http://schemas.openxmlformats.org/officeDocument/2006/relationships/slideLayout" Target="../slideLayouts/slideLayout29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8.png"/><Relationship Id="rId4" Type="http://schemas.openxmlformats.org/officeDocument/2006/relationships/notesSlide" Target="../notesSlides/notesSlide170.xml"/></Relationships>
</file>

<file path=ppt/slides/_rels/slide231.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71.xml"/><Relationship Id="rId1" Type="http://schemas.openxmlformats.org/officeDocument/2006/relationships/slideLayout" Target="../slideLayouts/slideLayout294.xml"/></Relationships>
</file>

<file path=ppt/slides/_rels/slide232.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72.xml"/><Relationship Id="rId1" Type="http://schemas.openxmlformats.org/officeDocument/2006/relationships/slideLayout" Target="../slideLayouts/slideLayout294.xml"/></Relationships>
</file>

<file path=ppt/slides/_rels/slide233.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73.xml"/><Relationship Id="rId1" Type="http://schemas.openxmlformats.org/officeDocument/2006/relationships/slideLayout" Target="../slideLayouts/slideLayout294.xml"/></Relationships>
</file>

<file path=ppt/slides/_rels/slide234.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74.xml"/><Relationship Id="rId1" Type="http://schemas.openxmlformats.org/officeDocument/2006/relationships/slideLayout" Target="../slideLayouts/slideLayout294.xml"/></Relationships>
</file>

<file path=ppt/slides/_rels/slide235.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75.xml"/><Relationship Id="rId1" Type="http://schemas.openxmlformats.org/officeDocument/2006/relationships/slideLayout" Target="../slideLayouts/slideLayout310.xml"/><Relationship Id="rId4" Type="http://schemas.openxmlformats.org/officeDocument/2006/relationships/image" Target="../media/image194.png"/></Relationships>
</file>

<file path=ppt/slides/_rels/slide236.xml.rels><?xml version="1.0" encoding="UTF-8" standalone="yes"?>
<Relationships xmlns="http://schemas.openxmlformats.org/package/2006/relationships"><Relationship Id="rId8" Type="http://schemas.openxmlformats.org/officeDocument/2006/relationships/image" Target="../media/image200.jpeg"/><Relationship Id="rId13" Type="http://schemas.openxmlformats.org/officeDocument/2006/relationships/image" Target="../media/image205.jpeg"/><Relationship Id="rId3" Type="http://schemas.openxmlformats.org/officeDocument/2006/relationships/image" Target="../media/image195.jpeg"/><Relationship Id="rId7" Type="http://schemas.openxmlformats.org/officeDocument/2006/relationships/image" Target="../media/image199.jpeg"/><Relationship Id="rId12" Type="http://schemas.openxmlformats.org/officeDocument/2006/relationships/image" Target="../media/image204.jpeg"/><Relationship Id="rId2" Type="http://schemas.openxmlformats.org/officeDocument/2006/relationships/notesSlide" Target="../notesSlides/notesSlide176.xml"/><Relationship Id="rId16" Type="http://schemas.openxmlformats.org/officeDocument/2006/relationships/image" Target="../media/image208.jpeg"/><Relationship Id="rId1" Type="http://schemas.openxmlformats.org/officeDocument/2006/relationships/slideLayout" Target="../slideLayouts/slideLayout312.xml"/><Relationship Id="rId6" Type="http://schemas.openxmlformats.org/officeDocument/2006/relationships/image" Target="../media/image198.jpeg"/><Relationship Id="rId11" Type="http://schemas.openxmlformats.org/officeDocument/2006/relationships/image" Target="../media/image203.jpeg"/><Relationship Id="rId5" Type="http://schemas.openxmlformats.org/officeDocument/2006/relationships/image" Target="../media/image197.jpeg"/><Relationship Id="rId15" Type="http://schemas.openxmlformats.org/officeDocument/2006/relationships/image" Target="../media/image207.jpeg"/><Relationship Id="rId10" Type="http://schemas.openxmlformats.org/officeDocument/2006/relationships/image" Target="../media/image202.jpeg"/><Relationship Id="rId4" Type="http://schemas.openxmlformats.org/officeDocument/2006/relationships/image" Target="../media/image196.jpeg"/><Relationship Id="rId9" Type="http://schemas.openxmlformats.org/officeDocument/2006/relationships/image" Target="../media/image201.jpeg"/><Relationship Id="rId14" Type="http://schemas.openxmlformats.org/officeDocument/2006/relationships/image" Target="../media/image206.jpe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8.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77.xml"/><Relationship Id="rId1" Type="http://schemas.openxmlformats.org/officeDocument/2006/relationships/slideLayout" Target="../slideLayouts/slideLayout417.xml"/></Relationships>
</file>

<file path=ppt/slides/_rels/slide23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78.xml"/><Relationship Id="rId1" Type="http://schemas.openxmlformats.org/officeDocument/2006/relationships/slideLayout" Target="../slideLayouts/slideLayout509.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06.xml"/></Relationships>
</file>

<file path=ppt/slides/_rels/slide240.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510.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517.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523.xml"/></Relationships>
</file>

<file path=ppt/slides/_rels/slide243.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81.xml"/><Relationship Id="rId1" Type="http://schemas.openxmlformats.org/officeDocument/2006/relationships/slideLayout" Target="../slideLayouts/slideLayout524.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525.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526.xml"/></Relationships>
</file>

<file path=ppt/slides/_rels/slide246.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84.xml"/><Relationship Id="rId1" Type="http://schemas.openxmlformats.org/officeDocument/2006/relationships/slideLayout" Target="../slideLayouts/slideLayout53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8.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85.xml"/><Relationship Id="rId1" Type="http://schemas.openxmlformats.org/officeDocument/2006/relationships/slideLayout" Target="../slideLayouts/slideLayout33.xml"/><Relationship Id="rId4" Type="http://schemas.openxmlformats.org/officeDocument/2006/relationships/image" Target="../media/image215.pn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06.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0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06.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06.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06.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386.xml"/><Relationship Id="rId4" Type="http://schemas.openxmlformats.org/officeDocument/2006/relationships/image" Target="../media/image12.emf"/></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06.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06.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06.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06.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06.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06.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06.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06.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106.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106.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95.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106.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106.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106.xml"/></Relationships>
</file>

<file path=ppt/slides/_rels/slide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0.xml"/></Relationships>
</file>

<file path=ppt/slides/_rels/slide4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1.jpeg"/><Relationship Id="rId1" Type="http://schemas.openxmlformats.org/officeDocument/2006/relationships/slideLayout" Target="../slideLayouts/slideLayout111.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574.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574.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574.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573.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157.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17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16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16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179.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179.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189.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53.jpeg"/></Relationships>
</file>

<file path=ppt/slides/_rels/slide6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538.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538.xml"/></Relationships>
</file>

<file path=ppt/slides/_rels/slide6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38.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538.xml"/></Relationships>
</file>

<file path=ppt/slides/_rels/slide6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5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538.xml"/></Relationships>
</file>

<file path=ppt/slides/_rels/slide7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4.xml"/><Relationship Id="rId1" Type="http://schemas.openxmlformats.org/officeDocument/2006/relationships/slideLayout" Target="../slideLayouts/slideLayout538.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5.xml"/><Relationship Id="rId1" Type="http://schemas.openxmlformats.org/officeDocument/2006/relationships/slideLayout" Target="../slideLayouts/slideLayout538.xml"/></Relationships>
</file>

<file path=ppt/slides/_rels/slide7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6.xml"/><Relationship Id="rId1" Type="http://schemas.openxmlformats.org/officeDocument/2006/relationships/slideLayout" Target="../slideLayouts/slideLayout538.xml"/></Relationships>
</file>

<file path=ppt/slides/_rels/slide7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538.xml"/></Relationships>
</file>

<file path=ppt/slides/_rels/slide7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www.bigbookmedia.com/" TargetMode="External"/><Relationship Id="rId1" Type="http://schemas.openxmlformats.org/officeDocument/2006/relationships/slideLayout" Target="../slideLayouts/slideLayout200.xml"/></Relationships>
</file>

<file path=ppt/slides/_rels/slide7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122.xml"/><Relationship Id="rId5" Type="http://schemas.openxmlformats.org/officeDocument/2006/relationships/image" Target="../media/image21.jpeg"/><Relationship Id="rId4" Type="http://schemas.openxmlformats.org/officeDocument/2006/relationships/image" Target="../media/image20.jpeg"/></Relationships>
</file>

<file path=ppt/slides/_rels/slide7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0.xml"/><Relationship Id="rId1" Type="http://schemas.openxmlformats.org/officeDocument/2006/relationships/slideLayout" Target="../slideLayouts/slideLayout55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1.xml"/><Relationship Id="rId1" Type="http://schemas.openxmlformats.org/officeDocument/2006/relationships/slideLayout" Target="../slideLayouts/slideLayout555.xml"/></Relationships>
</file>

<file path=ppt/slides/_rels/slide8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2.xml"/><Relationship Id="rId1" Type="http://schemas.openxmlformats.org/officeDocument/2006/relationships/slideLayout" Target="../slideLayouts/slideLayout555.xml"/></Relationships>
</file>

<file path=ppt/slides/_rels/slide8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3.xml"/><Relationship Id="rId1" Type="http://schemas.openxmlformats.org/officeDocument/2006/relationships/slideLayout" Target="../slideLayouts/slideLayout555.xml"/></Relationships>
</file>

<file path=ppt/slides/_rels/slide8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4.xml"/><Relationship Id="rId1" Type="http://schemas.openxmlformats.org/officeDocument/2006/relationships/slideLayout" Target="../slideLayouts/slideLayout555.xml"/></Relationships>
</file>

<file path=ppt/slides/_rels/slide8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5.xml"/><Relationship Id="rId1" Type="http://schemas.openxmlformats.org/officeDocument/2006/relationships/slideLayout" Target="../slideLayouts/slideLayout555.xml"/></Relationships>
</file>

<file path=ppt/slides/_rels/slide8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6.xml"/><Relationship Id="rId1" Type="http://schemas.openxmlformats.org/officeDocument/2006/relationships/slideLayout" Target="../slideLayouts/slideLayout555.xml"/></Relationships>
</file>

<file path=ppt/slides/_rels/slide8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7.xml"/><Relationship Id="rId1" Type="http://schemas.openxmlformats.org/officeDocument/2006/relationships/slideLayout" Target="../slideLayouts/slideLayout555.xml"/></Relationships>
</file>

<file path=ppt/slides/_rels/slide8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2.xml"/></Relationships>
</file>

<file path=ppt/slides/_rels/slide8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1.jpeg"/><Relationship Id="rId1" Type="http://schemas.openxmlformats.org/officeDocument/2006/relationships/slideLayout" Target="../slideLayouts/slideLayout122.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561.xml"/><Relationship Id="rId4" Type="http://schemas.openxmlformats.org/officeDocument/2006/relationships/image" Target="../media/image17.emf"/></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1.xml"/><Relationship Id="rId1" Type="http://schemas.openxmlformats.org/officeDocument/2006/relationships/slideLayout" Target="../slideLayouts/slideLayout212.xml"/><Relationship Id="rId4" Type="http://schemas.openxmlformats.org/officeDocument/2006/relationships/image" Target="../media/image73.jpeg"/></Relationships>
</file>

<file path=ppt/slides/_rels/slide9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2.xml"/><Relationship Id="rId1" Type="http://schemas.openxmlformats.org/officeDocument/2006/relationships/slideLayout" Target="../slideLayouts/slideLayout21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رفض الملك</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168-183</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382409" y="3312864"/>
            <a:ext cx="8416449"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المسيا مرفوض من قبل الأمة في اعتقاله، محاكماته، موكبه نحو الجلجثة، الصلب، الدفن وختم القبر حتى يحمل خطايا العالم على الصليب </a:t>
            </a:r>
            <a:endParaRPr kumimoji="0" lang="en-US" sz="24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36EA015D-E9D7-40DE-A59B-FB0E026658C5}"/>
              </a:ext>
            </a:extLst>
          </p:cNvPr>
          <p:cNvSpPr>
            <a:spLocks noChangeArrowheads="1"/>
          </p:cNvSpPr>
          <p:nvPr/>
        </p:nvSpPr>
        <p:spPr bwMode="auto">
          <a:xfrm>
            <a:off x="0" y="6453336"/>
            <a:ext cx="9144000" cy="41579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 BibleStudyDownloads.org</a:t>
            </a:r>
          </a:p>
        </p:txBody>
      </p:sp>
      <p:sp>
        <p:nvSpPr>
          <p:cNvPr id="8" name="Rectangle 7">
            <a:extLst>
              <a:ext uri="{FF2B5EF4-FFF2-40B4-BE49-F238E27FC236}">
                <a16:creationId xmlns:a16="http://schemas.microsoft.com/office/drawing/2014/main" id="{70C389A5-6C51-471C-90D5-7AB4B55A239B}"/>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ملخصات هذا القسم معتمدة على ج. دوايت بنتيكوست، تناغم أقوال وأعمال يسوع المسيح (جراند رابيدز: زوندرفان، 1981)</a:t>
            </a:r>
            <a:endParaRPr lang="en-US"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4" descr="Passion Week0001">
            <a:extLst>
              <a:ext uri="{FF2B5EF4-FFF2-40B4-BE49-F238E27FC236}">
                <a16:creationId xmlns:a16="http://schemas.microsoft.com/office/drawing/2014/main" id="{B9004608-7E18-E730-2265-CE403CC93E9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11" name="Slide Number Placeholder 3">
            <a:extLst>
              <a:ext uri="{FF2B5EF4-FFF2-40B4-BE49-F238E27FC236}">
                <a16:creationId xmlns:a16="http://schemas.microsoft.com/office/drawing/2014/main" id="{D75FA0F4-EAAC-4F39-9001-1019BBE7737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835191-10FF-40DF-A847-892863340516}" type="slidenum">
              <a:rPr kumimoji="0" lang="en-US" altLang="en-US" sz="1400" u="none" strike="noStrike" kern="1200" cap="none" spc="0" normalizeH="0" baseline="0" noProof="0" smtClean="0">
                <a:ln>
                  <a:noFill/>
                </a:ln>
                <a:solidFill>
                  <a:srgbClr val="000000"/>
                </a:solidFill>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400" u="none" strike="noStrike" kern="1200" cap="none" spc="0" normalizeH="0" baseline="0" noProof="0" dirty="0">
              <a:ln>
                <a:noFill/>
              </a:ln>
              <a:solidFill>
                <a:srgbClr val="000000"/>
              </a:solidFill>
              <a:effectLst/>
              <a:uLnTx/>
              <a:uFillTx/>
              <a:ea typeface="+mn-ea"/>
            </a:endParaRPr>
          </a:p>
        </p:txBody>
      </p:sp>
      <p:sp>
        <p:nvSpPr>
          <p:cNvPr id="89092" name="Rectangle 4">
            <a:extLst>
              <a:ext uri="{FF2B5EF4-FFF2-40B4-BE49-F238E27FC236}">
                <a16:creationId xmlns:a16="http://schemas.microsoft.com/office/drawing/2014/main" id="{C6653FD9-7785-49B2-908F-1741B7FAD51A}"/>
              </a:ext>
            </a:extLst>
          </p:cNvPr>
          <p:cNvSpPr>
            <a:spLocks noGrp="1" noChangeArrowheads="1"/>
          </p:cNvSpPr>
          <p:nvPr>
            <p:ph type="title" idx="4294967295"/>
          </p:nvPr>
        </p:nvSpPr>
        <p:spPr>
          <a:xfrm>
            <a:off x="457200" y="274638"/>
            <a:ext cx="8229600" cy="411162"/>
          </a:xfrm>
        </p:spPr>
        <p:txBody>
          <a:bodyPr/>
          <a:lstStyle/>
          <a:p>
            <a:r>
              <a:rPr lang="ar-JO" altLang="en-US" sz="4000" dirty="0">
                <a:solidFill>
                  <a:srgbClr val="FF0000"/>
                </a:solidFill>
                <a:latin typeface="Verdana" panose="020B0604030504040204" pitchFamily="34" charset="0"/>
              </a:rPr>
              <a:t>أيام يسوع السبعة الأخيرة</a:t>
            </a:r>
            <a:endParaRPr lang="en-US" altLang="en-US" sz="4000" dirty="0">
              <a:solidFill>
                <a:srgbClr val="FF0000"/>
              </a:solidFill>
              <a:latin typeface="Verdana" panose="020B0604030504040204" pitchFamily="34" charset="0"/>
            </a:endParaRPr>
          </a:p>
        </p:txBody>
      </p:sp>
      <p:sp>
        <p:nvSpPr>
          <p:cNvPr id="89100" name="Text Box 12">
            <a:extLst>
              <a:ext uri="{FF2B5EF4-FFF2-40B4-BE49-F238E27FC236}">
                <a16:creationId xmlns:a16="http://schemas.microsoft.com/office/drawing/2014/main" id="{82AACB89-D1FE-4C4A-9C05-8C54AC64B6BE}"/>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u="none" strike="noStrike" kern="1200" cap="none" spc="0" normalizeH="0" baseline="0" noProof="0" dirty="0">
              <a:ln>
                <a:noFill/>
              </a:ln>
              <a:solidFill>
                <a:srgbClr val="000066"/>
              </a:solidFill>
              <a:effectLst/>
              <a:uLnTx/>
              <a:uFillTx/>
              <a:latin typeface="Verdana" panose="020B0604030504040204" pitchFamily="34" charset="0"/>
              <a:ea typeface="+mn-ea"/>
              <a:cs typeface="Arial" panose="020B0604020202020204" pitchFamily="34" charset="0"/>
            </a:endParaRPr>
          </a:p>
        </p:txBody>
      </p:sp>
      <p:grpSp>
        <p:nvGrpSpPr>
          <p:cNvPr id="89125" name="Group 37">
            <a:extLst>
              <a:ext uri="{FF2B5EF4-FFF2-40B4-BE49-F238E27FC236}">
                <a16:creationId xmlns:a16="http://schemas.microsoft.com/office/drawing/2014/main" id="{4EFECFE2-66D9-447A-95C5-E6545985552B}"/>
              </a:ext>
            </a:extLst>
          </p:cNvPr>
          <p:cNvGrpSpPr>
            <a:grpSpLocks/>
          </p:cNvGrpSpPr>
          <p:nvPr/>
        </p:nvGrpSpPr>
        <p:grpSpPr bwMode="auto">
          <a:xfrm>
            <a:off x="4953000" y="2362200"/>
            <a:ext cx="3352800" cy="3962400"/>
            <a:chOff x="3120" y="1488"/>
            <a:chExt cx="2112" cy="2496"/>
          </a:xfrm>
        </p:grpSpPr>
        <p:sp>
          <p:nvSpPr>
            <p:cNvPr id="89118" name="Oval 30">
              <a:extLst>
                <a:ext uri="{FF2B5EF4-FFF2-40B4-BE49-F238E27FC236}">
                  <a16:creationId xmlns:a16="http://schemas.microsoft.com/office/drawing/2014/main" id="{4BDCFB9D-6095-4D07-8254-FD5DE967A555}"/>
                </a:ext>
              </a:extLst>
            </p:cNvPr>
            <p:cNvSpPr>
              <a:spLocks noChangeArrowheads="1"/>
            </p:cNvSpPr>
            <p:nvPr/>
          </p:nvSpPr>
          <p:spPr bwMode="auto">
            <a:xfrm>
              <a:off x="4128" y="3456"/>
              <a:ext cx="672" cy="528"/>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19" name="Line 31">
              <a:extLst>
                <a:ext uri="{FF2B5EF4-FFF2-40B4-BE49-F238E27FC236}">
                  <a16:creationId xmlns:a16="http://schemas.microsoft.com/office/drawing/2014/main" id="{A12877B2-5B4B-4ACA-A537-CB43CA678D33}"/>
                </a:ext>
              </a:extLst>
            </p:cNvPr>
            <p:cNvSpPr>
              <a:spLocks noChangeShapeType="1"/>
            </p:cNvSpPr>
            <p:nvPr/>
          </p:nvSpPr>
          <p:spPr bwMode="auto">
            <a:xfrm flipH="1" flipV="1">
              <a:off x="4224" y="2640"/>
              <a:ext cx="192" cy="816"/>
            </a:xfrm>
            <a:prstGeom prst="line">
              <a:avLst/>
            </a:prstGeom>
            <a:noFill/>
            <a:ln w="19050">
              <a:solidFill>
                <a:srgbClr val="9900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20" name="Text Box 32">
              <a:extLst>
                <a:ext uri="{FF2B5EF4-FFF2-40B4-BE49-F238E27FC236}">
                  <a16:creationId xmlns:a16="http://schemas.microsoft.com/office/drawing/2014/main" id="{71D64EFC-0847-4D50-9F74-126254CBE3E7}"/>
                </a:ext>
              </a:extLst>
            </p:cNvPr>
            <p:cNvSpPr txBox="1">
              <a:spLocks noChangeArrowheads="1"/>
            </p:cNvSpPr>
            <p:nvPr/>
          </p:nvSpPr>
          <p:spPr bwMode="auto">
            <a:xfrm>
              <a:off x="3120" y="1488"/>
              <a:ext cx="2112" cy="112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13500000" algn="ctr" rotWithShape="0">
                      <a:schemeClr val="bg2">
                        <a:alpha val="50000"/>
                      </a:schemeClr>
                    </a:outerShdw>
                  </a:effectLst>
                </a14:hiddenEffects>
              </a:ext>
            </a:ex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663300"/>
                  </a:solidFill>
                  <a:effectLst/>
                  <a:uLnTx/>
                  <a:uFillTx/>
                  <a:latin typeface="Verdana" panose="020B0604030504040204" pitchFamily="34" charset="0"/>
                  <a:ea typeface="+mn-ea"/>
                  <a:cs typeface="Arial" panose="020B0604020202020204" pitchFamily="34" charset="0"/>
                </a:rPr>
                <a:t>اليوم 1 الجمعة</a:t>
              </a:r>
              <a:endParaRPr kumimoji="0" lang="en-US" altLang="en-US" sz="1400" b="1" u="none" strike="noStrike" kern="1200" cap="none" spc="0" normalizeH="0" baseline="0" noProof="0" dirty="0">
                <a:ln>
                  <a:noFill/>
                </a:ln>
                <a:solidFill>
                  <a:srgbClr val="990000"/>
                </a:solidFill>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lang="ar-JO" altLang="en-US" sz="2000" b="1" dirty="0">
                  <a:solidFill>
                    <a:srgbClr val="990000"/>
                  </a:solidFill>
                  <a:latin typeface="Arial" panose="020B0604020202020204" pitchFamily="34" charset="0"/>
                  <a:cs typeface="Arial" panose="020B0604020202020204" pitchFamily="34" charset="0"/>
                </a:rPr>
                <a:t>وصول يسوع إلى بيت عنيا </a:t>
              </a:r>
              <a:r>
                <a:rPr lang="ar-JO" altLang="en-US" sz="1400" b="1" dirty="0">
                  <a:solidFill>
                    <a:srgbClr val="990000"/>
                  </a:solidFill>
                  <a:latin typeface="Arial" panose="020B0604020202020204" pitchFamily="34" charset="0"/>
                  <a:cs typeface="Arial" panose="020B0604020202020204" pitchFamily="34" charset="0"/>
                </a:rPr>
                <a:t>يو 12: 1</a:t>
              </a:r>
              <a:endParaRPr kumimoji="0" lang="en-US" altLang="en-US" sz="1400" b="1" u="none" strike="noStrike" kern="1200" cap="none" spc="0" normalizeH="0" baseline="0" noProof="0" dirty="0">
                <a:ln>
                  <a:noFill/>
                </a:ln>
                <a:solidFill>
                  <a:srgbClr val="663300"/>
                </a:solidFill>
                <a:effectLst/>
                <a:uLnTx/>
                <a:uFillTx/>
                <a:latin typeface="Verdana" panose="020B060403050404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663300"/>
                  </a:solidFill>
                  <a:effectLst/>
                  <a:uLnTx/>
                  <a:uFillTx/>
                  <a:latin typeface="Verdana" panose="020B0604030504040204" pitchFamily="34" charset="0"/>
                  <a:ea typeface="+mn-ea"/>
                  <a:cs typeface="Arial" panose="020B0604020202020204" pitchFamily="34" charset="0"/>
                </a:rPr>
                <a:t>اليوم 2</a:t>
              </a:r>
              <a:r>
                <a:rPr kumimoji="0" lang="ar-JO" altLang="en-US" sz="2000" b="1" u="none" strike="noStrike" kern="1200" cap="none" spc="0" normalizeH="0" noProof="0" dirty="0">
                  <a:ln>
                    <a:noFill/>
                  </a:ln>
                  <a:solidFill>
                    <a:srgbClr val="663300"/>
                  </a:solidFill>
                  <a:effectLst/>
                  <a:uLnTx/>
                  <a:uFillTx/>
                  <a:latin typeface="Verdana" panose="020B0604030504040204" pitchFamily="34" charset="0"/>
                  <a:ea typeface="+mn-ea"/>
                  <a:cs typeface="Arial" panose="020B0604020202020204" pitchFamily="34" charset="0"/>
                </a:rPr>
                <a:t> السبت</a:t>
              </a:r>
              <a:endParaRPr kumimoji="0" lang="en-US" altLang="en-US" sz="2000" b="1" u="none" strike="noStrike" kern="1200" cap="none" spc="0" normalizeH="0" baseline="0" noProof="0" dirty="0">
                <a:ln>
                  <a:noFill/>
                </a:ln>
                <a:solidFill>
                  <a:srgbClr val="663300"/>
                </a:solidFill>
                <a:effectLst/>
                <a:uLnTx/>
                <a:uFillTx/>
                <a:latin typeface="Verdana" panose="020B060403050404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663300"/>
                  </a:solidFill>
                  <a:effectLst/>
                  <a:uLnTx/>
                  <a:uFillTx/>
                  <a:latin typeface="Verdana" panose="020B0604030504040204" pitchFamily="34" charset="0"/>
                  <a:ea typeface="+mn-ea"/>
                  <a:cs typeface="Arial" panose="020B0604020202020204" pitchFamily="34" charset="0"/>
                </a:rPr>
                <a:t>راحة</a:t>
              </a:r>
              <a:endParaRPr kumimoji="0" lang="en-US" altLang="en-US" sz="2000" b="1" u="none" strike="noStrike" kern="1200" cap="none" spc="0" normalizeH="0" baseline="0" noProof="0" dirty="0">
                <a:ln>
                  <a:noFill/>
                </a:ln>
                <a:solidFill>
                  <a:srgbClr val="663300"/>
                </a:solidFill>
                <a:effectLst/>
                <a:uLnTx/>
                <a:uFillTx/>
                <a:latin typeface="Verdana" panose="020B0604030504040204" pitchFamily="34" charset="0"/>
                <a:ea typeface="+mn-ea"/>
                <a:cs typeface="Arial" panose="020B0604020202020204" pitchFamily="34" charset="0"/>
              </a:endParaRPr>
            </a:p>
          </p:txBody>
        </p:sp>
      </p:grpSp>
      <p:sp>
        <p:nvSpPr>
          <p:cNvPr id="89121" name="Text Box 33">
            <a:extLst>
              <a:ext uri="{FF2B5EF4-FFF2-40B4-BE49-F238E27FC236}">
                <a16:creationId xmlns:a16="http://schemas.microsoft.com/office/drawing/2014/main" id="{37D34C9B-81CD-4ECC-AD1D-D861DD5DD0AB}"/>
              </a:ext>
            </a:extLst>
          </p:cNvPr>
          <p:cNvSpPr txBox="1">
            <a:spLocks noChangeArrowheads="1"/>
          </p:cNvSpPr>
          <p:nvPr/>
        </p:nvSpPr>
        <p:spPr bwMode="auto">
          <a:xfrm>
            <a:off x="0" y="6491288"/>
            <a:ext cx="4343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ar-JO" altLang="en-US" b="1" dirty="0">
                <a:solidFill>
                  <a:srgbClr val="990000"/>
                </a:solidFill>
                <a:latin typeface="Arial" panose="020B0604020202020204" pitchFamily="34" charset="0"/>
                <a:cs typeface="Arial" panose="020B0604020202020204" pitchFamily="34" charset="0"/>
              </a:rPr>
              <a:t>د. ريك مسح العهد الجديد ص64</a:t>
            </a:r>
            <a:endParaRPr kumimoji="0" lang="en-US" altLang="en-US" sz="1800" b="1" u="none" strike="noStrike" kern="1200" cap="none" spc="0" normalizeH="0" baseline="0" noProof="0" dirty="0">
              <a:ln>
                <a:noFill/>
              </a:ln>
              <a:solidFill>
                <a:srgbClr val="99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94144297"/>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9125"/>
                                        </p:tgtEl>
                                        <p:attrNameLst>
                                          <p:attrName>style.visibility</p:attrName>
                                        </p:attrNameLst>
                                      </p:cBhvr>
                                      <p:to>
                                        <p:strVal val="visible"/>
                                      </p:to>
                                    </p:set>
                                    <p:animEffect transition="in" filter="blinds(horizontal)">
                                      <p:cBhvr>
                                        <p:cTn id="7" dur="500"/>
                                        <p:tgtEl>
                                          <p:spTgt spid="89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5478" name="Picture 6" descr="The Passion 1 312_00011">
            <a:extLst>
              <a:ext uri="{FF2B5EF4-FFF2-40B4-BE49-F238E27FC236}">
                <a16:creationId xmlns:a16="http://schemas.microsoft.com/office/drawing/2014/main" id="{0FCAA3C0-7391-41A9-BDEC-90094611C9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012" y="0"/>
            <a:ext cx="7820526" cy="6858000"/>
          </a:xfrm>
          <a:prstGeom prst="rect">
            <a:avLst/>
          </a:prstGeom>
          <a:noFill/>
          <a:extLst>
            <a:ext uri="{909E8E84-426E-40DD-AFC4-6F175D3DCCD1}">
              <a14:hiddenFill xmlns:a14="http://schemas.microsoft.com/office/drawing/2010/main">
                <a:solidFill>
                  <a:srgbClr val="FFFFFF"/>
                </a:solidFill>
              </a14:hiddenFill>
            </a:ext>
          </a:extLst>
        </p:spPr>
      </p:pic>
      <p:sp>
        <p:nvSpPr>
          <p:cNvPr id="105476" name="Rectangle 4">
            <a:extLst>
              <a:ext uri="{FF2B5EF4-FFF2-40B4-BE49-F238E27FC236}">
                <a16:creationId xmlns:a16="http://schemas.microsoft.com/office/drawing/2014/main" id="{3EF816C2-24DB-4418-AC00-59107D2FC56B}"/>
              </a:ext>
            </a:extLst>
          </p:cNvPr>
          <p:cNvSpPr>
            <a:spLocks noGrp="1" noChangeArrowheads="1"/>
          </p:cNvSpPr>
          <p:nvPr>
            <p:ph type="title"/>
          </p:nvPr>
        </p:nvSpPr>
        <p:spPr>
          <a:xfrm>
            <a:off x="0" y="0"/>
            <a:ext cx="9144000" cy="1143000"/>
          </a:xfrm>
        </p:spPr>
        <p:txBody>
          <a:bodyPr/>
          <a:lstStyle/>
          <a:p>
            <a:r>
              <a:rPr lang="ar-JO" altLang="en-US" sz="6000" dirty="0">
                <a:solidFill>
                  <a:schemeClr val="bg1"/>
                </a:solidFill>
                <a:effectLst>
                  <a:glow rad="228600">
                    <a:schemeClr val="accent4">
                      <a:satMod val="175000"/>
                    </a:schemeClr>
                  </a:glow>
                </a:effectLst>
                <a:latin typeface="Verdana" panose="020B0604030504040204" pitchFamily="34" charset="0"/>
              </a:rPr>
              <a:t>ليلة بلا نوم</a:t>
            </a:r>
            <a:endParaRPr lang="en-US" altLang="en-US" sz="6000" dirty="0">
              <a:solidFill>
                <a:schemeClr val="bg1"/>
              </a:solidFill>
              <a:effectLst>
                <a:glow rad="228600">
                  <a:schemeClr val="accent4">
                    <a:satMod val="175000"/>
                  </a:schemeClr>
                </a:glow>
              </a:effectLst>
              <a:latin typeface="Verdana" panose="020B0604030504040204" pitchFamily="34" charset="0"/>
            </a:endParaRPr>
          </a:p>
        </p:txBody>
      </p:sp>
      <p:sp>
        <p:nvSpPr>
          <p:cNvPr id="5" name="Slide Number Placeholder 5">
            <a:extLst>
              <a:ext uri="{FF2B5EF4-FFF2-40B4-BE49-F238E27FC236}">
                <a16:creationId xmlns:a16="http://schemas.microsoft.com/office/drawing/2014/main" id="{200BF818-2DB6-4B8E-AA48-F3E403D284D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923C06-70FA-4FCF-85E7-E443C40123D6}"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Tree>
    <p:extLst>
      <p:ext uri="{BB962C8B-B14F-4D97-AF65-F5344CB8AC3E}">
        <p14:creationId xmlns:p14="http://schemas.microsoft.com/office/powerpoint/2010/main" val="371725770"/>
      </p:ext>
    </p:extLst>
  </p:cSld>
  <p:clrMapOvr>
    <a:overrideClrMapping bg1="lt1" tx1="dk1" bg2="lt2" tx2="dk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F59C5BF-2216-441D-89CF-3B115D4E32E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DBCFB9-5D6A-48C8-9B98-AD34F5A83EDE}"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pic>
        <p:nvPicPr>
          <p:cNvPr id="249860" name="Picture 4" descr="23">
            <a:extLst>
              <a:ext uri="{FF2B5EF4-FFF2-40B4-BE49-F238E27FC236}">
                <a16:creationId xmlns:a16="http://schemas.microsoft.com/office/drawing/2014/main" id="{04D06B91-3E01-47EA-AD8F-DFF79D3F344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76400"/>
            <a:ext cx="9144000" cy="5181600"/>
          </a:xfrm>
          <a:prstGeom prst="rect">
            <a:avLst/>
          </a:prstGeom>
          <a:noFill/>
          <a:extLst>
            <a:ext uri="{909E8E84-426E-40DD-AFC4-6F175D3DCCD1}">
              <a14:hiddenFill xmlns:a14="http://schemas.microsoft.com/office/drawing/2010/main">
                <a:solidFill>
                  <a:srgbClr val="FFFFFF"/>
                </a:solidFill>
              </a14:hiddenFill>
            </a:ext>
          </a:extLst>
        </p:spPr>
      </p:pic>
      <p:sp>
        <p:nvSpPr>
          <p:cNvPr id="249861" name="Rectangle 5">
            <a:extLst>
              <a:ext uri="{FF2B5EF4-FFF2-40B4-BE49-F238E27FC236}">
                <a16:creationId xmlns:a16="http://schemas.microsoft.com/office/drawing/2014/main" id="{092E9533-CF8E-4BB4-AD97-23136ECB5E3D}"/>
              </a:ext>
            </a:extLst>
          </p:cNvPr>
          <p:cNvSpPr>
            <a:spLocks noGrp="1" noChangeArrowheads="1"/>
          </p:cNvSpPr>
          <p:nvPr>
            <p:ph type="title"/>
          </p:nvPr>
        </p:nvSpPr>
        <p:spPr>
          <a:xfrm>
            <a:off x="0" y="0"/>
            <a:ext cx="9144000" cy="1676400"/>
          </a:xfrm>
        </p:spPr>
        <p:txBody>
          <a:bodyPr/>
          <a:lstStyle/>
          <a:p>
            <a:r>
              <a:rPr lang="ar-JO" altLang="en-US" dirty="0">
                <a:solidFill>
                  <a:schemeClr val="tx1"/>
                </a:solidFill>
                <a:effectLst/>
              </a:rPr>
              <a:t>ضرب يسوع من قبل الحراس</a:t>
            </a:r>
            <a:endParaRPr lang="en-US" altLang="en-US" dirty="0">
              <a:solidFill>
                <a:schemeClr val="tx1"/>
              </a:solidFill>
              <a:effectLst/>
            </a:endParaRPr>
          </a:p>
        </p:txBody>
      </p:sp>
    </p:spTree>
    <p:extLst>
      <p:ext uri="{BB962C8B-B14F-4D97-AF65-F5344CB8AC3E}">
        <p14:creationId xmlns:p14="http://schemas.microsoft.com/office/powerpoint/2010/main" val="3883553827"/>
      </p:ext>
    </p:extLst>
  </p:cSld>
  <p:clrMapOvr>
    <a:masterClrMapping/>
  </p:clrMapOvr>
  <p:transition>
    <p:fade thruBlk="1"/>
  </p:transition>
</p:sld>
</file>

<file path=ppt/slides/slide102.xml><?xml version="1.0" encoding="utf-8"?>
<p:sld xmlns:a="http://schemas.openxmlformats.org/drawingml/2006/main" xmlns:r="http://schemas.openxmlformats.org/officeDocument/2006/relationships" xmlns:p="http://schemas.openxmlformats.org/presentationml/2006/main" showMasterPhAnim="0">
  <p:cSld>
    <p:bg>
      <p:bgPr>
        <a:solidFill>
          <a:srgbClr val="FFCC00"/>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634275E-4ED6-41EB-886B-B614B15A120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93E59C-C9D9-49D1-9F02-F68488D66523}"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107524" name="Rectangle 4">
            <a:extLst>
              <a:ext uri="{FF2B5EF4-FFF2-40B4-BE49-F238E27FC236}">
                <a16:creationId xmlns:a16="http://schemas.microsoft.com/office/drawing/2014/main" id="{269B9DCE-D28F-4C6A-86A2-D5CBEB26C875}"/>
              </a:ext>
            </a:extLst>
          </p:cNvPr>
          <p:cNvSpPr>
            <a:spLocks noGrp="1" noChangeArrowheads="1"/>
          </p:cNvSpPr>
          <p:nvPr>
            <p:ph type="title"/>
          </p:nvPr>
        </p:nvSpPr>
        <p:spPr/>
        <p:txBody>
          <a:bodyPr/>
          <a:lstStyle/>
          <a:p>
            <a:r>
              <a:rPr lang="ar-JO" altLang="en-US" dirty="0">
                <a:solidFill>
                  <a:schemeClr val="bg1"/>
                </a:solidFill>
                <a:latin typeface="Verdana" panose="020B0604030504040204" pitchFamily="34" charset="0"/>
              </a:rPr>
              <a:t>الجلد</a:t>
            </a:r>
            <a:endParaRPr lang="en-US" altLang="en-US" dirty="0">
              <a:solidFill>
                <a:schemeClr val="bg1"/>
              </a:solidFill>
              <a:latin typeface="Verdana" panose="020B0604030504040204" pitchFamily="34" charset="0"/>
            </a:endParaRPr>
          </a:p>
        </p:txBody>
      </p:sp>
      <p:pic>
        <p:nvPicPr>
          <p:cNvPr id="107525" name="Picture 5" descr="20">
            <a:extLst>
              <a:ext uri="{FF2B5EF4-FFF2-40B4-BE49-F238E27FC236}">
                <a16:creationId xmlns:a16="http://schemas.microsoft.com/office/drawing/2014/main" id="{E2175157-EF3A-4DB2-B085-A96ED8337BB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5200" y="1371600"/>
            <a:ext cx="71882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7256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7524"/>
                                        </p:tgtEl>
                                        <p:attrNameLst>
                                          <p:attrName>style.visibility</p:attrName>
                                        </p:attrNameLst>
                                      </p:cBhvr>
                                      <p:to>
                                        <p:strVal val="visible"/>
                                      </p:to>
                                    </p:set>
                                    <p:animEffect transition="in" filter="randombar(horizontal)">
                                      <p:cBhvr>
                                        <p:cTn id="7" dur="600">
                                          <p:stCondLst>
                                            <p:cond delay="0"/>
                                          </p:stCondLst>
                                        </p:cTn>
                                        <p:tgtEl>
                                          <p:spTgt spid="107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4"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9572" name="Rectangle 4">
            <a:extLst>
              <a:ext uri="{FF2B5EF4-FFF2-40B4-BE49-F238E27FC236}">
                <a16:creationId xmlns:a16="http://schemas.microsoft.com/office/drawing/2014/main" id="{9BC8E3B6-9D30-4E13-86BA-B6386E83360B}"/>
              </a:ext>
            </a:extLst>
          </p:cNvPr>
          <p:cNvSpPr>
            <a:spLocks noGrp="1" noChangeArrowheads="1"/>
          </p:cNvSpPr>
          <p:nvPr>
            <p:ph type="title"/>
          </p:nvPr>
        </p:nvSpPr>
        <p:spPr>
          <a:xfrm>
            <a:off x="0" y="28575"/>
            <a:ext cx="9144000" cy="962025"/>
          </a:xfrm>
        </p:spPr>
        <p:txBody>
          <a:bodyPr/>
          <a:lstStyle/>
          <a:p>
            <a:r>
              <a:rPr lang="ar-JO" altLang="en-US" dirty="0">
                <a:solidFill>
                  <a:schemeClr val="tx1"/>
                </a:solidFill>
                <a:effectLst>
                  <a:outerShdw blurRad="38100" dist="38100" dir="2700000" algn="tl">
                    <a:srgbClr val="000000"/>
                  </a:outerShdw>
                </a:effectLst>
                <a:latin typeface="Verdana" panose="020B0604030504040204" pitchFamily="34" charset="0"/>
              </a:rPr>
              <a:t>إكليل الشوك</a:t>
            </a:r>
            <a:endParaRPr lang="en-US" altLang="en-US" dirty="0">
              <a:solidFill>
                <a:schemeClr val="tx1"/>
              </a:solidFill>
              <a:effectLst>
                <a:outerShdw blurRad="38100" dist="38100" dir="2700000" algn="tl">
                  <a:srgbClr val="000000"/>
                </a:outerShdw>
              </a:effectLst>
              <a:latin typeface="Verdana" panose="020B0604030504040204" pitchFamily="34" charset="0"/>
            </a:endParaRPr>
          </a:p>
        </p:txBody>
      </p:sp>
      <p:pic>
        <p:nvPicPr>
          <p:cNvPr id="109574" name="Picture 6" descr="mptv1">
            <a:extLst>
              <a:ext uri="{FF2B5EF4-FFF2-40B4-BE49-F238E27FC236}">
                <a16:creationId xmlns:a16="http://schemas.microsoft.com/office/drawing/2014/main" id="{03C34A75-1BA2-4FB6-93B5-C6DEF09B80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9575" name="Picture 7" descr="68">
            <a:extLst>
              <a:ext uri="{FF2B5EF4-FFF2-40B4-BE49-F238E27FC236}">
                <a16:creationId xmlns:a16="http://schemas.microsoft.com/office/drawing/2014/main" id="{FB311C9E-99DA-4AD9-8EFD-A68F8D3A1F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4899" y="990600"/>
            <a:ext cx="4862364"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141967"/>
      </p:ext>
    </p:extLst>
  </p:cSld>
  <p:clrMapOvr>
    <a:masterClrMapping/>
  </p:clrMapOvr>
  <p:transition>
    <p:fade thruBlk="1"/>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934455"/>
            <a:ext cx="8406094" cy="925490"/>
          </a:xfrm>
          <a:prstGeom prst="rect">
            <a:avLst/>
          </a:prstGeom>
          <a:noFill/>
        </p:spPr>
        <p:txBody>
          <a:bodyPr lIns="91289" tIns="45645" rIns="91289" bIns="45645">
            <a:spAutoFit/>
          </a:bodyPr>
          <a:lstStyle/>
          <a:p>
            <a:pPr marL="0" marR="0" lvl="0" indent="0" algn="l" defTabSz="913365"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يسوع المصلوب</a:t>
            </a:r>
            <a:endParaRPr kumimoji="0" lang="en-US"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14339"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706965"/>
            <a:ext cx="3407679" cy="2185062"/>
          </a:xfrm>
          <a:prstGeom prst="rect">
            <a:avLst/>
          </a:prstGeom>
          <a:noFill/>
        </p:spPr>
        <p:txBody>
          <a:bodyPr wrap="square" lIns="91289" tIns="45645" rIns="91289" bIns="45645">
            <a:spAutoFit/>
          </a:bodyPr>
          <a:lstStyle/>
          <a:p>
            <a:pPr marL="0" marR="0" lvl="0" indent="0" algn="r" defTabSz="913365" rtl="0" eaLnBrk="1" fontAlgn="base" latinLnBrk="0" hangingPunct="1">
              <a:lnSpc>
                <a:spcPct val="100000"/>
              </a:lnSpc>
              <a:spcBef>
                <a:spcPct val="0"/>
              </a:spcBef>
              <a:spcAft>
                <a:spcPct val="0"/>
              </a:spcAft>
              <a:buClrTx/>
              <a:buSzTx/>
              <a:buFontTx/>
              <a:buNone/>
              <a:tabLst/>
              <a:defRPr/>
            </a:pPr>
            <a:r>
              <a:rPr lang="ar-JO" sz="34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متى 27: 27-37</a:t>
            </a:r>
          </a:p>
          <a:p>
            <a:pPr marL="0" marR="0" lvl="0" indent="0" algn="r" defTabSz="913365" rtl="0" eaLnBrk="1" fontAlgn="base" latinLnBrk="0" hangingPunct="1">
              <a:lnSpc>
                <a:spcPct val="100000"/>
              </a:lnSpc>
              <a:spcBef>
                <a:spcPct val="0"/>
              </a:spcBef>
              <a:spcAft>
                <a:spcPct val="0"/>
              </a:spcAft>
              <a:buClrTx/>
              <a:buSzTx/>
              <a:buFontTx/>
              <a:buNone/>
              <a:tabLst/>
              <a:defRPr/>
            </a:pPr>
            <a:r>
              <a:rPr kumimoji="0" lang="ar-JO" sz="3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مرقس 15: 16-25</a:t>
            </a:r>
          </a:p>
          <a:p>
            <a:pPr marL="0" marR="0" lvl="0" indent="0" algn="r" defTabSz="913365" rtl="0" eaLnBrk="1" fontAlgn="base" latinLnBrk="0" hangingPunct="1">
              <a:lnSpc>
                <a:spcPct val="100000"/>
              </a:lnSpc>
              <a:spcBef>
                <a:spcPct val="0"/>
              </a:spcBef>
              <a:spcAft>
                <a:spcPct val="0"/>
              </a:spcAft>
              <a:buClrTx/>
              <a:buSzTx/>
              <a:buFontTx/>
              <a:buNone/>
              <a:tabLst/>
              <a:defRPr/>
            </a:pPr>
            <a:r>
              <a:rPr lang="ar-JO" sz="34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لوقا 23: 26-34</a:t>
            </a:r>
          </a:p>
          <a:p>
            <a:pPr marL="0" marR="0" lvl="0" indent="0" algn="r" defTabSz="913365" rtl="0" eaLnBrk="1" fontAlgn="base" latinLnBrk="0" hangingPunct="1">
              <a:lnSpc>
                <a:spcPct val="100000"/>
              </a:lnSpc>
              <a:spcBef>
                <a:spcPct val="0"/>
              </a:spcBef>
              <a:spcAft>
                <a:spcPct val="0"/>
              </a:spcAft>
              <a:buClrTx/>
              <a:buSzTx/>
              <a:buFontTx/>
              <a:buNone/>
              <a:tabLst/>
              <a:defRPr/>
            </a:pPr>
            <a:r>
              <a:rPr kumimoji="0" lang="ar-JO" sz="3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يوحنا 19: 16-27</a:t>
            </a:r>
            <a:endParaRPr kumimoji="0" lang="en-US" sz="3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
        <p:nvSpPr>
          <p:cNvPr id="9" name="TextBox 8"/>
          <p:cNvSpPr txBox="1"/>
          <p:nvPr/>
        </p:nvSpPr>
        <p:spPr>
          <a:xfrm>
            <a:off x="318159" y="4579443"/>
            <a:ext cx="1272612" cy="418772"/>
          </a:xfrm>
          <a:prstGeom prst="rect">
            <a:avLst/>
          </a:prstGeom>
          <a:noFill/>
        </p:spPr>
        <p:txBody>
          <a:bodyPr wrap="none" lIns="64208" tIns="32101" rIns="64208" bIns="32101">
            <a:spAutoFit/>
          </a:bodyPr>
          <a:lstStyle/>
          <a:p>
            <a:pPr marL="0" marR="0" lvl="0" indent="0" algn="l" defTabSz="321231" rtl="0" eaLnBrk="1" fontAlgn="base" latinLnBrk="0" hangingPunct="1">
              <a:lnSpc>
                <a:spcPct val="100000"/>
              </a:lnSpc>
              <a:spcBef>
                <a:spcPct val="0"/>
              </a:spcBef>
              <a:spcAft>
                <a:spcPct val="0"/>
              </a:spcAft>
              <a:buClrTx/>
              <a:buSzTx/>
              <a:buFontTx/>
              <a:buNone/>
              <a:tabLst/>
              <a:defRPr/>
            </a:pPr>
            <a:r>
              <a:rPr kumimoji="0" lang="ar-JO"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grpSp>
        <p:nvGrpSpPr>
          <p:cNvPr id="10" name="Group 9"/>
          <p:cNvGrpSpPr/>
          <p:nvPr/>
        </p:nvGrpSpPr>
        <p:grpSpPr>
          <a:xfrm>
            <a:off x="179512" y="116633"/>
            <a:ext cx="3456896" cy="1551664"/>
            <a:chOff x="5508104" y="620689"/>
            <a:chExt cx="3456896" cy="1551664"/>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ndParaRPr>
              </a:p>
            </p:txBody>
          </p:sp>
        </p:grpSp>
        <p:sp>
          <p:nvSpPr>
            <p:cNvPr id="12" name="TextBox 11"/>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95637526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69935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5366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04843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27489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86359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assion Week0001">
            <a:extLst>
              <a:ext uri="{FF2B5EF4-FFF2-40B4-BE49-F238E27FC236}">
                <a16:creationId xmlns:a16="http://schemas.microsoft.com/office/drawing/2014/main" id="{8562C4E0-D0D9-A9AF-E727-366F493BF8F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10" name="Slide Number Placeholder 4">
            <a:extLst>
              <a:ext uri="{FF2B5EF4-FFF2-40B4-BE49-F238E27FC236}">
                <a16:creationId xmlns:a16="http://schemas.microsoft.com/office/drawing/2014/main" id="{0F0BDBB4-AC5C-4354-8430-ED4D9EB0C37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2D7545-0A95-426E-9D79-5B88D9ACF6D4}" type="slidenum">
              <a:rPr kumimoji="0" lang="en-US" altLang="en-US" sz="1400" u="none" strike="noStrike" kern="1200" cap="none" spc="0" normalizeH="0" baseline="0" noProof="0" smtClean="0">
                <a:ln>
                  <a:noFill/>
                </a:ln>
                <a:solidFill>
                  <a:srgbClr val="000000"/>
                </a:solidFill>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400" u="none" strike="noStrike" kern="1200" cap="none" spc="0" normalizeH="0" baseline="0" noProof="0" dirty="0">
              <a:ln>
                <a:noFill/>
              </a:ln>
              <a:solidFill>
                <a:srgbClr val="000000"/>
              </a:solidFill>
              <a:effectLst/>
              <a:uLnTx/>
              <a:uFillTx/>
              <a:ea typeface="+mn-ea"/>
            </a:endParaRPr>
          </a:p>
        </p:txBody>
      </p:sp>
      <p:grpSp>
        <p:nvGrpSpPr>
          <p:cNvPr id="175121" name="Group 17">
            <a:extLst>
              <a:ext uri="{FF2B5EF4-FFF2-40B4-BE49-F238E27FC236}">
                <a16:creationId xmlns:a16="http://schemas.microsoft.com/office/drawing/2014/main" id="{6EECB91A-60F7-445A-8545-FA8E41E6B7FD}"/>
              </a:ext>
            </a:extLst>
          </p:cNvPr>
          <p:cNvGrpSpPr>
            <a:grpSpLocks/>
          </p:cNvGrpSpPr>
          <p:nvPr/>
        </p:nvGrpSpPr>
        <p:grpSpPr bwMode="auto">
          <a:xfrm>
            <a:off x="1600200" y="3505202"/>
            <a:ext cx="5105400" cy="2390776"/>
            <a:chOff x="1008" y="2208"/>
            <a:chExt cx="3216" cy="1506"/>
          </a:xfrm>
        </p:grpSpPr>
        <p:sp>
          <p:nvSpPr>
            <p:cNvPr id="175114" name="Text Box 10">
              <a:extLst>
                <a:ext uri="{FF2B5EF4-FFF2-40B4-BE49-F238E27FC236}">
                  <a16:creationId xmlns:a16="http://schemas.microsoft.com/office/drawing/2014/main" id="{54B543A5-B8FF-4257-831E-53628C31B425}"/>
                </a:ext>
              </a:extLst>
            </p:cNvPr>
            <p:cNvSpPr txBox="1">
              <a:spLocks noChangeArrowheads="1"/>
            </p:cNvSpPr>
            <p:nvPr/>
          </p:nvSpPr>
          <p:spPr bwMode="auto">
            <a:xfrm>
              <a:off x="2304" y="2688"/>
              <a:ext cx="13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u="none" strike="noStrike" kern="1200" cap="none" spc="0" normalizeH="0" baseline="0" noProof="0" dirty="0">
                <a:ln>
                  <a:noFill/>
                </a:ln>
                <a:solidFill>
                  <a:srgbClr val="000066"/>
                </a:solidFill>
                <a:effectLst/>
                <a:uLnTx/>
                <a:uFillTx/>
                <a:latin typeface="Verdana" panose="020B0604030504040204" pitchFamily="34" charset="0"/>
                <a:ea typeface="+mn-ea"/>
                <a:cs typeface="Arial" panose="020B0604020202020204" pitchFamily="34" charset="0"/>
              </a:endParaRPr>
            </a:p>
          </p:txBody>
        </p:sp>
        <p:sp>
          <p:nvSpPr>
            <p:cNvPr id="175115" name="Oval 11">
              <a:extLst>
                <a:ext uri="{FF2B5EF4-FFF2-40B4-BE49-F238E27FC236}">
                  <a16:creationId xmlns:a16="http://schemas.microsoft.com/office/drawing/2014/main" id="{07D9FAF1-ADFD-4C2C-BBBC-3E36D4F07402}"/>
                </a:ext>
              </a:extLst>
            </p:cNvPr>
            <p:cNvSpPr>
              <a:spLocks noChangeArrowheads="1"/>
            </p:cNvSpPr>
            <p:nvPr/>
          </p:nvSpPr>
          <p:spPr bwMode="auto">
            <a:xfrm>
              <a:off x="3312" y="2208"/>
              <a:ext cx="912" cy="816"/>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5116" name="Line 12">
              <a:extLst>
                <a:ext uri="{FF2B5EF4-FFF2-40B4-BE49-F238E27FC236}">
                  <a16:creationId xmlns:a16="http://schemas.microsoft.com/office/drawing/2014/main" id="{BCF01779-0363-4BD4-BD41-C7E6C6450CE1}"/>
                </a:ext>
              </a:extLst>
            </p:cNvPr>
            <p:cNvSpPr>
              <a:spLocks noChangeShapeType="1"/>
            </p:cNvSpPr>
            <p:nvPr/>
          </p:nvSpPr>
          <p:spPr bwMode="auto">
            <a:xfrm flipH="1">
              <a:off x="2544" y="2736"/>
              <a:ext cx="768" cy="192"/>
            </a:xfrm>
            <a:prstGeom prst="line">
              <a:avLst/>
            </a:prstGeom>
            <a:noFill/>
            <a:ln w="28575">
              <a:solidFill>
                <a:srgbClr val="99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5117" name="Text Box 13">
              <a:extLst>
                <a:ext uri="{FF2B5EF4-FFF2-40B4-BE49-F238E27FC236}">
                  <a16:creationId xmlns:a16="http://schemas.microsoft.com/office/drawing/2014/main" id="{0010EE87-C08B-4877-A533-10F5F560BE5B}"/>
                </a:ext>
              </a:extLst>
            </p:cNvPr>
            <p:cNvSpPr txBox="1">
              <a:spLocks noChangeArrowheads="1"/>
            </p:cNvSpPr>
            <p:nvPr/>
          </p:nvSpPr>
          <p:spPr bwMode="auto">
            <a:xfrm>
              <a:off x="1008" y="2832"/>
              <a:ext cx="1536" cy="88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اليوم 3 الأحد</a:t>
              </a:r>
              <a:endParaRPr kumimoji="0" lang="en-US"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الدخول الإنتصاري</a:t>
              </a:r>
              <a:endParaRPr kumimoji="0" lang="en-US"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lang="ar-JO" altLang="en-US" sz="1400" b="1" dirty="0">
                  <a:solidFill>
                    <a:srgbClr val="990000"/>
                  </a:solidFill>
                  <a:latin typeface="Arial" panose="020B0604020202020204" pitchFamily="34" charset="0"/>
                  <a:cs typeface="Arial" panose="020B0604020202020204" pitchFamily="34" charset="0"/>
                </a:rPr>
                <a:t>مت 21: 1-11، مرقس 11: 1-11، لو 19: 28-44، يو 12: 12-19</a:t>
              </a:r>
              <a:endParaRPr kumimoji="0" lang="en-US" altLang="en-US" sz="1400" b="1" u="none" strike="noStrike" kern="1200" cap="none" spc="0" normalizeH="0" baseline="0" noProof="0" dirty="0">
                <a:ln>
                  <a:noFill/>
                </a:ln>
                <a:solidFill>
                  <a:srgbClr val="990000"/>
                </a:solidFill>
                <a:effectLst/>
                <a:uLnTx/>
                <a:uFillTx/>
                <a:latin typeface="Arial" panose="020B0604020202020204" pitchFamily="34" charset="0"/>
                <a:ea typeface="+mn-ea"/>
                <a:cs typeface="Arial" panose="020B0604020202020204" pitchFamily="34" charset="0"/>
              </a:endParaRPr>
            </a:p>
          </p:txBody>
        </p:sp>
      </p:grpSp>
      <p:sp>
        <p:nvSpPr>
          <p:cNvPr id="175120" name="Rectangle 16">
            <a:extLst>
              <a:ext uri="{FF2B5EF4-FFF2-40B4-BE49-F238E27FC236}">
                <a16:creationId xmlns:a16="http://schemas.microsoft.com/office/drawing/2014/main" id="{582E1AD6-A708-4197-B519-358039424D88}"/>
              </a:ext>
            </a:extLst>
          </p:cNvPr>
          <p:cNvSpPr>
            <a:spLocks noGrp="1" noChangeArrowheads="1"/>
          </p:cNvSpPr>
          <p:nvPr>
            <p:ph type="title"/>
          </p:nvPr>
        </p:nvSpPr>
        <p:spPr>
          <a:xfrm>
            <a:off x="457200" y="274638"/>
            <a:ext cx="8229600" cy="639762"/>
          </a:xfrm>
        </p:spPr>
        <p:txBody>
          <a:bodyPr/>
          <a:lstStyle/>
          <a:p>
            <a:r>
              <a:rPr lang="ar-JO" altLang="en-US" sz="4000" dirty="0">
                <a:solidFill>
                  <a:srgbClr val="FF0000"/>
                </a:solidFill>
                <a:latin typeface="Verdana" panose="020B0604030504040204" pitchFamily="34" charset="0"/>
              </a:rPr>
              <a:t>الأحد</a:t>
            </a:r>
            <a:endParaRPr lang="en-US" altLang="en-US" sz="4000" dirty="0">
              <a:solidFill>
                <a:srgbClr val="FF0000"/>
              </a:solidFill>
              <a:latin typeface="Verdana" panose="020B0604030504040204" pitchFamily="34" charset="0"/>
            </a:endParaRPr>
          </a:p>
        </p:txBody>
      </p:sp>
    </p:spTree>
    <p:extLst>
      <p:ext uri="{BB962C8B-B14F-4D97-AF65-F5344CB8AC3E}">
        <p14:creationId xmlns:p14="http://schemas.microsoft.com/office/powerpoint/2010/main" val="2852954212"/>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75121"/>
                                        </p:tgtEl>
                                        <p:attrNameLst>
                                          <p:attrName>style.visibility</p:attrName>
                                        </p:attrNameLst>
                                      </p:cBhvr>
                                      <p:to>
                                        <p:strVal val="visible"/>
                                      </p:to>
                                    </p:set>
                                    <p:animEffect transition="in" filter="blinds(horizontal)">
                                      <p:cBhvr>
                                        <p:cTn id="7" dur="500"/>
                                        <p:tgtEl>
                                          <p:spTgt spid="175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36768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6801796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408409096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ث. موكب الجلجثة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178</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27: 31-34، مرقس 15: 20-23، لوقا 23: 26-33</a:t>
            </a: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19: 16ب-17</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يحاول المسيح حمل صليبه نحو الجلجثة ولكونه غير قادر على ذلك فقد أجبر سمعان القيرواني على حمله في إشارة إلى شدة الضرب الذي تحمله المسيح من الحراس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291961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4" descr="Death on Cros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8600" y="0"/>
            <a:ext cx="98298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4" name="Rectangle 2"/>
          <p:cNvSpPr>
            <a:spLocks noGrp="1" noChangeArrowheads="1"/>
          </p:cNvSpPr>
          <p:nvPr>
            <p:ph type="title"/>
          </p:nvPr>
        </p:nvSpPr>
        <p:spPr>
          <a:xfrm>
            <a:off x="76200" y="0"/>
            <a:ext cx="9144000" cy="1600200"/>
          </a:xfrm>
        </p:spPr>
        <p:txBody>
          <a:bodyPr/>
          <a:lstStyle/>
          <a:p>
            <a:pPr eaLnBrk="1" hangingPunct="1">
              <a:defRPr/>
            </a:pPr>
            <a:r>
              <a:rPr lang="ar-JO" altLang="ja-JP" sz="4800" b="1" dirty="0">
                <a:effectLst>
                  <a:glow rad="165100">
                    <a:srgbClr val="000000">
                      <a:alpha val="88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اليوم : موت يسوع دفع ثمن خطايانا </a:t>
            </a:r>
            <a:br>
              <a:rPr lang="ar-JO" altLang="ja-JP" sz="4800" b="1" dirty="0">
                <a:effectLst>
                  <a:glow rad="165100">
                    <a:srgbClr val="000000">
                      <a:alpha val="88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ar-JO" altLang="ja-JP" sz="4800" b="1" dirty="0">
                <a:effectLst>
                  <a:glow rad="165100">
                    <a:srgbClr val="000000">
                      <a:alpha val="88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 16ب-42)</a:t>
            </a:r>
            <a:endParaRPr lang="en-US" sz="4800" b="1" dirty="0">
              <a:effectLst>
                <a:glow rad="165100">
                  <a:srgbClr val="000000">
                    <a:alpha val="88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3369020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370" name="Title 1"/>
          <p:cNvSpPr>
            <a:spLocks noGrp="1"/>
          </p:cNvSpPr>
          <p:nvPr>
            <p:ph type="title" idx="4294967295"/>
          </p:nvPr>
        </p:nvSpPr>
        <p:spPr>
          <a:xfrm>
            <a:off x="755650" y="274638"/>
            <a:ext cx="7931150" cy="2506662"/>
          </a:xfrm>
        </p:spPr>
        <p:txBody>
          <a:bodyPr/>
          <a:lstStyle/>
          <a:p>
            <a:r>
              <a:rPr lang="ar-JO" sz="7200" dirty="0">
                <a:solidFill>
                  <a:schemeClr val="bg1"/>
                </a:solidFill>
                <a:latin typeface="Arial" panose="020B0604020202020204" pitchFamily="34" charset="0"/>
                <a:cs typeface="Arial" panose="020B0604020202020204" pitchFamily="34" charset="0"/>
              </a:rPr>
              <a:t>تحركين</a:t>
            </a:r>
            <a:endParaRPr lang="en-US" sz="7200" dirty="0">
              <a:solidFill>
                <a:schemeClr val="bg1"/>
              </a:solidFill>
              <a:latin typeface="Arial" panose="020B0604020202020204" pitchFamily="34" charset="0"/>
              <a:cs typeface="Arial" panose="020B0604020202020204" pitchFamily="34" charset="0"/>
            </a:endParaRPr>
          </a:p>
        </p:txBody>
      </p:sp>
      <p:sp>
        <p:nvSpPr>
          <p:cNvPr id="108547" name="Title 1"/>
          <p:cNvSpPr txBox="1">
            <a:spLocks/>
          </p:cNvSpPr>
          <p:nvPr/>
        </p:nvSpPr>
        <p:spPr bwMode="auto">
          <a:xfrm>
            <a:off x="34925" y="2708275"/>
            <a:ext cx="3889375"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الموت</a:t>
            </a:r>
            <a:endParaRPr kumimoji="0" lang="en-US" sz="7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8548" name="Title 1"/>
          <p:cNvSpPr txBox="1">
            <a:spLocks/>
          </p:cNvSpPr>
          <p:nvPr/>
        </p:nvSpPr>
        <p:spPr bwMode="auto">
          <a:xfrm>
            <a:off x="5245100" y="2708275"/>
            <a:ext cx="3889375"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الدفن</a:t>
            </a:r>
            <a:endParaRPr kumimoji="0" lang="en-US" sz="7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Striped Right Arrow 1"/>
          <p:cNvSpPr/>
          <p:nvPr/>
        </p:nvSpPr>
        <p:spPr>
          <a:xfrm>
            <a:off x="3851275" y="3500438"/>
            <a:ext cx="1296988" cy="647700"/>
          </a:xfrm>
          <a:prstGeom prst="striped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8316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8548"/>
                                        </p:tgtEl>
                                        <p:attrNameLst>
                                          <p:attrName>style.visibility</p:attrName>
                                        </p:attrNameLst>
                                      </p:cBhvr>
                                      <p:to>
                                        <p:strVal val="visible"/>
                                      </p:to>
                                    </p:set>
                                    <p:animEffect transition="in" filter="wipe(left)">
                                      <p:cBhvr>
                                        <p:cTn id="17" dur="500"/>
                                        <p:tgtEl>
                                          <p:spTgt spid="108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p:bldP spid="108548" grpId="0"/>
    </p:bldLst>
  </p:timing>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cs typeface="Arial" panose="020B0604020202020204" pitchFamily="34" charset="0"/>
              </a:rPr>
              <a:t>التتميم</a:t>
            </a:r>
            <a:endParaRPr kumimoji="0" lang="en-US" sz="4000" b="1"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cs typeface="Arial" panose="020B0604020202020204" pitchFamily="34" charset="0"/>
              </a:rPr>
              <a:t>نكران الذات</a:t>
            </a:r>
            <a:endParaRPr kumimoji="0" lang="en-US" sz="4000" b="1" u="sng"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cs typeface="Arial" panose="020B0604020202020204" pitchFamily="34" charset="0"/>
              </a:rPr>
              <a:t>حمل الصليب</a:t>
            </a:r>
            <a:endParaRPr kumimoji="0" lang="en-US" sz="4000" b="1" u="none"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067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457200" y="-26988"/>
            <a:ext cx="8229600" cy="849313"/>
          </a:xfrm>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حمل صليبه الخاص</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89443" name="Picture 2" descr="John 19.17 Carrying Cros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873125"/>
            <a:ext cx="9144000" cy="598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832947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8838" name="Rectangle 6">
            <a:extLst>
              <a:ext uri="{FF2B5EF4-FFF2-40B4-BE49-F238E27FC236}">
                <a16:creationId xmlns:a16="http://schemas.microsoft.com/office/drawing/2014/main" id="{95400F44-D438-440E-B343-8E5A9050DE7C}"/>
              </a:ext>
            </a:extLst>
          </p:cNvPr>
          <p:cNvSpPr>
            <a:spLocks noGrp="1" noChangeArrowheads="1"/>
          </p:cNvSpPr>
          <p:nvPr>
            <p:ph type="title"/>
          </p:nvPr>
        </p:nvSpPr>
        <p:spPr>
          <a:xfrm>
            <a:off x="1" y="0"/>
            <a:ext cx="9144000" cy="1128713"/>
          </a:xfrm>
          <a:solidFill>
            <a:srgbClr val="000000"/>
          </a:solidFill>
        </p:spPr>
        <p:txBody>
          <a:bodyPr/>
          <a:lstStyle/>
          <a:p>
            <a:r>
              <a:rPr lang="ar-JO" altLang="en-US" sz="6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صليب خشبي</a:t>
            </a:r>
            <a:endParaRPr lang="en-US" altLang="en-US"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Slide Number Placeholder 4">
            <a:extLst>
              <a:ext uri="{FF2B5EF4-FFF2-40B4-BE49-F238E27FC236}">
                <a16:creationId xmlns:a16="http://schemas.microsoft.com/office/drawing/2014/main" id="{A47B490D-BC64-4DFC-A279-38A1CCAA81D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3BB525-5F5F-4AD6-9582-2161B400CBC1}"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a:cs typeface="Arial" panose="020B0604020202020204" pitchFamily="34" charset="0"/>
            </a:endParaRPr>
          </a:p>
        </p:txBody>
      </p:sp>
      <p:pic>
        <p:nvPicPr>
          <p:cNvPr id="248836" name="Picture 4" descr="cross">
            <a:extLst>
              <a:ext uri="{FF2B5EF4-FFF2-40B4-BE49-F238E27FC236}">
                <a16:creationId xmlns:a16="http://schemas.microsoft.com/office/drawing/2014/main" id="{D49A36C2-8948-4F97-86A0-7635AC960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743200"/>
            <a:ext cx="1933575" cy="1447800"/>
          </a:xfrm>
          <a:prstGeom prst="rect">
            <a:avLst/>
          </a:prstGeom>
          <a:noFill/>
          <a:extLst>
            <a:ext uri="{909E8E84-426E-40DD-AFC4-6F175D3DCCD1}">
              <a14:hiddenFill xmlns:a14="http://schemas.microsoft.com/office/drawing/2010/main">
                <a:solidFill>
                  <a:srgbClr val="FFFFFF"/>
                </a:solidFill>
              </a14:hiddenFill>
            </a:ext>
          </a:extLst>
        </p:spPr>
      </p:pic>
      <p:pic>
        <p:nvPicPr>
          <p:cNvPr id="248837" name="Picture 5" descr="cross">
            <a:extLst>
              <a:ext uri="{FF2B5EF4-FFF2-40B4-BE49-F238E27FC236}">
                <a16:creationId xmlns:a16="http://schemas.microsoft.com/office/drawing/2014/main" id="{2A6C03D9-1841-4B8C-AE16-11F717FCAAC2}"/>
              </a:ext>
            </a:extLst>
          </p:cNvPr>
          <p:cNvPicPr>
            <a:picLocks noChangeAspect="1" noChangeArrowheads="1"/>
          </p:cNvPicPr>
          <p:nvPr/>
        </p:nvPicPr>
        <p:blipFill>
          <a:blip r:embed="rId4">
            <a:lum bright="6000" contrast="24000"/>
            <a:extLst>
              <a:ext uri="{28A0092B-C50C-407E-A947-70E740481C1C}">
                <a14:useLocalDpi xmlns:a14="http://schemas.microsoft.com/office/drawing/2010/main" val="0"/>
              </a:ext>
            </a:extLst>
          </a:blip>
          <a:srcRect/>
          <a:stretch>
            <a:fillRect/>
          </a:stretch>
        </p:blipFill>
        <p:spPr bwMode="auto">
          <a:xfrm>
            <a:off x="-1" y="1128713"/>
            <a:ext cx="9071371" cy="5729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735625"/>
      </p:ext>
    </p:extLst>
  </p:cSld>
  <p:clrMapOvr>
    <a:overrideClrMapping bg1="dk2" tx1="lt1" bg2="dk1" tx2="lt2" accent1="accent1" accent2="accent2" accent3="accent3" accent4="accent4" accent5="accent5" accent6="accent6" hlink="hlink" folHlink="folHlink"/>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74775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4" descr="Passion Week0001">
            <a:extLst>
              <a:ext uri="{FF2B5EF4-FFF2-40B4-BE49-F238E27FC236}">
                <a16:creationId xmlns:a16="http://schemas.microsoft.com/office/drawing/2014/main" id="{8B364FA2-27D9-4BCE-66D9-8FCA050A708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11" name="Slide Number Placeholder 3">
            <a:extLst>
              <a:ext uri="{FF2B5EF4-FFF2-40B4-BE49-F238E27FC236}">
                <a16:creationId xmlns:a16="http://schemas.microsoft.com/office/drawing/2014/main" id="{54262A41-85B6-4483-903F-2AF8ED4285B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E5395C-8215-4971-8D6C-94319509523E}" type="slidenum">
              <a:rPr kumimoji="0" lang="en-US" altLang="en-US" sz="1400" u="none" strike="noStrike" kern="1200" cap="none" spc="0" normalizeH="0" baseline="0" noProof="0" smtClean="0">
                <a:ln>
                  <a:noFill/>
                </a:ln>
                <a:solidFill>
                  <a:srgbClr val="000000"/>
                </a:solidFill>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400" u="none" strike="noStrike" kern="1200" cap="none" spc="0" normalizeH="0" baseline="0" noProof="0" dirty="0">
              <a:ln>
                <a:noFill/>
              </a:ln>
              <a:solidFill>
                <a:srgbClr val="000000"/>
              </a:solidFill>
              <a:effectLst/>
              <a:uLnTx/>
              <a:uFillTx/>
              <a:ea typeface="+mn-ea"/>
            </a:endParaRPr>
          </a:p>
        </p:txBody>
      </p:sp>
      <p:sp>
        <p:nvSpPr>
          <p:cNvPr id="176130" name="Rectangle 2">
            <a:extLst>
              <a:ext uri="{FF2B5EF4-FFF2-40B4-BE49-F238E27FC236}">
                <a16:creationId xmlns:a16="http://schemas.microsoft.com/office/drawing/2014/main" id="{3679A5BD-E6F4-4F05-A846-9AF24BF63149}"/>
              </a:ext>
            </a:extLst>
          </p:cNvPr>
          <p:cNvSpPr>
            <a:spLocks noGrp="1" noChangeArrowheads="1"/>
          </p:cNvSpPr>
          <p:nvPr>
            <p:ph type="title" idx="4294967295"/>
          </p:nvPr>
        </p:nvSpPr>
        <p:spPr>
          <a:xfrm>
            <a:off x="457200" y="274638"/>
            <a:ext cx="8229600" cy="411162"/>
          </a:xfrm>
        </p:spPr>
        <p:txBody>
          <a:bodyPr/>
          <a:lstStyle/>
          <a:p>
            <a:r>
              <a:rPr lang="ar-JO" altLang="en-US" sz="4000" dirty="0">
                <a:solidFill>
                  <a:srgbClr val="FF0000"/>
                </a:solidFill>
                <a:latin typeface="Verdana" panose="020B0604030504040204" pitchFamily="34" charset="0"/>
              </a:rPr>
              <a:t>الإثنين</a:t>
            </a:r>
            <a:endParaRPr lang="en-US" altLang="en-US" sz="4000" dirty="0">
              <a:solidFill>
                <a:srgbClr val="FF0000"/>
              </a:solidFill>
              <a:latin typeface="Verdana" panose="020B0604030504040204" pitchFamily="34" charset="0"/>
            </a:endParaRPr>
          </a:p>
        </p:txBody>
      </p:sp>
      <p:sp>
        <p:nvSpPr>
          <p:cNvPr id="176132" name="Text Box 4">
            <a:extLst>
              <a:ext uri="{FF2B5EF4-FFF2-40B4-BE49-F238E27FC236}">
                <a16:creationId xmlns:a16="http://schemas.microsoft.com/office/drawing/2014/main" id="{4E8D572E-AB21-4C2D-A83E-CDED43B962E9}"/>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u="none" strike="noStrike" kern="1200" cap="none" spc="0" normalizeH="0" baseline="0" noProof="0" dirty="0">
              <a:ln>
                <a:noFill/>
              </a:ln>
              <a:solidFill>
                <a:srgbClr val="000066"/>
              </a:solidFill>
              <a:effectLst/>
              <a:uLnTx/>
              <a:uFillTx/>
              <a:latin typeface="Verdana" panose="020B0604030504040204" pitchFamily="34" charset="0"/>
              <a:ea typeface="+mn-ea"/>
              <a:cs typeface="Arial" panose="020B0604020202020204" pitchFamily="34" charset="0"/>
            </a:endParaRPr>
          </a:p>
        </p:txBody>
      </p:sp>
      <p:grpSp>
        <p:nvGrpSpPr>
          <p:cNvPr id="176140" name="Group 12">
            <a:extLst>
              <a:ext uri="{FF2B5EF4-FFF2-40B4-BE49-F238E27FC236}">
                <a16:creationId xmlns:a16="http://schemas.microsoft.com/office/drawing/2014/main" id="{43AB1177-783B-4FB0-B98A-B256199ED4FC}"/>
              </a:ext>
            </a:extLst>
          </p:cNvPr>
          <p:cNvGrpSpPr>
            <a:grpSpLocks/>
          </p:cNvGrpSpPr>
          <p:nvPr/>
        </p:nvGrpSpPr>
        <p:grpSpPr bwMode="auto">
          <a:xfrm>
            <a:off x="3276600" y="1295400"/>
            <a:ext cx="5334000" cy="2057400"/>
            <a:chOff x="2064" y="816"/>
            <a:chExt cx="3360" cy="1296"/>
          </a:xfrm>
        </p:grpSpPr>
        <p:sp>
          <p:nvSpPr>
            <p:cNvPr id="176136" name="Oval 8">
              <a:extLst>
                <a:ext uri="{FF2B5EF4-FFF2-40B4-BE49-F238E27FC236}">
                  <a16:creationId xmlns:a16="http://schemas.microsoft.com/office/drawing/2014/main" id="{F5E6DD24-99D1-4359-A432-93D14D426312}"/>
                </a:ext>
              </a:extLst>
            </p:cNvPr>
            <p:cNvSpPr>
              <a:spLocks noChangeArrowheads="1"/>
            </p:cNvSpPr>
            <p:nvPr/>
          </p:nvSpPr>
          <p:spPr bwMode="auto">
            <a:xfrm>
              <a:off x="2064" y="1488"/>
              <a:ext cx="768" cy="624"/>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137" name="Line 9">
              <a:extLst>
                <a:ext uri="{FF2B5EF4-FFF2-40B4-BE49-F238E27FC236}">
                  <a16:creationId xmlns:a16="http://schemas.microsoft.com/office/drawing/2014/main" id="{3EF45995-3E88-4C1E-BA72-2768C1E308DF}"/>
                </a:ext>
              </a:extLst>
            </p:cNvPr>
            <p:cNvSpPr>
              <a:spLocks noChangeShapeType="1"/>
            </p:cNvSpPr>
            <p:nvPr/>
          </p:nvSpPr>
          <p:spPr bwMode="auto">
            <a:xfrm flipV="1">
              <a:off x="2640" y="1248"/>
              <a:ext cx="528" cy="288"/>
            </a:xfrm>
            <a:prstGeom prst="line">
              <a:avLst/>
            </a:prstGeom>
            <a:noFill/>
            <a:ln w="19050">
              <a:solidFill>
                <a:srgbClr val="99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138" name="Text Box 10">
              <a:extLst>
                <a:ext uri="{FF2B5EF4-FFF2-40B4-BE49-F238E27FC236}">
                  <a16:creationId xmlns:a16="http://schemas.microsoft.com/office/drawing/2014/main" id="{500C8450-4DE5-4076-9778-7D67FE1DBFF4}"/>
                </a:ext>
              </a:extLst>
            </p:cNvPr>
            <p:cNvSpPr txBox="1">
              <a:spLocks noChangeArrowheads="1"/>
            </p:cNvSpPr>
            <p:nvPr/>
          </p:nvSpPr>
          <p:spPr bwMode="auto">
            <a:xfrm>
              <a:off x="3216" y="960"/>
              <a:ext cx="14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139" name="Text Box 11">
              <a:extLst>
                <a:ext uri="{FF2B5EF4-FFF2-40B4-BE49-F238E27FC236}">
                  <a16:creationId xmlns:a16="http://schemas.microsoft.com/office/drawing/2014/main" id="{E4DCCE30-2774-406C-BAF2-1863EBB856CA}"/>
                </a:ext>
              </a:extLst>
            </p:cNvPr>
            <p:cNvSpPr txBox="1">
              <a:spLocks noChangeArrowheads="1"/>
            </p:cNvSpPr>
            <p:nvPr/>
          </p:nvSpPr>
          <p:spPr bwMode="auto">
            <a:xfrm>
              <a:off x="3120" y="816"/>
              <a:ext cx="2304" cy="74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اليوم 4 الإثنين</a:t>
              </a:r>
              <a:endParaRPr kumimoji="0" lang="en-US"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يسوع يطهر الهيكل</a:t>
              </a:r>
              <a:endParaRPr kumimoji="0" lang="en-US"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lang="ar-JO" altLang="en-US" sz="1400" b="1" dirty="0">
                  <a:solidFill>
                    <a:srgbClr val="990000"/>
                  </a:solidFill>
                  <a:latin typeface="Arial" panose="020B0604020202020204" pitchFamily="34" charset="0"/>
                  <a:cs typeface="Arial" panose="020B0604020202020204" pitchFamily="34" charset="0"/>
                </a:rPr>
                <a:t>مت 21: 10-17، مر 11: 15-18، لو 19: 45-48</a:t>
              </a:r>
              <a:endParaRPr kumimoji="0" lang="en-US" altLang="en-US" sz="1400" b="1" u="none" strike="noStrike" kern="1200" cap="none" spc="0" normalizeH="0" baseline="0" noProof="0" dirty="0">
                <a:ln>
                  <a:noFill/>
                </a:ln>
                <a:solidFill>
                  <a:srgbClr val="99000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0184997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76140"/>
                                        </p:tgtEl>
                                        <p:attrNameLst>
                                          <p:attrName>style.visibility</p:attrName>
                                        </p:attrNameLst>
                                      </p:cBhvr>
                                      <p:to>
                                        <p:strVal val="visible"/>
                                      </p:to>
                                    </p:set>
                                    <p:animEffect transition="in" filter="blinds(horizontal)">
                                      <p:cBhvr>
                                        <p:cTn id="7" dur="500"/>
                                        <p:tgtEl>
                                          <p:spTgt spid="176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50974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16375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819054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41233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0261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96869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557739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3088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ج. الصلب</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179-181</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28196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يصلب المسيح لخطايا العالم بعلامات ترافق موته لتشير أن الشعب قد صلب المسيا نفسه</a:t>
            </a:r>
            <a:endParaRPr lang="en-G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endParaRPr lang="en-G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726974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51824" y="5104147"/>
            <a:ext cx="9027900" cy="806035"/>
          </a:xfrm>
          <a:prstGeom prst="rect">
            <a:avLst/>
          </a:prstGeom>
          <a:noFill/>
        </p:spPr>
        <p:txBody>
          <a:bodyPr lIns="91289" tIns="45645" rIns="91289" bIns="45645">
            <a:spAutoFit/>
          </a:bodyPr>
          <a:lstStyle/>
          <a:p>
            <a:pPr marL="0" marR="0" lvl="0" indent="0" algn="l" defTabSz="913365" rtl="0" eaLnBrk="0" fontAlgn="base" latinLnBrk="0" hangingPunct="0">
              <a:lnSpc>
                <a:spcPct val="100000"/>
              </a:lnSpc>
              <a:spcBef>
                <a:spcPct val="0"/>
              </a:spcBef>
              <a:spcAft>
                <a:spcPct val="0"/>
              </a:spcAft>
              <a:buClrTx/>
              <a:buSzTx/>
              <a:buFontTx/>
              <a:buNone/>
              <a:tabLst/>
              <a:defRPr/>
            </a:pPr>
            <a:r>
              <a:rPr kumimoji="0" lang="ar-JO" sz="4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يسوع يموت على الصليب</a:t>
            </a:r>
            <a:endParaRPr kumimoji="0" lang="en-US" sz="4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51913" y="1891627"/>
            <a:ext cx="3178142" cy="2477450"/>
          </a:xfrm>
          <a:prstGeom prst="rect">
            <a:avLst/>
          </a:prstGeom>
          <a:noFill/>
        </p:spPr>
        <p:txBody>
          <a:bodyPr wrap="square" lIns="91289" tIns="45645" rIns="91289" bIns="45645">
            <a:spAutoFit/>
          </a:bodyPr>
          <a:lstStyle/>
          <a:p>
            <a:pPr marL="0" marR="0" lvl="0" indent="0" algn="r" defTabSz="913365" rtl="0" eaLnBrk="0" fontAlgn="base" latinLnBrk="0" hangingPunct="0">
              <a:lnSpc>
                <a:spcPct val="100000"/>
              </a:lnSpc>
              <a:spcBef>
                <a:spcPct val="0"/>
              </a:spcBef>
              <a:spcAft>
                <a:spcPct val="0"/>
              </a:spcAft>
              <a:buClrTx/>
              <a:buSzTx/>
              <a:buFontTx/>
              <a:buNone/>
              <a:tabLst/>
              <a:defRPr/>
            </a:pPr>
            <a:r>
              <a:rPr lang="ar-JO" sz="3100" b="1" dirty="0">
                <a:solidFill>
                  <a:srgbClr val="000000"/>
                </a:solidFill>
                <a:latin typeface="Arial" panose="020B0604020202020204" pitchFamily="34" charset="0"/>
                <a:ea typeface="MS PGothic" pitchFamily="34" charset="-128"/>
              </a:rPr>
              <a:t>متى 27: 38-66</a:t>
            </a:r>
          </a:p>
          <a:p>
            <a:pPr marL="0" marR="0" lvl="0" indent="0" algn="r" defTabSz="913365" rtl="0" eaLnBrk="0" fontAlgn="base" latinLnBrk="0" hangingPunct="0">
              <a:lnSpc>
                <a:spcPct val="100000"/>
              </a:lnSpc>
              <a:spcBef>
                <a:spcPct val="0"/>
              </a:spcBef>
              <a:spcAft>
                <a:spcPct val="0"/>
              </a:spcAft>
              <a:buClrTx/>
              <a:buSzTx/>
              <a:buFontTx/>
              <a:buNone/>
              <a:tabLst/>
              <a:defRPr/>
            </a:pPr>
            <a:r>
              <a:rPr kumimoji="0" lang="ar-JO" sz="31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مرقس 15: 25-47</a:t>
            </a:r>
          </a:p>
          <a:p>
            <a:pPr marL="0" marR="0" lvl="0" indent="0" algn="r" defTabSz="913365" rtl="0" eaLnBrk="0" fontAlgn="base" latinLnBrk="0" hangingPunct="0">
              <a:lnSpc>
                <a:spcPct val="100000"/>
              </a:lnSpc>
              <a:spcBef>
                <a:spcPct val="0"/>
              </a:spcBef>
              <a:spcAft>
                <a:spcPct val="0"/>
              </a:spcAft>
              <a:buClrTx/>
              <a:buSzTx/>
              <a:buFontTx/>
              <a:buNone/>
              <a:tabLst/>
              <a:defRPr/>
            </a:pPr>
            <a:r>
              <a:rPr lang="ar-JO" sz="3100" b="1" dirty="0">
                <a:solidFill>
                  <a:srgbClr val="000000"/>
                </a:solidFill>
                <a:latin typeface="Arial" panose="020B0604020202020204" pitchFamily="34" charset="0"/>
                <a:ea typeface="MS PGothic" pitchFamily="34" charset="-128"/>
              </a:rPr>
              <a:t>لوقا 23: 35-56</a:t>
            </a:r>
          </a:p>
          <a:p>
            <a:pPr marL="0" marR="0" lvl="0" indent="0" algn="r" defTabSz="913365" rtl="0" eaLnBrk="0" fontAlgn="base" latinLnBrk="0" hangingPunct="0">
              <a:lnSpc>
                <a:spcPct val="100000"/>
              </a:lnSpc>
              <a:spcBef>
                <a:spcPct val="0"/>
              </a:spcBef>
              <a:spcAft>
                <a:spcPct val="0"/>
              </a:spcAft>
              <a:buClrTx/>
              <a:buSzTx/>
              <a:buFontTx/>
              <a:buNone/>
              <a:tabLst/>
              <a:defRPr/>
            </a:pPr>
            <a:r>
              <a:rPr kumimoji="0" lang="ar-JO" sz="31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يوحنا 19: 28-42</a:t>
            </a:r>
            <a:endParaRPr kumimoji="0" lang="en-US" sz="31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p:txBody>
      </p:sp>
      <p:sp>
        <p:nvSpPr>
          <p:cNvPr id="9" name="TextBox 8"/>
          <p:cNvSpPr txBox="1"/>
          <p:nvPr/>
        </p:nvSpPr>
        <p:spPr>
          <a:xfrm>
            <a:off x="151823" y="4749134"/>
            <a:ext cx="1291848" cy="418772"/>
          </a:xfrm>
          <a:prstGeom prst="rect">
            <a:avLst/>
          </a:prstGeom>
          <a:noFill/>
        </p:spPr>
        <p:txBody>
          <a:bodyPr wrap="none" lIns="64208" tIns="32101" rIns="64208" bIns="32101">
            <a:spAutoFit/>
          </a:bodyPr>
          <a:lstStyle/>
          <a:p>
            <a:pPr marL="0" marR="0" lvl="0" indent="0" algn="l" defTabSz="321231" rtl="0" eaLnBrk="0" fontAlgn="base" latinLnBrk="0" hangingPunct="0">
              <a:lnSpc>
                <a:spcPct val="100000"/>
              </a:lnSpc>
              <a:spcBef>
                <a:spcPct val="0"/>
              </a:spcBef>
              <a:spcAft>
                <a:spcPct val="0"/>
              </a:spcAft>
              <a:buClrTx/>
              <a:buSzTx/>
              <a:buFontTx/>
              <a:buNone/>
              <a:tabLst/>
              <a:defRPr/>
            </a:pPr>
            <a:r>
              <a:rPr kumimoji="0" lang="ar-JO"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DejaVu Sans" charset="0"/>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DejaVu Sans" charset="0"/>
            </a:endParaRPr>
          </a:p>
        </p:txBody>
      </p:sp>
      <p:grpSp>
        <p:nvGrpSpPr>
          <p:cNvPr id="8" name="Group 7"/>
          <p:cNvGrpSpPr/>
          <p:nvPr/>
        </p:nvGrpSpPr>
        <p:grpSpPr>
          <a:xfrm>
            <a:off x="107504" y="404664"/>
            <a:ext cx="3456896" cy="1551664"/>
            <a:chOff x="5508104" y="620689"/>
            <a:chExt cx="3456896" cy="1551664"/>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endParaRPr>
              </a:p>
            </p:txBody>
          </p:sp>
        </p:grpSp>
        <p:sp>
          <p:nvSpPr>
            <p:cNvPr id="12" name="TextBox 11"/>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a:t>
              </a:r>
              <a:r>
                <a:rPr kumimoji="0" lang="ar-JO" altLang="zh-CN" sz="4400" b="0" i="0" u="none" strike="noStrike" kern="1200" cap="none" spc="-250" normalizeH="0" noProof="0" dirty="0">
                  <a:ln>
                    <a:noFill/>
                  </a:ln>
                  <a:solidFill>
                    <a:srgbClr val="002060"/>
                  </a:solidFill>
                  <a:effectLst/>
                  <a:uLnTx/>
                  <a:uFillTx/>
                  <a:latin typeface="Avenir Black"/>
                  <a:ea typeface="ＭＳ Ｐゴシック" charset="0"/>
                  <a:cs typeface="Avenir Black"/>
                </a:rPr>
                <a:t>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4165239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assion Week0001">
            <a:extLst>
              <a:ext uri="{FF2B5EF4-FFF2-40B4-BE49-F238E27FC236}">
                <a16:creationId xmlns:a16="http://schemas.microsoft.com/office/drawing/2014/main" id="{A0A8CF36-E174-01E0-64EE-6344A0FCF39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11" name="Slide Number Placeholder 4">
            <a:extLst>
              <a:ext uri="{FF2B5EF4-FFF2-40B4-BE49-F238E27FC236}">
                <a16:creationId xmlns:a16="http://schemas.microsoft.com/office/drawing/2014/main" id="{48813034-C24E-4874-8A0F-4E18001CB5F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651E8D-3B4F-4EB4-A09A-45EB5A2104E2}" type="slidenum">
              <a:rPr kumimoji="0" lang="en-US" altLang="en-US" sz="1400" u="none" strike="noStrike" kern="1200" cap="none" spc="0" normalizeH="0" baseline="0" noProof="0" smtClean="0">
                <a:ln>
                  <a:noFill/>
                </a:ln>
                <a:solidFill>
                  <a:srgbClr val="000000"/>
                </a:solidFill>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400" u="none" strike="noStrike" kern="1200" cap="none" spc="0" normalizeH="0" baseline="0" noProof="0" dirty="0">
              <a:ln>
                <a:noFill/>
              </a:ln>
              <a:solidFill>
                <a:srgbClr val="000000"/>
              </a:solidFill>
              <a:effectLst/>
              <a:uLnTx/>
              <a:uFillTx/>
              <a:ea typeface="+mn-ea"/>
            </a:endParaRPr>
          </a:p>
        </p:txBody>
      </p:sp>
      <p:sp>
        <p:nvSpPr>
          <p:cNvPr id="178185" name="Text Box 9">
            <a:extLst>
              <a:ext uri="{FF2B5EF4-FFF2-40B4-BE49-F238E27FC236}">
                <a16:creationId xmlns:a16="http://schemas.microsoft.com/office/drawing/2014/main" id="{E0709D54-B4C9-480F-A6AB-E56F738C46A1}"/>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u="none" strike="noStrike" kern="1200" cap="none" spc="0" normalizeH="0" baseline="0" noProof="0" dirty="0">
              <a:ln>
                <a:noFill/>
              </a:ln>
              <a:solidFill>
                <a:srgbClr val="000066"/>
              </a:solidFill>
              <a:effectLst/>
              <a:uLnTx/>
              <a:uFillTx/>
              <a:latin typeface="Verdana" panose="020B0604030504040204" pitchFamily="34" charset="0"/>
              <a:ea typeface="+mn-ea"/>
              <a:cs typeface="Arial" panose="020B0604020202020204" pitchFamily="34" charset="0"/>
            </a:endParaRPr>
          </a:p>
        </p:txBody>
      </p:sp>
      <p:grpSp>
        <p:nvGrpSpPr>
          <p:cNvPr id="178194" name="Group 18">
            <a:extLst>
              <a:ext uri="{FF2B5EF4-FFF2-40B4-BE49-F238E27FC236}">
                <a16:creationId xmlns:a16="http://schemas.microsoft.com/office/drawing/2014/main" id="{EC196C8C-1E38-4617-AA74-9C59A3B979CE}"/>
              </a:ext>
            </a:extLst>
          </p:cNvPr>
          <p:cNvGrpSpPr>
            <a:grpSpLocks/>
          </p:cNvGrpSpPr>
          <p:nvPr/>
        </p:nvGrpSpPr>
        <p:grpSpPr bwMode="auto">
          <a:xfrm>
            <a:off x="4800600" y="762000"/>
            <a:ext cx="3962400" cy="3276600"/>
            <a:chOff x="3024" y="480"/>
            <a:chExt cx="2496" cy="2064"/>
          </a:xfrm>
        </p:grpSpPr>
        <p:sp>
          <p:nvSpPr>
            <p:cNvPr id="178186" name="Oval 10">
              <a:extLst>
                <a:ext uri="{FF2B5EF4-FFF2-40B4-BE49-F238E27FC236}">
                  <a16:creationId xmlns:a16="http://schemas.microsoft.com/office/drawing/2014/main" id="{27803F50-2D49-4C07-BF28-64C76EDDAFC0}"/>
                </a:ext>
              </a:extLst>
            </p:cNvPr>
            <p:cNvSpPr>
              <a:spLocks noChangeArrowheads="1"/>
            </p:cNvSpPr>
            <p:nvPr/>
          </p:nvSpPr>
          <p:spPr bwMode="auto">
            <a:xfrm>
              <a:off x="3024" y="1632"/>
              <a:ext cx="960" cy="912"/>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88" name="Text Box 12">
              <a:extLst>
                <a:ext uri="{FF2B5EF4-FFF2-40B4-BE49-F238E27FC236}">
                  <a16:creationId xmlns:a16="http://schemas.microsoft.com/office/drawing/2014/main" id="{5D625A13-8194-48CB-9660-6B1E32A3F02C}"/>
                </a:ext>
              </a:extLst>
            </p:cNvPr>
            <p:cNvSpPr txBox="1">
              <a:spLocks noChangeArrowheads="1"/>
            </p:cNvSpPr>
            <p:nvPr/>
          </p:nvSpPr>
          <p:spPr bwMode="auto">
            <a:xfrm>
              <a:off x="3744" y="480"/>
              <a:ext cx="1776" cy="88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اليوم 5 الثلاثاء</a:t>
              </a:r>
              <a:endParaRPr kumimoji="0" lang="en-US"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المجادلة والأمثال</a:t>
              </a:r>
              <a:endParaRPr kumimoji="0" lang="en-US"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lang="ar-JO" altLang="en-US" sz="1400" b="1" dirty="0">
                  <a:solidFill>
                    <a:srgbClr val="990000"/>
                  </a:solidFill>
                  <a:latin typeface="Arial" panose="020B0604020202020204" pitchFamily="34" charset="0"/>
                  <a:cs typeface="Arial" panose="020B0604020202020204" pitchFamily="34" charset="0"/>
                </a:rPr>
                <a:t>مت 21: 23-24: 51، مر 11: 27-13: 37، لو 20: 1-21: 36</a:t>
              </a:r>
              <a:endParaRPr kumimoji="0" lang="en-US" altLang="en-US" sz="1400" b="1" u="none" strike="noStrike" kern="1200" cap="none" spc="0" normalizeH="0" baseline="0" noProof="0" dirty="0">
                <a:ln>
                  <a:noFill/>
                </a:ln>
                <a:solidFill>
                  <a:srgbClr val="990000"/>
                </a:solidFill>
                <a:effectLst/>
                <a:uLnTx/>
                <a:uFillTx/>
                <a:latin typeface="Arial" panose="020B0604020202020204" pitchFamily="34" charset="0"/>
                <a:ea typeface="+mn-ea"/>
                <a:cs typeface="Arial" panose="020B0604020202020204" pitchFamily="34" charset="0"/>
              </a:endParaRPr>
            </a:p>
          </p:txBody>
        </p:sp>
        <p:sp>
          <p:nvSpPr>
            <p:cNvPr id="178191" name="Freeform 15">
              <a:extLst>
                <a:ext uri="{FF2B5EF4-FFF2-40B4-BE49-F238E27FC236}">
                  <a16:creationId xmlns:a16="http://schemas.microsoft.com/office/drawing/2014/main" id="{D4743531-7CF5-4D54-8B23-F93EFFAAFB8A}"/>
                </a:ext>
              </a:extLst>
            </p:cNvPr>
            <p:cNvSpPr>
              <a:spLocks/>
            </p:cNvSpPr>
            <p:nvPr/>
          </p:nvSpPr>
          <p:spPr bwMode="auto">
            <a:xfrm>
              <a:off x="3168" y="768"/>
              <a:ext cx="528" cy="864"/>
            </a:xfrm>
            <a:custGeom>
              <a:avLst/>
              <a:gdLst>
                <a:gd name="T0" fmla="*/ 528 w 528"/>
                <a:gd name="T1" fmla="*/ 0 h 864"/>
                <a:gd name="T2" fmla="*/ 48 w 528"/>
                <a:gd name="T3" fmla="*/ 192 h 864"/>
                <a:gd name="T4" fmla="*/ 240 w 528"/>
                <a:gd name="T5" fmla="*/ 864 h 864"/>
              </a:gdLst>
              <a:ahLst/>
              <a:cxnLst>
                <a:cxn ang="0">
                  <a:pos x="T0" y="T1"/>
                </a:cxn>
                <a:cxn ang="0">
                  <a:pos x="T2" y="T3"/>
                </a:cxn>
                <a:cxn ang="0">
                  <a:pos x="T4" y="T5"/>
                </a:cxn>
              </a:cxnLst>
              <a:rect l="0" t="0" r="r" b="b"/>
              <a:pathLst>
                <a:path w="528" h="864">
                  <a:moveTo>
                    <a:pt x="528" y="0"/>
                  </a:moveTo>
                  <a:cubicBezTo>
                    <a:pt x="312" y="24"/>
                    <a:pt x="96" y="48"/>
                    <a:pt x="48" y="192"/>
                  </a:cubicBezTo>
                  <a:cubicBezTo>
                    <a:pt x="0" y="336"/>
                    <a:pt x="208" y="744"/>
                    <a:pt x="240" y="864"/>
                  </a:cubicBezTo>
                </a:path>
              </a:pathLst>
            </a:custGeom>
            <a:noFill/>
            <a:ln w="28575" cmpd="sng">
              <a:solidFill>
                <a:srgbClr val="99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8192" name="Text Box 16">
            <a:extLst>
              <a:ext uri="{FF2B5EF4-FFF2-40B4-BE49-F238E27FC236}">
                <a16:creationId xmlns:a16="http://schemas.microsoft.com/office/drawing/2014/main" id="{5C73062E-E34B-40B2-B814-8CEC55478CE5}"/>
              </a:ext>
            </a:extLst>
          </p:cNvPr>
          <p:cNvSpPr txBox="1">
            <a:spLocks noChangeArrowheads="1"/>
          </p:cNvSpPr>
          <p:nvPr/>
        </p:nvSpPr>
        <p:spPr bwMode="auto">
          <a:xfrm>
            <a:off x="6477000" y="4114800"/>
            <a:ext cx="2133600" cy="10156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4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اليوم 6 الأربعاء</a:t>
            </a:r>
            <a:endParaRPr kumimoji="0" lang="en-US" altLang="en-US" sz="24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4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يوم راحة</a:t>
            </a:r>
            <a:endParaRPr kumimoji="0" lang="en-US" altLang="en-US" sz="24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endParaRPr>
          </a:p>
        </p:txBody>
      </p:sp>
      <p:sp>
        <p:nvSpPr>
          <p:cNvPr id="178193" name="Rectangle 17">
            <a:extLst>
              <a:ext uri="{FF2B5EF4-FFF2-40B4-BE49-F238E27FC236}">
                <a16:creationId xmlns:a16="http://schemas.microsoft.com/office/drawing/2014/main" id="{F0B7CA70-5318-4FDF-B560-2A943B605133}"/>
              </a:ext>
            </a:extLst>
          </p:cNvPr>
          <p:cNvSpPr>
            <a:spLocks noGrp="1" noChangeArrowheads="1"/>
          </p:cNvSpPr>
          <p:nvPr>
            <p:ph type="title"/>
          </p:nvPr>
        </p:nvSpPr>
        <p:spPr>
          <a:xfrm>
            <a:off x="457200" y="0"/>
            <a:ext cx="7867934" cy="1064525"/>
          </a:xfrm>
        </p:spPr>
        <p:txBody>
          <a:bodyPr/>
          <a:lstStyle/>
          <a:p>
            <a:r>
              <a:rPr lang="ar-JO" altLang="en-US" sz="4000" dirty="0">
                <a:solidFill>
                  <a:srgbClr val="FF0000"/>
                </a:solidFill>
                <a:latin typeface="Verdana" panose="020B0604030504040204" pitchFamily="34" charset="0"/>
              </a:rPr>
              <a:t>الثلاثاء والأربعاء</a:t>
            </a:r>
            <a:endParaRPr lang="en-US" altLang="en-US" sz="4000" dirty="0">
              <a:solidFill>
                <a:srgbClr val="FF0000"/>
              </a:solidFill>
              <a:latin typeface="Verdana" panose="020B0604030504040204" pitchFamily="34" charset="0"/>
            </a:endParaRPr>
          </a:p>
        </p:txBody>
      </p:sp>
    </p:spTree>
    <p:extLst>
      <p:ext uri="{BB962C8B-B14F-4D97-AF65-F5344CB8AC3E}">
        <p14:creationId xmlns:p14="http://schemas.microsoft.com/office/powerpoint/2010/main" val="165071141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78194"/>
                                        </p:tgtEl>
                                        <p:attrNameLst>
                                          <p:attrName>style.visibility</p:attrName>
                                        </p:attrNameLst>
                                      </p:cBhvr>
                                      <p:to>
                                        <p:strVal val="visible"/>
                                      </p:to>
                                    </p:set>
                                    <p:animEffect transition="in" filter="blinds(horizontal)">
                                      <p:cBhvr>
                                        <p:cTn id="7" dur="500"/>
                                        <p:tgtEl>
                                          <p:spTgt spid="1781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8192"/>
                                        </p:tgtEl>
                                        <p:attrNameLst>
                                          <p:attrName>style.visibility</p:attrName>
                                        </p:attrNameLst>
                                      </p:cBhvr>
                                      <p:to>
                                        <p:strVal val="visible"/>
                                      </p:to>
                                    </p:set>
                                    <p:animEffect transition="in" filter="blinds(horizontal)">
                                      <p:cBhvr>
                                        <p:cTn id="12" dur="500"/>
                                        <p:tgtEl>
                                          <p:spTgt spid="178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92"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69996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96548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66071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87961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63844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801594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044652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519750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07" name="Picture 5" descr="Rev 20v15 Lake Of Fir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46850" y="4910138"/>
            <a:ext cx="2597150" cy="1947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 name="Rectangle 3"/>
          <p:cNvSpPr txBox="1">
            <a:spLocks noChangeArrowheads="1"/>
          </p:cNvSpPr>
          <p:nvPr/>
        </p:nvSpPr>
        <p:spPr bwMode="auto">
          <a:xfrm>
            <a:off x="6172200" y="5334000"/>
            <a:ext cx="2882900" cy="14356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1"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جهنم </a:t>
            </a: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جهنا</a:t>
            </a: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بحيرة النار</a:t>
            </a: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بحيرة الألم المشتعلة</a:t>
            </a: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الموت الثاني</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nvGrpSpPr>
          <p:cNvPr id="12" name="Group 11"/>
          <p:cNvGrpSpPr>
            <a:grpSpLocks/>
          </p:cNvGrpSpPr>
          <p:nvPr/>
        </p:nvGrpSpPr>
        <p:grpSpPr bwMode="auto">
          <a:xfrm>
            <a:off x="73025" y="2508250"/>
            <a:ext cx="3435350" cy="2935288"/>
            <a:chOff x="72570" y="2616642"/>
            <a:chExt cx="3435049" cy="2935072"/>
          </a:xfrm>
        </p:grpSpPr>
        <p:sp>
          <p:nvSpPr>
            <p:cNvPr id="4" name="Rectangle 3"/>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13" name="Rectangle 3"/>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ش</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ي</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ئ</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و</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ل</a:t>
              </a:r>
              <a:endParaRPr kumimoji="0" lang="en-US" sz="40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grpSp>
      <p:sp>
        <p:nvSpPr>
          <p:cNvPr id="198659" name="Rectangle 3"/>
          <p:cNvSpPr>
            <a:spLocks noGrp="1" noChangeArrowheads="1"/>
          </p:cNvSpPr>
          <p:nvPr>
            <p:ph type="title"/>
          </p:nvPr>
        </p:nvSpPr>
        <p:spPr>
          <a:xfrm>
            <a:off x="0" y="0"/>
            <a:ext cx="3733800" cy="1265238"/>
          </a:xfrm>
          <a:effectLst>
            <a:outerShdw blurRad="63500" dist="107763" dir="2700000" algn="ctr" rotWithShape="0">
              <a:srgbClr val="000000">
                <a:alpha val="74998"/>
              </a:srgbClr>
            </a:outerShdw>
          </a:effectLst>
        </p:spPr>
        <p:txBody>
          <a:bodyPr/>
          <a:lstStyle/>
          <a:p>
            <a:pPr eaLnBrk="1" hangingPunct="1">
              <a:lnSpc>
                <a:spcPct val="80000"/>
              </a:lnSpc>
              <a:defRPr/>
            </a:pPr>
            <a:r>
              <a:rPr lang="ar-JO" sz="3600" b="1" dirty="0">
                <a:latin typeface="Arial" panose="020B0604020202020204" pitchFamily="34" charset="0"/>
                <a:ea typeface="ＭＳ Ｐゴシック" charset="0"/>
                <a:cs typeface="Arial" panose="020B0604020202020204" pitchFamily="34" charset="0"/>
              </a:rPr>
              <a:t>نقل الى الفردوس </a:t>
            </a:r>
            <a:r>
              <a:rPr lang="en-US" sz="3600" b="1" dirty="0">
                <a:latin typeface="Arial" panose="020B0604020202020204" pitchFamily="34" charset="0"/>
                <a:ea typeface="ＭＳ Ｐゴシック" charset="0"/>
                <a:cs typeface="Arial" panose="020B0604020202020204" pitchFamily="34" charset="0"/>
              </a:rPr>
              <a:t>(Paradise)</a:t>
            </a:r>
            <a:endParaRPr lang="en-US" sz="4000" b="1" dirty="0">
              <a:latin typeface="Arial" panose="020B0604020202020204" pitchFamily="34" charset="0"/>
              <a:ea typeface="ＭＳ Ｐゴシック" charset="0"/>
              <a:cs typeface="Arial" panose="020B0604020202020204" pitchFamily="34" charset="0"/>
            </a:endParaRPr>
          </a:p>
        </p:txBody>
      </p:sp>
      <p:sp>
        <p:nvSpPr>
          <p:cNvPr id="101381" name="Text Box 1041"/>
          <p:cNvSpPr txBox="1">
            <a:spLocks noChangeArrowheads="1"/>
          </p:cNvSpPr>
          <p:nvPr/>
        </p:nvSpPr>
        <p:spPr bwMode="auto">
          <a:xfrm>
            <a:off x="7848600" y="28575"/>
            <a:ext cx="10166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Dominican Small Caps" charset="0"/>
                <a:ea typeface="ＭＳ Ｐゴシック" charset="0"/>
                <a:cs typeface="ＭＳ Ｐゴシック" charset="0"/>
              </a:defRPr>
            </a:lvl1pPr>
            <a:lvl2pPr marL="742950" indent="-285750" eaLnBrk="0" hangingPunct="0">
              <a:defRPr sz="2400">
                <a:solidFill>
                  <a:schemeClr val="tx1"/>
                </a:solidFill>
                <a:latin typeface="Dominican Small Caps" charset="0"/>
                <a:ea typeface="ＭＳ Ｐゴシック" charset="0"/>
              </a:defRPr>
            </a:lvl2pPr>
            <a:lvl3pPr marL="1143000" indent="-228600" eaLnBrk="0" hangingPunct="0">
              <a:defRPr sz="2400">
                <a:solidFill>
                  <a:schemeClr val="tx1"/>
                </a:solidFill>
                <a:latin typeface="Dominican Small Caps" charset="0"/>
                <a:ea typeface="ＭＳ Ｐゴシック" charset="0"/>
              </a:defRPr>
            </a:lvl3pPr>
            <a:lvl4pPr marL="1600200" indent="-228600" eaLnBrk="0" hangingPunct="0">
              <a:defRPr sz="2400">
                <a:solidFill>
                  <a:schemeClr val="tx1"/>
                </a:solidFill>
                <a:latin typeface="Dominican Small Caps" charset="0"/>
                <a:ea typeface="ＭＳ Ｐゴシック" charset="0"/>
              </a:defRPr>
            </a:lvl4pPr>
            <a:lvl5pPr marL="2057400" indent="-228600" eaLnBrk="0" hangingPunct="0">
              <a:defRPr sz="2400">
                <a:solidFill>
                  <a:schemeClr val="tx1"/>
                </a:solidFill>
                <a:latin typeface="Dominican Small Caps" charset="0"/>
                <a:ea typeface="ＭＳ Ｐゴシック" charset="0"/>
              </a:defRPr>
            </a:lvl5pPr>
            <a:lvl6pPr marL="2514600" indent="-228600" eaLnBrk="0" fontAlgn="base" hangingPunct="0">
              <a:spcBef>
                <a:spcPct val="0"/>
              </a:spcBef>
              <a:spcAft>
                <a:spcPct val="0"/>
              </a:spcAft>
              <a:defRPr sz="2400">
                <a:solidFill>
                  <a:schemeClr val="tx1"/>
                </a:solidFill>
                <a:latin typeface="Dominican Small Caps" charset="0"/>
                <a:ea typeface="ＭＳ Ｐゴシック" charset="0"/>
              </a:defRPr>
            </a:lvl6pPr>
            <a:lvl7pPr marL="2971800" indent="-228600" eaLnBrk="0" fontAlgn="base" hangingPunct="0">
              <a:spcBef>
                <a:spcPct val="0"/>
              </a:spcBef>
              <a:spcAft>
                <a:spcPct val="0"/>
              </a:spcAft>
              <a:defRPr sz="2400">
                <a:solidFill>
                  <a:schemeClr val="tx1"/>
                </a:solidFill>
                <a:latin typeface="Dominican Small Caps" charset="0"/>
                <a:ea typeface="ＭＳ Ｐゴシック" charset="0"/>
              </a:defRPr>
            </a:lvl7pPr>
            <a:lvl8pPr marL="3429000" indent="-228600" eaLnBrk="0" fontAlgn="base" hangingPunct="0">
              <a:spcBef>
                <a:spcPct val="0"/>
              </a:spcBef>
              <a:spcAft>
                <a:spcPct val="0"/>
              </a:spcAft>
              <a:defRPr sz="2400">
                <a:solidFill>
                  <a:schemeClr val="tx1"/>
                </a:solidFill>
                <a:latin typeface="Dominican Small Caps" charset="0"/>
                <a:ea typeface="ＭＳ Ｐゴシック" charset="0"/>
              </a:defRPr>
            </a:lvl8pPr>
            <a:lvl9pPr marL="3886200" indent="-228600" eaLnBrk="0" fontAlgn="base" hangingPunct="0">
              <a:spcBef>
                <a:spcPct val="0"/>
              </a:spcBef>
              <a:spcAft>
                <a:spcPct val="0"/>
              </a:spcAft>
              <a:defRPr sz="2400">
                <a:solidFill>
                  <a:schemeClr val="tx1"/>
                </a:solidFill>
                <a:latin typeface="Dominican Small Caps"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14و16</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8" name="Group 7"/>
          <p:cNvGrpSpPr>
            <a:grpSpLocks/>
          </p:cNvGrpSpPr>
          <p:nvPr/>
        </p:nvGrpSpPr>
        <p:grpSpPr bwMode="auto">
          <a:xfrm>
            <a:off x="895350" y="2684463"/>
            <a:ext cx="2503488" cy="1246187"/>
            <a:chOff x="895048" y="2794000"/>
            <a:chExt cx="2503713" cy="1245810"/>
          </a:xfrm>
        </p:grpSpPr>
        <p:sp>
          <p:nvSpPr>
            <p:cNvPr id="101423" name="Rectangle 8"/>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101424"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Dominican Small Caps" charset="0"/>
                  <a:ea typeface="ＭＳ Ｐゴシック" charset="0"/>
                  <a:cs typeface="ＭＳ Ｐゴシック" charset="0"/>
                </a:defRPr>
              </a:lvl1pPr>
              <a:lvl2pPr marL="742950" indent="-285750" eaLnBrk="0" hangingPunct="0">
                <a:defRPr sz="2400">
                  <a:solidFill>
                    <a:schemeClr val="tx1"/>
                  </a:solidFill>
                  <a:latin typeface="Dominican Small Caps" charset="0"/>
                  <a:ea typeface="ＭＳ Ｐゴシック" charset="0"/>
                </a:defRPr>
              </a:lvl2pPr>
              <a:lvl3pPr marL="1143000" indent="-228600" eaLnBrk="0" hangingPunct="0">
                <a:defRPr sz="2400">
                  <a:solidFill>
                    <a:schemeClr val="tx1"/>
                  </a:solidFill>
                  <a:latin typeface="Dominican Small Caps" charset="0"/>
                  <a:ea typeface="ＭＳ Ｐゴシック" charset="0"/>
                </a:defRPr>
              </a:lvl3pPr>
              <a:lvl4pPr marL="1600200" indent="-228600" eaLnBrk="0" hangingPunct="0">
                <a:defRPr sz="2400">
                  <a:solidFill>
                    <a:schemeClr val="tx1"/>
                  </a:solidFill>
                  <a:latin typeface="Dominican Small Caps" charset="0"/>
                  <a:ea typeface="ＭＳ Ｐゴシック" charset="0"/>
                </a:defRPr>
              </a:lvl4pPr>
              <a:lvl5pPr marL="2057400" indent="-228600" eaLnBrk="0" hangingPunct="0">
                <a:defRPr sz="2400">
                  <a:solidFill>
                    <a:schemeClr val="tx1"/>
                  </a:solidFill>
                  <a:latin typeface="Dominican Small Caps" charset="0"/>
                  <a:ea typeface="ＭＳ Ｐゴシック" charset="0"/>
                </a:defRPr>
              </a:lvl5pPr>
              <a:lvl6pPr marL="2514600" indent="-228600" eaLnBrk="0" fontAlgn="base" hangingPunct="0">
                <a:spcBef>
                  <a:spcPct val="0"/>
                </a:spcBef>
                <a:spcAft>
                  <a:spcPct val="0"/>
                </a:spcAft>
                <a:defRPr sz="2400">
                  <a:solidFill>
                    <a:schemeClr val="tx1"/>
                  </a:solidFill>
                  <a:latin typeface="Dominican Small Caps" charset="0"/>
                  <a:ea typeface="ＭＳ Ｐゴシック" charset="0"/>
                </a:defRPr>
              </a:lvl6pPr>
              <a:lvl7pPr marL="2971800" indent="-228600" eaLnBrk="0" fontAlgn="base" hangingPunct="0">
                <a:spcBef>
                  <a:spcPct val="0"/>
                </a:spcBef>
                <a:spcAft>
                  <a:spcPct val="0"/>
                </a:spcAft>
                <a:defRPr sz="2400">
                  <a:solidFill>
                    <a:schemeClr val="tx1"/>
                  </a:solidFill>
                  <a:latin typeface="Dominican Small Caps" charset="0"/>
                  <a:ea typeface="ＭＳ Ｐゴシック" charset="0"/>
                </a:defRPr>
              </a:lvl7pPr>
              <a:lvl8pPr marL="3429000" indent="-228600" eaLnBrk="0" fontAlgn="base" hangingPunct="0">
                <a:spcBef>
                  <a:spcPct val="0"/>
                </a:spcBef>
                <a:spcAft>
                  <a:spcPct val="0"/>
                </a:spcAft>
                <a:defRPr sz="2400">
                  <a:solidFill>
                    <a:schemeClr val="tx1"/>
                  </a:solidFill>
                  <a:latin typeface="Dominican Small Caps" charset="0"/>
                  <a:ea typeface="ＭＳ Ｐゴシック" charset="0"/>
                </a:defRPr>
              </a:lvl8pPr>
              <a:lvl9pPr marL="3886200" indent="-228600" eaLnBrk="0" fontAlgn="base" hangingPunct="0">
                <a:spcBef>
                  <a:spcPct val="0"/>
                </a:spcBef>
                <a:spcAft>
                  <a:spcPct val="0"/>
                </a:spcAft>
                <a:defRPr sz="2400">
                  <a:solidFill>
                    <a:schemeClr val="tx1"/>
                  </a:solidFill>
                  <a:latin typeface="Dominican Small Caps" charset="0"/>
                  <a:ea typeface="ＭＳ Ｐゴシック" charset="0"/>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ar-JO" sz="4000" b="1" i="0"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rPr>
                <a:t>النعيم</a:t>
              </a:r>
              <a:endParaRPr kumimoji="0" lang="en-US" sz="2800" b="1" i="0"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endParaRPr>
            </a:p>
          </p:txBody>
        </p:sp>
      </p:grpSp>
      <p:pic>
        <p:nvPicPr>
          <p:cNvPr id="101383" name="Picture 1" descr="rev 20 cros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70325" y="2606675"/>
            <a:ext cx="1076325" cy="121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4" name="Group 13"/>
          <p:cNvGrpSpPr>
            <a:grpSpLocks/>
          </p:cNvGrpSpPr>
          <p:nvPr/>
        </p:nvGrpSpPr>
        <p:grpSpPr bwMode="auto">
          <a:xfrm>
            <a:off x="906463" y="4051300"/>
            <a:ext cx="2536825" cy="1246188"/>
            <a:chOff x="907140" y="4160762"/>
            <a:chExt cx="2535759" cy="1245810"/>
          </a:xfrm>
        </p:grpSpPr>
        <p:sp>
          <p:nvSpPr>
            <p:cNvPr id="101421" name="Rectangle 9"/>
            <p:cNvSpPr>
              <a:spLocks noChangeArrowheads="1"/>
            </p:cNvSpPr>
            <p:nvPr/>
          </p:nvSpPr>
          <p:spPr bwMode="auto">
            <a:xfrm>
              <a:off x="907143" y="4160762"/>
              <a:ext cx="2503713"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11" name="Rectangle 3"/>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الهاوية</a:t>
              </a:r>
              <a:endParaRPr kumimoji="0" lang="en-US" sz="4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 name="Group 14"/>
          <p:cNvGrpSpPr>
            <a:grpSpLocks/>
          </p:cNvGrpSpPr>
          <p:nvPr/>
        </p:nvGrpSpPr>
        <p:grpSpPr bwMode="auto">
          <a:xfrm>
            <a:off x="4983163" y="774700"/>
            <a:ext cx="2503487" cy="1244600"/>
            <a:chOff x="895048" y="2794000"/>
            <a:chExt cx="2503713" cy="1245810"/>
          </a:xfrm>
        </p:grpSpPr>
        <p:sp>
          <p:nvSpPr>
            <p:cNvPr id="101419" name="Rectangle 15"/>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101420"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Dominican Small Caps" charset="0"/>
                  <a:ea typeface="ＭＳ Ｐゴシック" charset="0"/>
                  <a:cs typeface="ＭＳ Ｐゴシック" charset="0"/>
                </a:defRPr>
              </a:lvl1pPr>
              <a:lvl2pPr marL="742950" indent="-285750" eaLnBrk="0" hangingPunct="0">
                <a:defRPr sz="2400">
                  <a:solidFill>
                    <a:schemeClr val="tx1"/>
                  </a:solidFill>
                  <a:latin typeface="Dominican Small Caps" charset="0"/>
                  <a:ea typeface="ＭＳ Ｐゴシック" charset="0"/>
                </a:defRPr>
              </a:lvl2pPr>
              <a:lvl3pPr marL="1143000" indent="-228600" eaLnBrk="0" hangingPunct="0">
                <a:defRPr sz="2400">
                  <a:solidFill>
                    <a:schemeClr val="tx1"/>
                  </a:solidFill>
                  <a:latin typeface="Dominican Small Caps" charset="0"/>
                  <a:ea typeface="ＭＳ Ｐゴシック" charset="0"/>
                </a:defRPr>
              </a:lvl3pPr>
              <a:lvl4pPr marL="1600200" indent="-228600" eaLnBrk="0" hangingPunct="0">
                <a:defRPr sz="2400">
                  <a:solidFill>
                    <a:schemeClr val="tx1"/>
                  </a:solidFill>
                  <a:latin typeface="Dominican Small Caps" charset="0"/>
                  <a:ea typeface="ＭＳ Ｐゴシック" charset="0"/>
                </a:defRPr>
              </a:lvl4pPr>
              <a:lvl5pPr marL="2057400" indent="-228600" eaLnBrk="0" hangingPunct="0">
                <a:defRPr sz="2400">
                  <a:solidFill>
                    <a:schemeClr val="tx1"/>
                  </a:solidFill>
                  <a:latin typeface="Dominican Small Caps" charset="0"/>
                  <a:ea typeface="ＭＳ Ｐゴシック" charset="0"/>
                </a:defRPr>
              </a:lvl5pPr>
              <a:lvl6pPr marL="2514600" indent="-228600" eaLnBrk="0" fontAlgn="base" hangingPunct="0">
                <a:spcBef>
                  <a:spcPct val="0"/>
                </a:spcBef>
                <a:spcAft>
                  <a:spcPct val="0"/>
                </a:spcAft>
                <a:defRPr sz="2400">
                  <a:solidFill>
                    <a:schemeClr val="tx1"/>
                  </a:solidFill>
                  <a:latin typeface="Dominican Small Caps" charset="0"/>
                  <a:ea typeface="ＭＳ Ｐゴシック" charset="0"/>
                </a:defRPr>
              </a:lvl6pPr>
              <a:lvl7pPr marL="2971800" indent="-228600" eaLnBrk="0" fontAlgn="base" hangingPunct="0">
                <a:spcBef>
                  <a:spcPct val="0"/>
                </a:spcBef>
                <a:spcAft>
                  <a:spcPct val="0"/>
                </a:spcAft>
                <a:defRPr sz="2400">
                  <a:solidFill>
                    <a:schemeClr val="tx1"/>
                  </a:solidFill>
                  <a:latin typeface="Dominican Small Caps" charset="0"/>
                  <a:ea typeface="ＭＳ Ｐゴシック" charset="0"/>
                </a:defRPr>
              </a:lvl7pPr>
              <a:lvl8pPr marL="3429000" indent="-228600" eaLnBrk="0" fontAlgn="base" hangingPunct="0">
                <a:spcBef>
                  <a:spcPct val="0"/>
                </a:spcBef>
                <a:spcAft>
                  <a:spcPct val="0"/>
                </a:spcAft>
                <a:defRPr sz="2400">
                  <a:solidFill>
                    <a:schemeClr val="tx1"/>
                  </a:solidFill>
                  <a:latin typeface="Dominican Small Caps" charset="0"/>
                  <a:ea typeface="ＭＳ Ｐゴシック" charset="0"/>
                </a:defRPr>
              </a:lvl8pPr>
              <a:lvl9pPr marL="3886200" indent="-228600" eaLnBrk="0" fontAlgn="base" hangingPunct="0">
                <a:spcBef>
                  <a:spcPct val="0"/>
                </a:spcBef>
                <a:spcAft>
                  <a:spcPct val="0"/>
                </a:spcAft>
                <a:defRPr sz="2400">
                  <a:solidFill>
                    <a:schemeClr val="tx1"/>
                  </a:solidFill>
                  <a:latin typeface="Dominican Small Caps" charset="0"/>
                  <a:ea typeface="ＭＳ Ｐゴシック" charset="0"/>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ar-JO" sz="4000" b="1" i="0"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rPr>
                <a:t>السماء</a:t>
              </a:r>
              <a:endParaRPr kumimoji="0" lang="en-US" sz="2800" b="1" i="0"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 name="Group 32"/>
          <p:cNvGrpSpPr>
            <a:grpSpLocks/>
          </p:cNvGrpSpPr>
          <p:nvPr/>
        </p:nvGrpSpPr>
        <p:grpSpPr bwMode="auto">
          <a:xfrm>
            <a:off x="5006975" y="4137025"/>
            <a:ext cx="2503488" cy="1244600"/>
            <a:chOff x="5007438" y="4136574"/>
            <a:chExt cx="2503713" cy="1245810"/>
          </a:xfrm>
        </p:grpSpPr>
        <p:sp>
          <p:nvSpPr>
            <p:cNvPr id="101417" name="Rectangle 17"/>
            <p:cNvSpPr>
              <a:spLocks noChangeArrowheads="1"/>
            </p:cNvSpPr>
            <p:nvPr/>
          </p:nvSpPr>
          <p:spPr bwMode="auto">
            <a:xfrm>
              <a:off x="5007438" y="4136574"/>
              <a:ext cx="2503713"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19" name="Rectangle 3"/>
            <p:cNvSpPr txBox="1">
              <a:spLocks noChangeArrowheads="1"/>
            </p:cNvSpPr>
            <p:nvPr/>
          </p:nvSpPr>
          <p:spPr bwMode="auto">
            <a:xfrm>
              <a:off x="5031253" y="4516356"/>
              <a:ext cx="2467197" cy="587946"/>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الهاوية</a:t>
              </a:r>
              <a:endParaRPr kumimoji="0" lang="en-US" sz="4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grpSp>
      <p:pic>
        <p:nvPicPr>
          <p:cNvPr id="20" name="Picture 1" descr="Rev 20.14 Big_Throne1.247160053_std.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48550" y="2068513"/>
            <a:ext cx="1538288" cy="204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Rectangle 3"/>
          <p:cNvSpPr txBox="1">
            <a:spLocks noChangeArrowheads="1"/>
          </p:cNvSpPr>
          <p:nvPr/>
        </p:nvSpPr>
        <p:spPr bwMode="auto">
          <a:xfrm>
            <a:off x="4788024" y="5334000"/>
            <a:ext cx="2540000"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رؤيا يوحنَّا 20: 14-15</a:t>
            </a:r>
            <a:endParaRPr kumimoji="0" lang="en-US" sz="20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sp>
        <p:nvSpPr>
          <p:cNvPr id="26" name="Rectangle 3"/>
          <p:cNvSpPr txBox="1">
            <a:spLocks noChangeArrowheads="1"/>
          </p:cNvSpPr>
          <p:nvPr/>
        </p:nvSpPr>
        <p:spPr bwMode="auto">
          <a:xfrm>
            <a:off x="604838" y="1406525"/>
            <a:ext cx="2455862"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أف 4: 8-10</a:t>
            </a:r>
            <a:endParaRPr kumimoji="0" lang="en-US" sz="28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sp>
        <p:nvSpPr>
          <p:cNvPr id="23" name="Right Arrow 22"/>
          <p:cNvSpPr>
            <a:spLocks noChangeArrowheads="1"/>
          </p:cNvSpPr>
          <p:nvPr/>
        </p:nvSpPr>
        <p:spPr bwMode="auto">
          <a:xfrm rot="9068538">
            <a:off x="3138488" y="4122738"/>
            <a:ext cx="1876425" cy="376237"/>
          </a:xfrm>
          <a:prstGeom prst="rightArrow">
            <a:avLst>
              <a:gd name="adj1" fmla="val 50000"/>
              <a:gd name="adj2" fmla="val 49804"/>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29" name="Right Arrow 28"/>
          <p:cNvSpPr>
            <a:spLocks noChangeArrowheads="1"/>
          </p:cNvSpPr>
          <p:nvPr/>
        </p:nvSpPr>
        <p:spPr bwMode="auto">
          <a:xfrm rot="-1544794">
            <a:off x="1766888" y="1592263"/>
            <a:ext cx="3267075" cy="374650"/>
          </a:xfrm>
          <a:prstGeom prst="rightArrow">
            <a:avLst>
              <a:gd name="adj1" fmla="val 50000"/>
              <a:gd name="adj2" fmla="val 50021"/>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30" name="Right Arrow 29"/>
          <p:cNvSpPr>
            <a:spLocks noChangeArrowheads="1"/>
          </p:cNvSpPr>
          <p:nvPr/>
        </p:nvSpPr>
        <p:spPr bwMode="auto">
          <a:xfrm rot="-2191892">
            <a:off x="6858000" y="3797300"/>
            <a:ext cx="979488" cy="376238"/>
          </a:xfrm>
          <a:prstGeom prst="rightArrow">
            <a:avLst>
              <a:gd name="adj1" fmla="val 50000"/>
              <a:gd name="adj2" fmla="val 49814"/>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31" name="Right Arrow 30"/>
          <p:cNvSpPr>
            <a:spLocks noChangeArrowheads="1"/>
          </p:cNvSpPr>
          <p:nvPr/>
        </p:nvSpPr>
        <p:spPr bwMode="auto">
          <a:xfrm rot="5400000">
            <a:off x="7741444" y="4704557"/>
            <a:ext cx="979487" cy="374650"/>
          </a:xfrm>
          <a:prstGeom prst="rightArrow">
            <a:avLst>
              <a:gd name="adj1" fmla="val 50000"/>
              <a:gd name="adj2" fmla="val 50025"/>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a:cs typeface="Arial" panose="020B0604020202020204" pitchFamily="34" charset="0"/>
            </a:endParaRPr>
          </a:p>
        </p:txBody>
      </p:sp>
      <p:grpSp>
        <p:nvGrpSpPr>
          <p:cNvPr id="3" name="Group 2"/>
          <p:cNvGrpSpPr>
            <a:grpSpLocks/>
          </p:cNvGrpSpPr>
          <p:nvPr/>
        </p:nvGrpSpPr>
        <p:grpSpPr bwMode="auto">
          <a:xfrm>
            <a:off x="0" y="5791200"/>
            <a:ext cx="4038600" cy="1066800"/>
            <a:chOff x="0" y="5791200"/>
            <a:chExt cx="4038600" cy="1066800"/>
          </a:xfrm>
        </p:grpSpPr>
        <p:sp>
          <p:nvSpPr>
            <p:cNvPr id="2" name="Rectangular Callout 1"/>
            <p:cNvSpPr/>
            <p:nvPr/>
          </p:nvSpPr>
          <p:spPr bwMode="auto">
            <a:xfrm>
              <a:off x="0" y="5791200"/>
              <a:ext cx="4038600" cy="1066800"/>
            </a:xfrm>
            <a:prstGeom prst="wedgeRectCallout">
              <a:avLst>
                <a:gd name="adj1" fmla="val -2723"/>
                <a:gd name="adj2" fmla="val -6400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35" name="Rectangle 3"/>
            <p:cNvSpPr txBox="1">
              <a:spLocks noChangeArrowheads="1"/>
            </p:cNvSpPr>
            <p:nvPr/>
          </p:nvSpPr>
          <p:spPr bwMode="auto">
            <a:xfrm>
              <a:off x="0" y="5867400"/>
              <a:ext cx="3870325"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 بيننا وبينكم هوة عظيمة قد أثبتت حتَّى إن الذين يريدون العبور من ههنا إليكم لا يقدرون ولا الذين من هناك يجتازون إلينا</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9" name="Group 8"/>
          <p:cNvGrpSpPr>
            <a:grpSpLocks/>
          </p:cNvGrpSpPr>
          <p:nvPr/>
        </p:nvGrpSpPr>
        <p:grpSpPr bwMode="auto">
          <a:xfrm>
            <a:off x="20637" y="1905000"/>
            <a:ext cx="2686050" cy="609600"/>
            <a:chOff x="20637" y="1905000"/>
            <a:chExt cx="2686050" cy="609600"/>
          </a:xfrm>
        </p:grpSpPr>
        <p:sp>
          <p:nvSpPr>
            <p:cNvPr id="39" name="Rectangular Callout 38"/>
            <p:cNvSpPr/>
            <p:nvPr/>
          </p:nvSpPr>
          <p:spPr bwMode="auto">
            <a:xfrm>
              <a:off x="76200" y="1905000"/>
              <a:ext cx="2514600" cy="533400"/>
            </a:xfrm>
            <a:prstGeom prst="wedgeRectCallout">
              <a:avLst>
                <a:gd name="adj1" fmla="val 62524"/>
                <a:gd name="adj2" fmla="val 3553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40" name="Rectangle 3"/>
            <p:cNvSpPr txBox="1">
              <a:spLocks noChangeArrowheads="1"/>
            </p:cNvSpPr>
            <p:nvPr/>
          </p:nvSpPr>
          <p:spPr bwMode="auto">
            <a:xfrm>
              <a:off x="20637" y="1917151"/>
              <a:ext cx="2686050" cy="5974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 اليوم تكون معي في الفردوس</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
          <p:cNvGrpSpPr>
            <a:grpSpLocks/>
          </p:cNvGrpSpPr>
          <p:nvPr/>
        </p:nvGrpSpPr>
        <p:grpSpPr bwMode="auto">
          <a:xfrm>
            <a:off x="4910138" y="3118871"/>
            <a:ext cx="4233862" cy="2262755"/>
            <a:chOff x="4648200" y="3107849"/>
            <a:chExt cx="4495800" cy="2207566"/>
          </a:xfrm>
        </p:grpSpPr>
        <p:sp>
          <p:nvSpPr>
            <p:cNvPr id="37" name="Rectangular Callout 36"/>
            <p:cNvSpPr/>
            <p:nvPr/>
          </p:nvSpPr>
          <p:spPr bwMode="auto">
            <a:xfrm>
              <a:off x="4648200" y="3107849"/>
              <a:ext cx="4495800" cy="2207566"/>
            </a:xfrm>
            <a:prstGeom prst="wedgeRectCallout">
              <a:avLst>
                <a:gd name="adj1" fmla="val -52408"/>
                <a:gd name="adj2" fmla="val 3115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38" name="Rectangle 3"/>
            <p:cNvSpPr txBox="1">
              <a:spLocks noChangeArrowheads="1"/>
            </p:cNvSpPr>
            <p:nvPr/>
          </p:nvSpPr>
          <p:spPr bwMode="auto">
            <a:xfrm>
              <a:off x="4671457" y="3340163"/>
              <a:ext cx="4343399" cy="192494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18 فإن المسيح أيضاً تألم مرة واحدة من أجل الخطايا البار من أجل الأثمة لكي يقربنا إلى الله مماتاً في الجسد ولكن محيى في الروح</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 </a:t>
              </a:r>
            </a:p>
            <a:p>
              <a:pPr marL="0" marR="0" lvl="0" indent="0" algn="r" defTabSz="457200" rtl="0" eaLnBrk="1" fontAlgn="base" latinLnBrk="0" hangingPunct="1">
                <a:lnSpc>
                  <a:spcPct val="8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3000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19 الذي فيه أيضاً ذهب فكرز للأرواح التي في السجن 20 إذ عصت قديماً حين كانت أناة الله تنتظر مرة في أيام نوح إذ كان الفلك يبنى الذي فيه خلص قليلون أي ثماني أنفس بالماء</a:t>
              </a:r>
              <a:endParaRPr kumimoji="0" lang="en-US" sz="24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4"/>
          <p:cNvGrpSpPr>
            <a:grpSpLocks/>
          </p:cNvGrpSpPr>
          <p:nvPr/>
        </p:nvGrpSpPr>
        <p:grpSpPr bwMode="auto">
          <a:xfrm>
            <a:off x="4114800" y="5791200"/>
            <a:ext cx="5029200" cy="1066800"/>
            <a:chOff x="4114800" y="5791200"/>
            <a:chExt cx="5037364" cy="1066800"/>
          </a:xfrm>
        </p:grpSpPr>
        <p:sp>
          <p:nvSpPr>
            <p:cNvPr id="41" name="Rectangular Callout 40"/>
            <p:cNvSpPr/>
            <p:nvPr/>
          </p:nvSpPr>
          <p:spPr bwMode="auto">
            <a:xfrm>
              <a:off x="4114800" y="5791200"/>
              <a:ext cx="5037364" cy="1066800"/>
            </a:xfrm>
            <a:prstGeom prst="wedgeRectCallout">
              <a:avLst>
                <a:gd name="adj1" fmla="val 8042"/>
                <a:gd name="adj2" fmla="val -6400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42" name="Rectangle 3"/>
            <p:cNvSpPr txBox="1">
              <a:spLocks noChangeArrowheads="1"/>
            </p:cNvSpPr>
            <p:nvPr/>
          </p:nvSpPr>
          <p:spPr bwMode="auto">
            <a:xfrm>
              <a:off x="4114800" y="5867400"/>
              <a:ext cx="50292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وطرح الموت والهاوية في بحيرة النار هذا هو الموت الثاني وكل من لم يوجد مكتوباً في سفر الحياة طرح في بحيرة النار</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p:cNvGrpSpPr>
            <a:grpSpLocks/>
          </p:cNvGrpSpPr>
          <p:nvPr/>
        </p:nvGrpSpPr>
        <p:grpSpPr bwMode="auto">
          <a:xfrm>
            <a:off x="4946651" y="0"/>
            <a:ext cx="4176713" cy="2133600"/>
            <a:chOff x="3733800" y="0"/>
            <a:chExt cx="5410200" cy="2133600"/>
          </a:xfrm>
        </p:grpSpPr>
        <p:sp>
          <p:nvSpPr>
            <p:cNvPr id="43" name="Rectangular Callout 42"/>
            <p:cNvSpPr/>
            <p:nvPr/>
          </p:nvSpPr>
          <p:spPr bwMode="auto">
            <a:xfrm>
              <a:off x="3733800" y="0"/>
              <a:ext cx="5410200" cy="2133600"/>
            </a:xfrm>
            <a:prstGeom prst="wedgeRectCallout">
              <a:avLst>
                <a:gd name="adj1" fmla="val -69539"/>
                <a:gd name="adj2" fmla="val 22198"/>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44" name="Rectangle 3"/>
            <p:cNvSpPr txBox="1">
              <a:spLocks noChangeArrowheads="1"/>
            </p:cNvSpPr>
            <p:nvPr/>
          </p:nvSpPr>
          <p:spPr bwMode="auto">
            <a:xfrm>
              <a:off x="3796760" y="0"/>
              <a:ext cx="5158840" cy="2057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117475" marR="0" lvl="0" indent="0" algn="l" defTabSz="457200" rtl="0" eaLnBrk="1" fontAlgn="base" latinLnBrk="0" hangingPunct="1">
                <a:lnSpc>
                  <a:spcPct val="80000"/>
                </a:lnSpc>
                <a:spcBef>
                  <a:spcPct val="0"/>
                </a:spcBef>
                <a:spcAft>
                  <a:spcPct val="0"/>
                </a:spcAft>
                <a:buClrTx/>
                <a:buSzTx/>
                <a:buFontTx/>
                <a:buNone/>
                <a:tabLst/>
                <a:defRPr/>
              </a:pPr>
              <a:endParaRPr kumimoji="0" lang="en-US" sz="3200" b="1" i="0" u="none" strike="noStrike" kern="1200" cap="none" spc="0" normalizeH="0" baseline="3000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117475" marR="0" lvl="0" indent="0" algn="r" defTabSz="457200" rtl="0" eaLnBrk="1" fontAlgn="base" latinLnBrk="0" hangingPunct="1">
                <a:lnSpc>
                  <a:spcPct val="80000"/>
                </a:lnSpc>
                <a:spcBef>
                  <a:spcPct val="0"/>
                </a:spcBef>
                <a:spcAft>
                  <a:spcPct val="0"/>
                </a:spcAft>
                <a:buClrTx/>
                <a:buSzTx/>
                <a:buFontTx/>
                <a:buNone/>
                <a:tabLst/>
                <a:defRPr/>
              </a:pPr>
              <a:r>
                <a:rPr kumimoji="0" lang="ar-JO" sz="3200" b="1" i="0" u="none" strike="noStrike" kern="1200" cap="none" spc="0" normalizeH="0" baseline="3000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8 لذلك يقول إذ صعد إلى العلاء سبى سبياً وأعطى الناس عطايا 9 وأما أنه صعد فما هو إلا أنه نزل أيضاً أولاً إلى أقسام الأرض السفلى 10 الذي نزل هو الذي صعد أيضاً فوق جميع السماوات لكي يملأ الكل</a:t>
              </a:r>
              <a:endParaRPr kumimoji="0" lang="en-US" sz="32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sp>
        <p:nvSpPr>
          <p:cNvPr id="25" name="Rectangle 3"/>
          <p:cNvSpPr txBox="1">
            <a:spLocks noChangeArrowheads="1"/>
          </p:cNvSpPr>
          <p:nvPr/>
        </p:nvSpPr>
        <p:spPr bwMode="auto">
          <a:xfrm>
            <a:off x="1084263" y="5364163"/>
            <a:ext cx="2192337" cy="503237"/>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لوقا 16: 26</a:t>
            </a:r>
            <a:endParaRPr kumimoji="0" lang="en-US" sz="28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grpSp>
        <p:nvGrpSpPr>
          <p:cNvPr id="50" name="Group 49"/>
          <p:cNvGrpSpPr>
            <a:grpSpLocks/>
          </p:cNvGrpSpPr>
          <p:nvPr/>
        </p:nvGrpSpPr>
        <p:grpSpPr bwMode="auto">
          <a:xfrm>
            <a:off x="6477000" y="1828800"/>
            <a:ext cx="2656583" cy="969963"/>
            <a:chOff x="-394011" y="1860550"/>
            <a:chExt cx="3479554" cy="565699"/>
          </a:xfrm>
        </p:grpSpPr>
        <p:sp>
          <p:nvSpPr>
            <p:cNvPr id="51" name="Rectangular Callout 50"/>
            <p:cNvSpPr/>
            <p:nvPr/>
          </p:nvSpPr>
          <p:spPr bwMode="auto">
            <a:xfrm>
              <a:off x="-394011" y="1860550"/>
              <a:ext cx="3266001" cy="533294"/>
            </a:xfrm>
            <a:prstGeom prst="wedgeRectCallout">
              <a:avLst>
                <a:gd name="adj1" fmla="val -57671"/>
                <a:gd name="adj2" fmla="val 2427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52" name="Rectangle 3"/>
            <p:cNvSpPr txBox="1">
              <a:spLocks noChangeArrowheads="1"/>
            </p:cNvSpPr>
            <p:nvPr/>
          </p:nvSpPr>
          <p:spPr bwMode="auto">
            <a:xfrm>
              <a:off x="-394011" y="1905000"/>
              <a:ext cx="3479554" cy="5212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176213" marR="0" lvl="0" indent="0" algn="r" defTabSz="457200" rtl="1"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اختطف هذا إلى السماء الثالثة... اختطف إلى الفردوس</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sp>
        <p:nvSpPr>
          <p:cNvPr id="21" name="Rectangle 3"/>
          <p:cNvSpPr txBox="1">
            <a:spLocks noChangeArrowheads="1"/>
          </p:cNvSpPr>
          <p:nvPr/>
        </p:nvSpPr>
        <p:spPr bwMode="auto">
          <a:xfrm>
            <a:off x="4373562" y="2133600"/>
            <a:ext cx="2179638"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 typeface="Wingdings" pitchFamily="2" charset="2"/>
              <a:buNone/>
              <a:tabLst/>
              <a:defRPr/>
            </a:pPr>
            <a:r>
              <a:rPr kumimoji="0" lang="ar-JO" sz="2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2 كو 12: 2، 4</a:t>
            </a:r>
            <a:endParaRPr kumimoji="0" lang="en-US" sz="28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sp>
        <p:nvSpPr>
          <p:cNvPr id="27" name="Rectangle 3"/>
          <p:cNvSpPr txBox="1">
            <a:spLocks noChangeArrowheads="1"/>
          </p:cNvSpPr>
          <p:nvPr/>
        </p:nvSpPr>
        <p:spPr bwMode="auto">
          <a:xfrm>
            <a:off x="2209800" y="2133600"/>
            <a:ext cx="2455863"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لوقا 23: 43</a:t>
            </a:r>
            <a:endParaRPr kumimoji="0" lang="en-US" sz="28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sp>
        <p:nvSpPr>
          <p:cNvPr id="24" name="Rectangle 3"/>
          <p:cNvSpPr txBox="1">
            <a:spLocks noChangeArrowheads="1"/>
          </p:cNvSpPr>
          <p:nvPr/>
        </p:nvSpPr>
        <p:spPr bwMode="auto">
          <a:xfrm>
            <a:off x="3429000" y="4343400"/>
            <a:ext cx="1328738" cy="12065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1بطرس 3: 18-20</a:t>
            </a:r>
            <a:endParaRPr kumimoji="0" lang="en-US" sz="28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804169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22"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xit" presetSubtype="10" fill="hold" nodeType="clickEffect">
                                  <p:stCondLst>
                                    <p:cond delay="0"/>
                                  </p:stCondLst>
                                  <p:childTnLst>
                                    <p:animEffect transition="out" filter="blinds(horizontal)">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par>
                          <p:cTn id="29" fill="hold" nodeType="afterGroup">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22" presetClass="entr" presetSubtype="8"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xit" presetSubtype="10" fill="hold" nodeType="clickEffect">
                                  <p:stCondLst>
                                    <p:cond delay="0"/>
                                  </p:stCondLst>
                                  <p:childTnLst>
                                    <p:animEffect transition="out" filter="blinds(horizontal)">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22" presetClass="entr" presetSubtype="2"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right)">
                                      <p:cBhvr>
                                        <p:cTn id="45" dur="500"/>
                                        <p:tgtEl>
                                          <p:spTgt spid="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nodeType="clickEffect">
                                  <p:stCondLst>
                                    <p:cond delay="0"/>
                                  </p:stCondLst>
                                  <p:childTnLst>
                                    <p:animEffect transition="out" filter="blinds(horizontal)">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par>
                          <p:cTn id="51" fill="hold" nodeType="afterGroup">
                            <p:stCondLst>
                              <p:cond delay="500"/>
                            </p:stCondLst>
                            <p:childTnLst>
                              <p:par>
                                <p:cTn id="52" presetID="22" presetClass="entr" presetSubtype="4"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childTnLst>
                          </p:cTn>
                        </p:par>
                        <p:par>
                          <p:cTn id="55" fill="hold" nodeType="afterGroup">
                            <p:stCondLst>
                              <p:cond delay="1000"/>
                            </p:stCondLst>
                            <p:childTnLst>
                              <p:par>
                                <p:cTn id="56" presetID="1"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childTnLst>
                                </p:cTn>
                              </p:par>
                            </p:childTnLst>
                          </p:cTn>
                        </p:par>
                        <p:par>
                          <p:cTn id="62" fill="hold" nodeType="afterGroup">
                            <p:stCondLst>
                              <p:cond delay="0"/>
                            </p:stCondLst>
                            <p:childTnLst>
                              <p:par>
                                <p:cTn id="63" presetID="22" presetClass="entr" presetSubtype="8"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xit" presetSubtype="10" fill="hold" nodeType="clickEffect">
                                  <p:stCondLst>
                                    <p:cond delay="0"/>
                                  </p:stCondLst>
                                  <p:childTnLst>
                                    <p:animEffect transition="out" filter="blinds(horizontal)">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childTnLst>
                          </p:cTn>
                        </p:par>
                        <p:par>
                          <p:cTn id="71" fill="hold" nodeType="afterGroup">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par>
                                <p:cTn id="74" presetID="22" presetClass="entr" presetSubtype="8" fill="hold" nodeType="with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wipe(left)">
                                      <p:cBhvr>
                                        <p:cTn id="76" dur="500"/>
                                        <p:tgtEl>
                                          <p:spTgt spid="5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xit" presetSubtype="10" fill="hold" nodeType="clickEffect">
                                  <p:stCondLst>
                                    <p:cond delay="0"/>
                                  </p:stCondLst>
                                  <p:childTnLst>
                                    <p:animEffect transition="out" filter="blinds(horizontal)">
                                      <p:cBhvr>
                                        <p:cTn id="80" dur="500"/>
                                        <p:tgtEl>
                                          <p:spTgt spid="50"/>
                                        </p:tgtEl>
                                      </p:cBhvr>
                                    </p:animEffect>
                                    <p:set>
                                      <p:cBhvr>
                                        <p:cTn id="81" dur="1" fill="hold">
                                          <p:stCondLst>
                                            <p:cond delay="499"/>
                                          </p:stCondLst>
                                        </p:cTn>
                                        <p:tgtEl>
                                          <p:spTgt spid="50"/>
                                        </p:tgtEl>
                                        <p:attrNameLst>
                                          <p:attrName>style.visibility</p:attrName>
                                        </p:attrNameLst>
                                      </p:cBhvr>
                                      <p:to>
                                        <p:strVal val="hidden"/>
                                      </p:to>
                                    </p:set>
                                  </p:childTnLst>
                                </p:cTn>
                              </p:par>
                            </p:childTnLst>
                          </p:cTn>
                        </p:par>
                        <p:par>
                          <p:cTn id="82" fill="hold" nodeType="afterGroup">
                            <p:stCondLst>
                              <p:cond delay="500"/>
                            </p:stCondLst>
                            <p:childTnLst>
                              <p:par>
                                <p:cTn id="83" presetID="1" presetClass="entr" presetSubtype="0" fill="hold" nodeType="after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wipe(left)">
                                      <p:cBhvr>
                                        <p:cTn id="89" dur="500"/>
                                        <p:tgtEl>
                                          <p:spTgt spid="30"/>
                                        </p:tgtEl>
                                      </p:cBhvr>
                                    </p:animEffect>
                                  </p:childTnLst>
                                </p:cTn>
                              </p:par>
                            </p:childTnLst>
                          </p:cTn>
                        </p:par>
                        <p:par>
                          <p:cTn id="90" fill="hold" nodeType="afterGroup">
                            <p:stCondLst>
                              <p:cond delay="500"/>
                            </p:stCondLst>
                            <p:childTnLst>
                              <p:par>
                                <p:cTn id="91" presetID="1" presetClass="entr" presetSubtype="0" fill="hold" nodeType="afterEffect">
                                  <p:stCondLst>
                                    <p:cond delay="0"/>
                                  </p:stCondLst>
                                  <p:childTnLst>
                                    <p:set>
                                      <p:cBhvr>
                                        <p:cTn id="92" dur="1" fill="hold">
                                          <p:stCondLst>
                                            <p:cond delay="0"/>
                                          </p:stCondLst>
                                        </p:cTn>
                                        <p:tgtEl>
                                          <p:spTgt spid="20"/>
                                        </p:tgtEl>
                                        <p:attrNameLst>
                                          <p:attrName>style.visibility</p:attrName>
                                        </p:attrNameLst>
                                      </p:cBhvr>
                                      <p:to>
                                        <p:strVal val="visible"/>
                                      </p:to>
                                    </p:set>
                                  </p:childTnLst>
                                </p:cTn>
                              </p:par>
                            </p:childTnLst>
                          </p:cTn>
                        </p:par>
                        <p:par>
                          <p:cTn id="93" fill="hold" nodeType="afterGroup">
                            <p:stCondLst>
                              <p:cond delay="500"/>
                            </p:stCondLst>
                            <p:childTnLst>
                              <p:par>
                                <p:cTn id="94" presetID="1" presetClass="entr" presetSubtype="0" fill="hold" grpId="0" nodeType="afterEffect">
                                  <p:stCondLst>
                                    <p:cond delay="0"/>
                                  </p:stCondLst>
                                  <p:childTnLst>
                                    <p:set>
                                      <p:cBhvr>
                                        <p:cTn id="95" dur="1" fill="hold">
                                          <p:stCondLst>
                                            <p:cond delay="0"/>
                                          </p:stCondLst>
                                        </p:cTn>
                                        <p:tgtEl>
                                          <p:spTgt spid="22"/>
                                        </p:tgtEl>
                                        <p:attrNameLst>
                                          <p:attrName>style.visibility</p:attrName>
                                        </p:attrNameLst>
                                      </p:cBhvr>
                                      <p:to>
                                        <p:strVal val="visible"/>
                                      </p:to>
                                    </p:set>
                                  </p:childTnLst>
                                </p:cTn>
                              </p:par>
                              <p:par>
                                <p:cTn id="96" presetID="22" presetClass="entr" presetSubtype="1" fill="hold" nodeType="with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wipe(up)">
                                      <p:cBhvr>
                                        <p:cTn id="98" dur="500"/>
                                        <p:tgtEl>
                                          <p:spTgt spid="5"/>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nodeType="clickEffect">
                                  <p:stCondLst>
                                    <p:cond delay="0"/>
                                  </p:stCondLst>
                                  <p:childTnLst>
                                    <p:animEffect transition="out" filter="blinds(horizontal)">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22" presetClass="entr" presetSubtype="1" fill="hold" grpId="0" nodeType="with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up)">
                                      <p:cBhvr>
                                        <p:cTn id="106" dur="500"/>
                                        <p:tgtEl>
                                          <p:spTgt spid="31"/>
                                        </p:tgtEl>
                                      </p:cBhvr>
                                    </p:animEffect>
                                  </p:childTnLst>
                                </p:cTn>
                              </p:par>
                            </p:childTnLst>
                          </p:cTn>
                        </p:par>
                        <p:par>
                          <p:cTn id="107" fill="hold" nodeType="afterGroup">
                            <p:stCondLst>
                              <p:cond delay="500"/>
                            </p:stCondLst>
                            <p:childTnLst>
                              <p:par>
                                <p:cTn id="108" presetID="9" presetClass="entr" presetSubtype="0"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dissolve">
                                      <p:cBhvr>
                                        <p:cTn id="110" dur="500"/>
                                        <p:tgtEl>
                                          <p:spTgt spid="32"/>
                                        </p:tgtEl>
                                      </p:cBhvr>
                                    </p:animEffect>
                                  </p:childTnLst>
                                </p:cTn>
                              </p:par>
                              <p:par>
                                <p:cTn id="111" presetID="3" presetClass="entr" presetSubtype="10" fill="hold" nodeType="withEffect">
                                  <p:stCondLst>
                                    <p:cond delay="0"/>
                                  </p:stCondLst>
                                  <p:childTnLst>
                                    <p:set>
                                      <p:cBhvr>
                                        <p:cTn id="112" dur="1" fill="hold">
                                          <p:stCondLst>
                                            <p:cond delay="0"/>
                                          </p:stCondLst>
                                        </p:cTn>
                                        <p:tgtEl>
                                          <p:spTgt spid="101407"/>
                                        </p:tgtEl>
                                        <p:attrNameLst>
                                          <p:attrName>style.visibility</p:attrName>
                                        </p:attrNameLst>
                                      </p:cBhvr>
                                      <p:to>
                                        <p:strVal val="visible"/>
                                      </p:to>
                                    </p:set>
                                    <p:animEffect transition="in" filter="blinds(horizontal)">
                                      <p:cBhvr>
                                        <p:cTn id="113" dur="500"/>
                                        <p:tgtEl>
                                          <p:spTgt spid="101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3" grpId="0" animBg="1"/>
      <p:bldP spid="29" grpId="0" animBg="1"/>
      <p:bldP spid="30" grpId="0" animBg="1"/>
      <p:bldP spid="31" grpId="0" animBg="1"/>
      <p:bldP spid="25" grpId="0"/>
      <p:bldP spid="21" grpId="0"/>
      <p:bldP spid="27" grpId="0"/>
      <p:bldP spid="24"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9035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assion Week0001">
            <a:extLst>
              <a:ext uri="{FF2B5EF4-FFF2-40B4-BE49-F238E27FC236}">
                <a16:creationId xmlns:a16="http://schemas.microsoft.com/office/drawing/2014/main" id="{9B9528EA-9308-529B-4A2C-D264A88CCF8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10" name="Slide Number Placeholder 4">
            <a:extLst>
              <a:ext uri="{FF2B5EF4-FFF2-40B4-BE49-F238E27FC236}">
                <a16:creationId xmlns:a16="http://schemas.microsoft.com/office/drawing/2014/main" id="{F2AFFEB3-33DC-4222-B162-6CBFCC037D3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C0F382-F6D4-4E00-8C4D-9889AA62D8FC}" type="slidenum">
              <a:rPr kumimoji="0" lang="en-US" altLang="en-US" sz="1400" u="none" strike="noStrike" kern="1200" cap="none" spc="0" normalizeH="0" baseline="0" noProof="0" smtClean="0">
                <a:ln>
                  <a:noFill/>
                </a:ln>
                <a:solidFill>
                  <a:srgbClr val="000000"/>
                </a:solidFill>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400" u="none" strike="noStrike" kern="1200" cap="none" spc="0" normalizeH="0" baseline="0" noProof="0" dirty="0">
              <a:ln>
                <a:noFill/>
              </a:ln>
              <a:solidFill>
                <a:srgbClr val="000000"/>
              </a:solidFill>
              <a:effectLst/>
              <a:uLnTx/>
              <a:uFillTx/>
              <a:ea typeface="+mn-ea"/>
            </a:endParaRPr>
          </a:p>
        </p:txBody>
      </p:sp>
      <p:sp>
        <p:nvSpPr>
          <p:cNvPr id="179206" name="Text Box 6">
            <a:extLst>
              <a:ext uri="{FF2B5EF4-FFF2-40B4-BE49-F238E27FC236}">
                <a16:creationId xmlns:a16="http://schemas.microsoft.com/office/drawing/2014/main" id="{AD647B81-4A48-4416-8FE6-5FD6664755F5}"/>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u="none" strike="noStrike" kern="1200" cap="none" spc="0" normalizeH="0" baseline="0" noProof="0" dirty="0">
              <a:ln>
                <a:noFill/>
              </a:ln>
              <a:solidFill>
                <a:srgbClr val="000066"/>
              </a:solidFill>
              <a:effectLst/>
              <a:uLnTx/>
              <a:uFillTx/>
              <a:latin typeface="Verdana" panose="020B0604030504040204" pitchFamily="34" charset="0"/>
              <a:ea typeface="+mn-ea"/>
              <a:cs typeface="Arial" panose="020B0604020202020204" pitchFamily="34" charset="0"/>
            </a:endParaRPr>
          </a:p>
        </p:txBody>
      </p:sp>
      <p:grpSp>
        <p:nvGrpSpPr>
          <p:cNvPr id="179211" name="Group 11">
            <a:extLst>
              <a:ext uri="{FF2B5EF4-FFF2-40B4-BE49-F238E27FC236}">
                <a16:creationId xmlns:a16="http://schemas.microsoft.com/office/drawing/2014/main" id="{A5662378-43F1-404A-B14A-D0BA2033F4E7}"/>
              </a:ext>
            </a:extLst>
          </p:cNvPr>
          <p:cNvGrpSpPr>
            <a:grpSpLocks/>
          </p:cNvGrpSpPr>
          <p:nvPr/>
        </p:nvGrpSpPr>
        <p:grpSpPr bwMode="auto">
          <a:xfrm>
            <a:off x="152400" y="2590800"/>
            <a:ext cx="4343400" cy="3317875"/>
            <a:chOff x="96" y="1632"/>
            <a:chExt cx="2736" cy="2090"/>
          </a:xfrm>
        </p:grpSpPr>
        <p:sp>
          <p:nvSpPr>
            <p:cNvPr id="179207" name="Text Box 7">
              <a:extLst>
                <a:ext uri="{FF2B5EF4-FFF2-40B4-BE49-F238E27FC236}">
                  <a16:creationId xmlns:a16="http://schemas.microsoft.com/office/drawing/2014/main" id="{6C6DBDEE-68D6-499B-8FB4-6E9A5FB1BB90}"/>
                </a:ext>
              </a:extLst>
            </p:cNvPr>
            <p:cNvSpPr txBox="1">
              <a:spLocks noChangeArrowheads="1"/>
            </p:cNvSpPr>
            <p:nvPr/>
          </p:nvSpPr>
          <p:spPr bwMode="auto">
            <a:xfrm>
              <a:off x="96" y="3024"/>
              <a:ext cx="2736" cy="69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18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اليوم 7 الخميس</a:t>
              </a:r>
              <a:endParaRPr kumimoji="0" lang="en-US" altLang="en-US" sz="18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18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 </a:t>
              </a:r>
              <a:r>
                <a:rPr kumimoji="0" lang="ar-JO" altLang="en-US" sz="18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عشاء الفصح الأخير</a:t>
              </a:r>
              <a:endParaRPr kumimoji="0" lang="en-US" altLang="en-US" sz="18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lang="ar-JO" altLang="en-US" sz="1400" b="1" dirty="0">
                  <a:solidFill>
                    <a:srgbClr val="990000"/>
                  </a:solidFill>
                  <a:latin typeface="Arial" panose="020B0604020202020204" pitchFamily="34" charset="0"/>
                  <a:cs typeface="Arial" panose="020B0604020202020204" pitchFamily="34" charset="0"/>
                </a:rPr>
                <a:t>مت 26: 17-30، مر 14: 12-26، لو 22: 7-23، يو 13: 1-30</a:t>
              </a:r>
              <a:endParaRPr kumimoji="0" lang="en-US" altLang="en-US" sz="1400" b="1" u="none" strike="noStrike" kern="1200" cap="none" spc="0" normalizeH="0" baseline="0" noProof="0" dirty="0">
                <a:ln>
                  <a:noFill/>
                </a:ln>
                <a:solidFill>
                  <a:srgbClr val="990000"/>
                </a:solidFill>
                <a:effectLst/>
                <a:uLnTx/>
                <a:uFillTx/>
                <a:latin typeface="Arial" panose="020B0604020202020204" pitchFamily="34" charset="0"/>
                <a:ea typeface="+mn-ea"/>
                <a:cs typeface="Arial" panose="020B0604020202020204" pitchFamily="34" charset="0"/>
              </a:endParaRPr>
            </a:p>
          </p:txBody>
        </p:sp>
        <p:sp>
          <p:nvSpPr>
            <p:cNvPr id="179208" name="Oval 8">
              <a:extLst>
                <a:ext uri="{FF2B5EF4-FFF2-40B4-BE49-F238E27FC236}">
                  <a16:creationId xmlns:a16="http://schemas.microsoft.com/office/drawing/2014/main" id="{936D9293-C7EC-4CA8-A046-BF4B78125B94}"/>
                </a:ext>
              </a:extLst>
            </p:cNvPr>
            <p:cNvSpPr>
              <a:spLocks noChangeArrowheads="1"/>
            </p:cNvSpPr>
            <p:nvPr/>
          </p:nvSpPr>
          <p:spPr bwMode="auto">
            <a:xfrm>
              <a:off x="816" y="1632"/>
              <a:ext cx="624" cy="816"/>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990000"/>
                </a:solidFill>
                <a:effectLst/>
                <a:uLnTx/>
                <a:uFillTx/>
                <a:latin typeface="Arial" panose="020B0604020202020204" pitchFamily="34" charset="0"/>
                <a:ea typeface="+mn-ea"/>
                <a:cs typeface="Arial" panose="020B0604020202020204" pitchFamily="34" charset="0"/>
              </a:endParaRPr>
            </a:p>
          </p:txBody>
        </p:sp>
        <p:sp>
          <p:nvSpPr>
            <p:cNvPr id="179209" name="Freeform 9">
              <a:extLst>
                <a:ext uri="{FF2B5EF4-FFF2-40B4-BE49-F238E27FC236}">
                  <a16:creationId xmlns:a16="http://schemas.microsoft.com/office/drawing/2014/main" id="{36E13D29-0D11-4CB4-8E66-791A469E9E3C}"/>
                </a:ext>
              </a:extLst>
            </p:cNvPr>
            <p:cNvSpPr>
              <a:spLocks/>
            </p:cNvSpPr>
            <p:nvPr/>
          </p:nvSpPr>
          <p:spPr bwMode="auto">
            <a:xfrm>
              <a:off x="368" y="2024"/>
              <a:ext cx="544" cy="904"/>
            </a:xfrm>
            <a:custGeom>
              <a:avLst/>
              <a:gdLst>
                <a:gd name="T0" fmla="*/ 160 w 544"/>
                <a:gd name="T1" fmla="*/ 904 h 904"/>
                <a:gd name="T2" fmla="*/ 64 w 544"/>
                <a:gd name="T3" fmla="*/ 136 h 904"/>
                <a:gd name="T4" fmla="*/ 544 w 544"/>
                <a:gd name="T5" fmla="*/ 88 h 904"/>
              </a:gdLst>
              <a:ahLst/>
              <a:cxnLst>
                <a:cxn ang="0">
                  <a:pos x="T0" y="T1"/>
                </a:cxn>
                <a:cxn ang="0">
                  <a:pos x="T2" y="T3"/>
                </a:cxn>
                <a:cxn ang="0">
                  <a:pos x="T4" y="T5"/>
                </a:cxn>
              </a:cxnLst>
              <a:rect l="0" t="0" r="r" b="b"/>
              <a:pathLst>
                <a:path w="544" h="904">
                  <a:moveTo>
                    <a:pt x="160" y="904"/>
                  </a:moveTo>
                  <a:cubicBezTo>
                    <a:pt x="80" y="588"/>
                    <a:pt x="0" y="272"/>
                    <a:pt x="64" y="136"/>
                  </a:cubicBezTo>
                  <a:cubicBezTo>
                    <a:pt x="128" y="0"/>
                    <a:pt x="456" y="96"/>
                    <a:pt x="544" y="88"/>
                  </a:cubicBezTo>
                </a:path>
              </a:pathLst>
            </a:custGeom>
            <a:noFill/>
            <a:ln w="28575" cmpd="sng">
              <a:solidFill>
                <a:srgbClr val="99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9210" name="Rectangle 10">
            <a:extLst>
              <a:ext uri="{FF2B5EF4-FFF2-40B4-BE49-F238E27FC236}">
                <a16:creationId xmlns:a16="http://schemas.microsoft.com/office/drawing/2014/main" id="{2DC94240-0856-499C-9491-529C1D59895C}"/>
              </a:ext>
            </a:extLst>
          </p:cNvPr>
          <p:cNvSpPr>
            <a:spLocks noGrp="1" noChangeArrowheads="1"/>
          </p:cNvSpPr>
          <p:nvPr>
            <p:ph type="title"/>
          </p:nvPr>
        </p:nvSpPr>
        <p:spPr>
          <a:xfrm>
            <a:off x="457200" y="274638"/>
            <a:ext cx="8229600" cy="715962"/>
          </a:xfrm>
        </p:spPr>
        <p:txBody>
          <a:bodyPr/>
          <a:lstStyle/>
          <a:p>
            <a:r>
              <a:rPr lang="ar-JO" altLang="en-US" sz="4000" dirty="0">
                <a:solidFill>
                  <a:srgbClr val="FF0000"/>
                </a:solidFill>
              </a:rPr>
              <a:t>الخميس</a:t>
            </a:r>
            <a:endParaRPr lang="en-US" altLang="en-US" sz="4000" dirty="0">
              <a:solidFill>
                <a:srgbClr val="FF0000"/>
              </a:solidFill>
            </a:endParaRPr>
          </a:p>
        </p:txBody>
      </p:sp>
    </p:spTree>
    <p:extLst>
      <p:ext uri="{BB962C8B-B14F-4D97-AF65-F5344CB8AC3E}">
        <p14:creationId xmlns:p14="http://schemas.microsoft.com/office/powerpoint/2010/main" val="153904314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79211"/>
                                        </p:tgtEl>
                                        <p:attrNameLst>
                                          <p:attrName>style.visibility</p:attrName>
                                        </p:attrNameLst>
                                      </p:cBhvr>
                                      <p:to>
                                        <p:strVal val="visible"/>
                                      </p:to>
                                    </p:set>
                                    <p:animEffect transition="in" filter="blinds(horizontal)">
                                      <p:cBhvr>
                                        <p:cTn id="7" dur="500"/>
                                        <p:tgtEl>
                                          <p:spTgt spid="179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63780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050341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1749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22178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554292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2792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25054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47871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455333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a:t>
            </a:r>
            <a:r>
              <a:rPr kumimoji="0" lang="ar-JO" altLang="zh-CN" sz="9600" b="0" i="0" u="none" strike="noStrike" kern="1200" cap="none" spc="-250" normalizeH="0" noProof="0" dirty="0">
                <a:ln>
                  <a:noFill/>
                </a:ln>
                <a:solidFill>
                  <a:srgbClr val="002060"/>
                </a:solidFill>
                <a:effectLst/>
                <a:uLnTx/>
                <a:uFillTx/>
                <a:latin typeface="Avenir Black"/>
                <a:ea typeface="ＭＳ Ｐゴシック" charset="0"/>
                <a:cs typeface="Avenir Black"/>
              </a:rPr>
              <a:t>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4226129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assion Week0001">
            <a:extLst>
              <a:ext uri="{FF2B5EF4-FFF2-40B4-BE49-F238E27FC236}">
                <a16:creationId xmlns:a16="http://schemas.microsoft.com/office/drawing/2014/main" id="{B38071BF-8A5D-253F-7F15-CC6F1139B79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10" name="Slide Number Placeholder 4">
            <a:extLst>
              <a:ext uri="{FF2B5EF4-FFF2-40B4-BE49-F238E27FC236}">
                <a16:creationId xmlns:a16="http://schemas.microsoft.com/office/drawing/2014/main" id="{61328FF5-6343-4B89-A20B-46617DF2BBC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9A69F3-DD59-4BE4-B296-A214C3C6B439}" type="slidenum">
              <a:rPr kumimoji="0" lang="en-US" altLang="en-US" sz="1400" u="none" strike="noStrike" kern="1200" cap="none" spc="0" normalizeH="0" baseline="0" noProof="0" smtClean="0">
                <a:ln>
                  <a:noFill/>
                </a:ln>
                <a:solidFill>
                  <a:srgbClr val="000000"/>
                </a:solidFill>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400" u="none" strike="noStrike" kern="1200" cap="none" spc="0" normalizeH="0" baseline="0" noProof="0" dirty="0">
              <a:ln>
                <a:noFill/>
              </a:ln>
              <a:solidFill>
                <a:srgbClr val="000000"/>
              </a:solidFill>
              <a:effectLst/>
              <a:uLnTx/>
              <a:uFillTx/>
              <a:ea typeface="+mn-ea"/>
            </a:endParaRPr>
          </a:p>
        </p:txBody>
      </p:sp>
      <p:grpSp>
        <p:nvGrpSpPr>
          <p:cNvPr id="180235" name="Group 11">
            <a:extLst>
              <a:ext uri="{FF2B5EF4-FFF2-40B4-BE49-F238E27FC236}">
                <a16:creationId xmlns:a16="http://schemas.microsoft.com/office/drawing/2014/main" id="{7EBABF35-C0F3-4668-8D51-1E36EBD3E7D6}"/>
              </a:ext>
            </a:extLst>
          </p:cNvPr>
          <p:cNvGrpSpPr>
            <a:grpSpLocks/>
          </p:cNvGrpSpPr>
          <p:nvPr/>
        </p:nvGrpSpPr>
        <p:grpSpPr bwMode="auto">
          <a:xfrm>
            <a:off x="609600" y="1828800"/>
            <a:ext cx="5257800" cy="4689476"/>
            <a:chOff x="384" y="1152"/>
            <a:chExt cx="3312" cy="2954"/>
          </a:xfrm>
        </p:grpSpPr>
        <p:sp>
          <p:nvSpPr>
            <p:cNvPr id="180230" name="Text Box 6">
              <a:extLst>
                <a:ext uri="{FF2B5EF4-FFF2-40B4-BE49-F238E27FC236}">
                  <a16:creationId xmlns:a16="http://schemas.microsoft.com/office/drawing/2014/main" id="{104C5A65-FBB4-4AB7-AE0A-06D97BE791BE}"/>
                </a:ext>
              </a:extLst>
            </p:cNvPr>
            <p:cNvSpPr txBox="1">
              <a:spLocks noChangeArrowheads="1"/>
            </p:cNvSpPr>
            <p:nvPr/>
          </p:nvSpPr>
          <p:spPr bwMode="auto">
            <a:xfrm>
              <a:off x="2304" y="2688"/>
              <a:ext cx="13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u="none" strike="noStrike" kern="1200" cap="none" spc="0" normalizeH="0" baseline="0" noProof="0" dirty="0">
                <a:ln>
                  <a:noFill/>
                </a:ln>
                <a:solidFill>
                  <a:srgbClr val="000066"/>
                </a:solidFill>
                <a:effectLst/>
                <a:uLnTx/>
                <a:uFillTx/>
                <a:latin typeface="Verdana" panose="020B0604030504040204" pitchFamily="34" charset="0"/>
                <a:ea typeface="+mn-ea"/>
                <a:cs typeface="Arial" panose="020B0604020202020204" pitchFamily="34" charset="0"/>
              </a:endParaRPr>
            </a:p>
          </p:txBody>
        </p:sp>
        <p:sp>
          <p:nvSpPr>
            <p:cNvPr id="180231" name="Oval 7">
              <a:extLst>
                <a:ext uri="{FF2B5EF4-FFF2-40B4-BE49-F238E27FC236}">
                  <a16:creationId xmlns:a16="http://schemas.microsoft.com/office/drawing/2014/main" id="{AD0F7A45-C3AD-4002-AE7E-65FBE2FE9FB7}"/>
                </a:ext>
              </a:extLst>
            </p:cNvPr>
            <p:cNvSpPr>
              <a:spLocks noChangeArrowheads="1"/>
            </p:cNvSpPr>
            <p:nvPr/>
          </p:nvSpPr>
          <p:spPr bwMode="auto">
            <a:xfrm>
              <a:off x="1440" y="1152"/>
              <a:ext cx="576" cy="480"/>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0232" name="Text Box 8">
              <a:extLst>
                <a:ext uri="{FF2B5EF4-FFF2-40B4-BE49-F238E27FC236}">
                  <a16:creationId xmlns:a16="http://schemas.microsoft.com/office/drawing/2014/main" id="{61AED133-0C18-4589-8BCD-FD8AF7DA669C}"/>
                </a:ext>
              </a:extLst>
            </p:cNvPr>
            <p:cNvSpPr txBox="1">
              <a:spLocks noChangeArrowheads="1"/>
            </p:cNvSpPr>
            <p:nvPr/>
          </p:nvSpPr>
          <p:spPr bwMode="auto">
            <a:xfrm>
              <a:off x="384" y="3360"/>
              <a:ext cx="3120" cy="74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اليوم 8 الجمعة</a:t>
              </a:r>
              <a:endParaRPr kumimoji="0" lang="en-US"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الصلب / القبر</a:t>
              </a:r>
              <a:endParaRPr kumimoji="0" lang="en-US"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lang="ar-JO" altLang="en-US" sz="1400" b="1" dirty="0">
                  <a:solidFill>
                    <a:srgbClr val="990000"/>
                  </a:solidFill>
                  <a:latin typeface="Arial" panose="020B0604020202020204" pitchFamily="34" charset="0"/>
                  <a:cs typeface="Arial" panose="020B0604020202020204" pitchFamily="34" charset="0"/>
                </a:rPr>
                <a:t>مت 27: 1-66، مر 15: 1-47، لو 22: 66-23: 56، يو 18: 28-19: 37</a:t>
              </a:r>
              <a:endParaRPr kumimoji="0" lang="en-US" altLang="en-US" sz="1400" b="1" u="none" strike="noStrike" kern="1200" cap="none" spc="0" normalizeH="0" baseline="0" noProof="0" dirty="0">
                <a:ln>
                  <a:noFill/>
                </a:ln>
                <a:solidFill>
                  <a:srgbClr val="990000"/>
                </a:solidFill>
                <a:effectLst/>
                <a:uLnTx/>
                <a:uFillTx/>
                <a:latin typeface="Arial" panose="020B0604020202020204" pitchFamily="34" charset="0"/>
                <a:ea typeface="+mn-ea"/>
                <a:cs typeface="Arial" panose="020B0604020202020204" pitchFamily="34" charset="0"/>
              </a:endParaRPr>
            </a:p>
          </p:txBody>
        </p:sp>
        <p:sp>
          <p:nvSpPr>
            <p:cNvPr id="180233" name="Line 9">
              <a:extLst>
                <a:ext uri="{FF2B5EF4-FFF2-40B4-BE49-F238E27FC236}">
                  <a16:creationId xmlns:a16="http://schemas.microsoft.com/office/drawing/2014/main" id="{098520CD-92EB-4B02-8070-968FC2D72530}"/>
                </a:ext>
              </a:extLst>
            </p:cNvPr>
            <p:cNvSpPr>
              <a:spLocks noChangeShapeType="1"/>
            </p:cNvSpPr>
            <p:nvPr/>
          </p:nvSpPr>
          <p:spPr bwMode="auto">
            <a:xfrm flipV="1">
              <a:off x="816" y="1632"/>
              <a:ext cx="672" cy="1584"/>
            </a:xfrm>
            <a:prstGeom prst="line">
              <a:avLst/>
            </a:prstGeom>
            <a:noFill/>
            <a:ln w="28575">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80234" name="Rectangle 10">
            <a:extLst>
              <a:ext uri="{FF2B5EF4-FFF2-40B4-BE49-F238E27FC236}">
                <a16:creationId xmlns:a16="http://schemas.microsoft.com/office/drawing/2014/main" id="{F301DEB8-B475-4A56-BE2C-2FC0FD24D0CB}"/>
              </a:ext>
            </a:extLst>
          </p:cNvPr>
          <p:cNvSpPr>
            <a:spLocks noGrp="1" noChangeArrowheads="1"/>
          </p:cNvSpPr>
          <p:nvPr>
            <p:ph type="title"/>
          </p:nvPr>
        </p:nvSpPr>
        <p:spPr>
          <a:xfrm>
            <a:off x="457200" y="274638"/>
            <a:ext cx="8229600" cy="792162"/>
          </a:xfrm>
        </p:spPr>
        <p:txBody>
          <a:bodyPr/>
          <a:lstStyle/>
          <a:p>
            <a:r>
              <a:rPr lang="ar-JO" altLang="en-US" dirty="0">
                <a:solidFill>
                  <a:srgbClr val="FF0000"/>
                </a:solidFill>
                <a:latin typeface="Verdana" panose="020B0604030504040204" pitchFamily="34" charset="0"/>
              </a:rPr>
              <a:t>الجمعة</a:t>
            </a:r>
            <a:endParaRPr lang="en-US" altLang="en-US" dirty="0">
              <a:solidFill>
                <a:srgbClr val="FF0000"/>
              </a:solidFill>
              <a:latin typeface="Verdana" panose="020B0604030504040204" pitchFamily="34" charset="0"/>
            </a:endParaRPr>
          </a:p>
        </p:txBody>
      </p:sp>
    </p:spTree>
    <p:extLst>
      <p:ext uri="{BB962C8B-B14F-4D97-AF65-F5344CB8AC3E}">
        <p14:creationId xmlns:p14="http://schemas.microsoft.com/office/powerpoint/2010/main" val="125696286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80235"/>
                                        </p:tgtEl>
                                        <p:attrNameLst>
                                          <p:attrName>style.visibility</p:attrName>
                                        </p:attrNameLst>
                                      </p:cBhvr>
                                      <p:to>
                                        <p:strVal val="visible"/>
                                      </p:to>
                                    </p:set>
                                    <p:animEffect transition="in" filter="blinds(horizontal)">
                                      <p:cBhvr>
                                        <p:cTn id="7" dur="500"/>
                                        <p:tgtEl>
                                          <p:spTgt spid="180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68887932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A6D2B0D-78B0-416D-B3F8-8AF104AFE3A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B05484-81D5-4B75-B43A-9D5F2279B439}"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113668" name="Rectangle 4">
            <a:extLst>
              <a:ext uri="{FF2B5EF4-FFF2-40B4-BE49-F238E27FC236}">
                <a16:creationId xmlns:a16="http://schemas.microsoft.com/office/drawing/2014/main" id="{06BC4A6E-2268-4D3D-A4D7-F4ABAF123495}"/>
              </a:ext>
            </a:extLst>
          </p:cNvPr>
          <p:cNvSpPr>
            <a:spLocks noGrp="1" noChangeArrowheads="1"/>
          </p:cNvSpPr>
          <p:nvPr>
            <p:ph type="title"/>
          </p:nvPr>
        </p:nvSpPr>
        <p:spPr/>
        <p:txBody>
          <a:bodyPr/>
          <a:lstStyle/>
          <a:p>
            <a:r>
              <a:rPr lang="ar-JO" altLang="en-US" dirty="0">
                <a:solidFill>
                  <a:schemeClr val="tx1"/>
                </a:solidFill>
                <a:effectLst>
                  <a:outerShdw blurRad="38100" dist="38100" dir="2700000" algn="tl">
                    <a:srgbClr val="000000"/>
                  </a:outerShdw>
                </a:effectLst>
                <a:latin typeface="Verdana" panose="020B0604030504040204" pitchFamily="34" charset="0"/>
              </a:rPr>
              <a:t>مسمر</a:t>
            </a:r>
            <a:endParaRPr lang="en-US" altLang="en-US" dirty="0">
              <a:solidFill>
                <a:schemeClr val="tx1"/>
              </a:solidFill>
              <a:effectLst>
                <a:outerShdw blurRad="38100" dist="38100" dir="2700000" algn="tl">
                  <a:srgbClr val="000000"/>
                </a:outerShdw>
              </a:effectLst>
              <a:latin typeface="Verdana" panose="020B0604030504040204" pitchFamily="34" charset="0"/>
            </a:endParaRPr>
          </a:p>
        </p:txBody>
      </p:sp>
      <p:pic>
        <p:nvPicPr>
          <p:cNvPr id="113669" name="Picture 5" descr="34">
            <a:extLst>
              <a:ext uri="{FF2B5EF4-FFF2-40B4-BE49-F238E27FC236}">
                <a16:creationId xmlns:a16="http://schemas.microsoft.com/office/drawing/2014/main" id="{D246E25A-C295-4464-B41C-11AF38455D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0" y="1447800"/>
            <a:ext cx="81280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837979"/>
      </p:ext>
    </p:extLst>
  </p:cSld>
  <p:clrMapOvr>
    <a:masterClrMapping/>
  </p:clrMapOvr>
  <p:transition>
    <p:fade thruBlk="1"/>
  </p:transition>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1" name="Slide Number Placeholder 4">
            <a:extLst>
              <a:ext uri="{FF2B5EF4-FFF2-40B4-BE49-F238E27FC236}">
                <a16:creationId xmlns:a16="http://schemas.microsoft.com/office/drawing/2014/main" id="{364A2EB4-BD58-4C17-853A-EE406A3D1BE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CDD450-5F99-417A-AB02-1E424041E698}"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115716" name="Rectangle 4">
            <a:extLst>
              <a:ext uri="{FF2B5EF4-FFF2-40B4-BE49-F238E27FC236}">
                <a16:creationId xmlns:a16="http://schemas.microsoft.com/office/drawing/2014/main" id="{85B7C2F5-8F75-476C-A1F6-8E38B7123653}"/>
              </a:ext>
            </a:extLst>
          </p:cNvPr>
          <p:cNvSpPr>
            <a:spLocks noGrp="1" noChangeArrowheads="1"/>
          </p:cNvSpPr>
          <p:nvPr>
            <p:ph type="title"/>
          </p:nvPr>
        </p:nvSpPr>
        <p:spPr/>
        <p:txBody>
          <a:bodyPr/>
          <a:lstStyle/>
          <a:p>
            <a:r>
              <a:rPr lang="ar-JO" altLang="en-US" dirty="0">
                <a:solidFill>
                  <a:schemeClr val="bg2"/>
                </a:solidFill>
                <a:effectLst>
                  <a:outerShdw blurRad="38100" dist="38100" dir="2700000" algn="tl">
                    <a:srgbClr val="000000"/>
                  </a:outerShdw>
                </a:effectLst>
                <a:latin typeface="Verdana" panose="020B0604030504040204" pitchFamily="34" charset="0"/>
              </a:rPr>
              <a:t>مطعون</a:t>
            </a:r>
            <a:endParaRPr lang="en-US" altLang="en-US" dirty="0">
              <a:solidFill>
                <a:schemeClr val="bg2"/>
              </a:solidFill>
              <a:effectLst>
                <a:outerShdw blurRad="38100" dist="38100" dir="2700000" algn="tl">
                  <a:srgbClr val="000000"/>
                </a:outerShdw>
              </a:effectLst>
              <a:latin typeface="Verdana" panose="020B0604030504040204" pitchFamily="34" charset="0"/>
            </a:endParaRPr>
          </a:p>
        </p:txBody>
      </p:sp>
      <p:sp>
        <p:nvSpPr>
          <p:cNvPr id="115717" name="Oval 5">
            <a:extLst>
              <a:ext uri="{FF2B5EF4-FFF2-40B4-BE49-F238E27FC236}">
                <a16:creationId xmlns:a16="http://schemas.microsoft.com/office/drawing/2014/main" id="{C9829825-B5FD-4A79-86B1-04D67B62A15D}"/>
              </a:ext>
            </a:extLst>
          </p:cNvPr>
          <p:cNvSpPr>
            <a:spLocks noChangeArrowheads="1"/>
          </p:cNvSpPr>
          <p:nvPr/>
        </p:nvSpPr>
        <p:spPr bwMode="auto">
          <a:xfrm>
            <a:off x="1676400" y="4572000"/>
            <a:ext cx="2286000" cy="1828800"/>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5718" name="Line 6">
            <a:extLst>
              <a:ext uri="{FF2B5EF4-FFF2-40B4-BE49-F238E27FC236}">
                <a16:creationId xmlns:a16="http://schemas.microsoft.com/office/drawing/2014/main" id="{8B414E42-7E13-47B3-963C-A86600DC6F74}"/>
              </a:ext>
            </a:extLst>
          </p:cNvPr>
          <p:cNvSpPr>
            <a:spLocks noChangeShapeType="1"/>
          </p:cNvSpPr>
          <p:nvPr/>
        </p:nvSpPr>
        <p:spPr bwMode="auto">
          <a:xfrm flipV="1">
            <a:off x="3733800" y="2895600"/>
            <a:ext cx="1295400" cy="1981200"/>
          </a:xfrm>
          <a:prstGeom prst="line">
            <a:avLst/>
          </a:prstGeom>
          <a:noFill/>
          <a:ln w="2857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5719" name="Text Box 7">
            <a:extLst>
              <a:ext uri="{FF2B5EF4-FFF2-40B4-BE49-F238E27FC236}">
                <a16:creationId xmlns:a16="http://schemas.microsoft.com/office/drawing/2014/main" id="{342040A2-3FA2-4C2C-B302-D75B86A01310}"/>
              </a:ext>
            </a:extLst>
          </p:cNvPr>
          <p:cNvSpPr txBox="1">
            <a:spLocks noChangeArrowheads="1"/>
          </p:cNvSpPr>
          <p:nvPr/>
        </p:nvSpPr>
        <p:spPr bwMode="auto">
          <a:xfrm>
            <a:off x="4953000" y="2819400"/>
            <a:ext cx="2743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u="none" strike="noStrike" kern="1200" cap="none" spc="0" normalizeH="0" baseline="0" noProof="0" dirty="0">
                <a:ln>
                  <a:noFill/>
                </a:ln>
                <a:solidFill>
                  <a:srgbClr val="FF0000"/>
                </a:solidFill>
                <a:effectLst/>
                <a:uLnTx/>
                <a:uFillTx/>
                <a:latin typeface="Verdana" panose="020B0604030504040204" pitchFamily="34" charset="0"/>
                <a:ea typeface="+mn-ea"/>
                <a:cs typeface="Arial" panose="020B0604020202020204" pitchFamily="34" charset="0"/>
              </a:rPr>
              <a:t>Spear</a:t>
            </a:r>
          </a:p>
        </p:txBody>
      </p:sp>
      <p:pic>
        <p:nvPicPr>
          <p:cNvPr id="115720" name="Picture 8" descr="The Passion 2 210_00011">
            <a:extLst>
              <a:ext uri="{FF2B5EF4-FFF2-40B4-BE49-F238E27FC236}">
                <a16:creationId xmlns:a16="http://schemas.microsoft.com/office/drawing/2014/main" id="{AC804EEC-0582-4699-83EF-09456A76E86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371600"/>
            <a:ext cx="7239000" cy="4495800"/>
          </a:xfrm>
          <a:prstGeom prst="rect">
            <a:avLst/>
          </a:prstGeom>
          <a:noFill/>
          <a:extLst>
            <a:ext uri="{909E8E84-426E-40DD-AFC4-6F175D3DCCD1}">
              <a14:hiddenFill xmlns:a14="http://schemas.microsoft.com/office/drawing/2010/main">
                <a:solidFill>
                  <a:srgbClr val="FFFFFF"/>
                </a:solidFill>
              </a14:hiddenFill>
            </a:ext>
          </a:extLst>
        </p:spPr>
      </p:pic>
      <p:sp>
        <p:nvSpPr>
          <p:cNvPr id="115721" name="Oval 9">
            <a:extLst>
              <a:ext uri="{FF2B5EF4-FFF2-40B4-BE49-F238E27FC236}">
                <a16:creationId xmlns:a16="http://schemas.microsoft.com/office/drawing/2014/main" id="{6420FAC5-DAEC-4DD0-B518-51EFFC3D03B8}"/>
              </a:ext>
            </a:extLst>
          </p:cNvPr>
          <p:cNvSpPr>
            <a:spLocks noChangeArrowheads="1"/>
          </p:cNvSpPr>
          <p:nvPr/>
        </p:nvSpPr>
        <p:spPr bwMode="auto">
          <a:xfrm>
            <a:off x="3048000" y="3657600"/>
            <a:ext cx="1295400" cy="160020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5722" name="Line 10">
            <a:extLst>
              <a:ext uri="{FF2B5EF4-FFF2-40B4-BE49-F238E27FC236}">
                <a16:creationId xmlns:a16="http://schemas.microsoft.com/office/drawing/2014/main" id="{DA4EC03E-B0B4-4383-A842-F5991AD61A32}"/>
              </a:ext>
            </a:extLst>
          </p:cNvPr>
          <p:cNvSpPr>
            <a:spLocks noChangeShapeType="1"/>
          </p:cNvSpPr>
          <p:nvPr/>
        </p:nvSpPr>
        <p:spPr bwMode="auto">
          <a:xfrm flipV="1">
            <a:off x="4267200" y="3200400"/>
            <a:ext cx="1066800" cy="838200"/>
          </a:xfrm>
          <a:prstGeom prst="line">
            <a:avLst/>
          </a:prstGeom>
          <a:noFill/>
          <a:ln w="28575">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5723" name="Text Box 11">
            <a:extLst>
              <a:ext uri="{FF2B5EF4-FFF2-40B4-BE49-F238E27FC236}">
                <a16:creationId xmlns:a16="http://schemas.microsoft.com/office/drawing/2014/main" id="{32E4DDBD-8A67-4719-BE90-FD7A27787CA0}"/>
              </a:ext>
            </a:extLst>
          </p:cNvPr>
          <p:cNvSpPr txBox="1">
            <a:spLocks noChangeArrowheads="1"/>
          </p:cNvSpPr>
          <p:nvPr/>
        </p:nvSpPr>
        <p:spPr bwMode="auto">
          <a:xfrm>
            <a:off x="5257800" y="2743200"/>
            <a:ext cx="190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Spear</a:t>
            </a:r>
          </a:p>
        </p:txBody>
      </p:sp>
    </p:spTree>
    <p:extLst>
      <p:ext uri="{BB962C8B-B14F-4D97-AF65-F5344CB8AC3E}">
        <p14:creationId xmlns:p14="http://schemas.microsoft.com/office/powerpoint/2010/main" val="1723558253"/>
      </p:ext>
    </p:extLst>
  </p:cSld>
  <p:clrMapOvr>
    <a:masterClrMapping/>
  </p:clrMapOvr>
  <p:transition>
    <p:fade thruBlk="1"/>
  </p:transition>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795FE2F3-D28F-40FA-9DEF-8AF5805760C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5DFA99-925D-4D5F-B847-670D3AF014BF}"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229381" name="Rectangle 5">
            <a:extLst>
              <a:ext uri="{FF2B5EF4-FFF2-40B4-BE49-F238E27FC236}">
                <a16:creationId xmlns:a16="http://schemas.microsoft.com/office/drawing/2014/main" id="{D5043876-3738-46B9-9A5D-435E4711026B}"/>
              </a:ext>
            </a:extLst>
          </p:cNvPr>
          <p:cNvSpPr>
            <a:spLocks noGrp="1" noChangeArrowheads="1"/>
          </p:cNvSpPr>
          <p:nvPr>
            <p:ph type="title" idx="4294967295"/>
          </p:nvPr>
        </p:nvSpPr>
        <p:spPr>
          <a:xfrm>
            <a:off x="304800" y="381000"/>
            <a:ext cx="8510588" cy="1325563"/>
          </a:xfrm>
        </p:spPr>
        <p:txBody>
          <a:bodyPr/>
          <a:lstStyle/>
          <a:p>
            <a:r>
              <a:rPr lang="ar-JO" altLang="en-US" dirty="0">
                <a:solidFill>
                  <a:schemeClr val="tx1"/>
                </a:solidFill>
                <a:effectLst>
                  <a:outerShdw blurRad="38100" dist="38100" dir="2700000" algn="tl">
                    <a:srgbClr val="000000"/>
                  </a:outerShdw>
                </a:effectLst>
                <a:latin typeface="Verdana" panose="020B0604030504040204" pitchFamily="34" charset="0"/>
              </a:rPr>
              <a:t>لماذا اختار أن يتألم؟</a:t>
            </a:r>
            <a:endParaRPr lang="en-US" altLang="en-US" dirty="0">
              <a:solidFill>
                <a:schemeClr val="tx1"/>
              </a:solidFill>
              <a:effectLst>
                <a:outerShdw blurRad="38100" dist="38100" dir="2700000" algn="tl">
                  <a:srgbClr val="000000"/>
                </a:outerShdw>
              </a:effectLst>
              <a:latin typeface="Verdana" panose="020B0604030504040204" pitchFamily="34" charset="0"/>
            </a:endParaRPr>
          </a:p>
        </p:txBody>
      </p:sp>
      <p:pic>
        <p:nvPicPr>
          <p:cNvPr id="229383" name="Picture 7" descr="The Passion 2 024_00011">
            <a:extLst>
              <a:ext uri="{FF2B5EF4-FFF2-40B4-BE49-F238E27FC236}">
                <a16:creationId xmlns:a16="http://schemas.microsoft.com/office/drawing/2014/main" id="{26B51F9C-60D0-48C6-A4FD-97F9AFD926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1600200"/>
            <a:ext cx="64008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330575"/>
      </p:ext>
    </p:extLst>
  </p:cSld>
  <p:clrMapOvr>
    <a:masterClrMapping/>
  </p:clrMapOvr>
  <p:transition>
    <p:fade thruBlk="1"/>
  </p:transition>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حمل الصليب</a:t>
            </a:r>
            <a:endParaRPr lang="en-US" sz="4000" b="1"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u="none" strike="noStrike" kern="1200" cap="none" spc="0" normalizeH="0" baseline="0" noProof="0" dirty="0">
                <a:ln>
                  <a:noFill/>
                </a:ln>
                <a:solidFill>
                  <a:srgbClr val="800000"/>
                </a:solidFill>
                <a:effectLst>
                  <a:glow rad="139700">
                    <a:srgbClr val="FFFFFF">
                      <a:alpha val="91000"/>
                    </a:srgbClr>
                  </a:glow>
                </a:effectLst>
                <a:uLnTx/>
                <a:uFillTx/>
                <a:latin typeface="Arial" panose="020B0604020202020204" pitchFamily="34" charset="0"/>
                <a:cs typeface="Arial" panose="020B0604020202020204" pitchFamily="34" charset="0"/>
              </a:rPr>
              <a:t>الصلب</a:t>
            </a:r>
            <a:endParaRPr kumimoji="0" lang="en-US" sz="3600" b="1" u="none" strike="noStrike" kern="1200" cap="none" spc="0" normalizeH="0" baseline="0" noProof="0" dirty="0">
              <a:ln>
                <a:noFill/>
              </a:ln>
              <a:solidFill>
                <a:srgbClr val="000000"/>
              </a:solidFill>
              <a:effectLst>
                <a:glow rad="139700">
                  <a:srgbClr val="FFFFFF">
                    <a:alpha val="91000"/>
                  </a:srgbClr>
                </a:glow>
              </a:effectLst>
              <a:uLnTx/>
              <a:uFillTx/>
              <a:latin typeface="Arial" panose="020B0604020202020204" pitchFamily="34" charset="0"/>
              <a:cs typeface="Arial" panose="020B0604020202020204" pitchFamily="34" charset="0"/>
            </a:endParaRPr>
          </a:p>
        </p:txBody>
      </p:sp>
      <p:sp>
        <p:nvSpPr>
          <p:cNvPr id="2" name="Rectangle 2">
            <a:extLst>
              <a:ext uri="{FF2B5EF4-FFF2-40B4-BE49-F238E27FC236}">
                <a16:creationId xmlns:a16="http://schemas.microsoft.com/office/drawing/2014/main" id="{D0A62849-66B6-6FFB-0402-03895E9CA97F}"/>
              </a:ext>
            </a:extLst>
          </p:cNvPr>
          <p:cNvSpPr txBox="1">
            <a:spLocks noChangeArrowheads="1"/>
          </p:cNvSpPr>
          <p:nvPr/>
        </p:nvSpPr>
        <p:spPr bwMode="auto">
          <a:xfrm>
            <a:off x="5112441" y="1220038"/>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ar-JO"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rPr>
              <a:t>التتميم</a:t>
            </a:r>
            <a:endParaRPr lang="en-US"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20F03DD-5E59-8EE2-7D11-298F99DDD1E4}"/>
              </a:ext>
            </a:extLst>
          </p:cNvPr>
          <p:cNvSpPr txBox="1">
            <a:spLocks noChangeArrowheads="1"/>
          </p:cNvSpPr>
          <p:nvPr/>
        </p:nvSpPr>
        <p:spPr bwMode="auto">
          <a:xfrm>
            <a:off x="407208" y="1220038"/>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ar-JO" sz="4000" b="1" u="sng"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نكران الذات</a:t>
            </a:r>
            <a:endParaRPr lang="en-US" sz="4000" b="1" u="sng"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06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3203575" y="260350"/>
            <a:ext cx="5940425" cy="1143000"/>
          </a:xfrm>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مصلوب عارياً</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93539" name="Picture 2" descr="crucifiednake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62250" y="1520825"/>
            <a:ext cx="6350000" cy="535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3540" name="Picture 3" descr="crucifiedlonelines2fs-252x300.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13" y="7938"/>
            <a:ext cx="32004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3541" name="Picture 4" descr="300px-Crucified_Man.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3724275"/>
            <a:ext cx="2857500" cy="313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4583947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7369175" cy="830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6" name="Rectangle 4"/>
          <p:cNvSpPr>
            <a:spLocks noGrp="1" noChangeArrowheads="1"/>
          </p:cNvSpPr>
          <p:nvPr>
            <p:ph type="title" idx="4294967295"/>
          </p:nvPr>
        </p:nvSpPr>
        <p:spPr>
          <a:xfrm>
            <a:off x="3276600" y="5867400"/>
            <a:ext cx="5867400" cy="685800"/>
          </a:xfrm>
          <a:solidFill>
            <a:schemeClr val="tx1"/>
          </a:solidFill>
          <a:effectLst>
            <a:prstShdw prst="shdw17" dist="17961" dir="2700000">
              <a:schemeClr val="tx2">
                <a:alpha val="74997"/>
              </a:schemeClr>
            </a:prstShdw>
          </a:effectLst>
        </p:spPr>
        <p:txBody>
          <a:bodyPr/>
          <a:lstStyle/>
          <a:p>
            <a:pPr eaLnBrk="1" hangingPunct="1"/>
            <a:r>
              <a:rPr lang="ar-JO" sz="3600" dirty="0">
                <a:solidFill>
                  <a:schemeClr val="bg1"/>
                </a:solidFill>
                <a:ea typeface="ＭＳ Ｐゴシック" charset="0"/>
              </a:rPr>
              <a:t>تحركات يسوع الأخيرة</a:t>
            </a:r>
            <a:endParaRPr lang="en-US" sz="3600" dirty="0">
              <a:solidFill>
                <a:schemeClr val="bg1"/>
              </a:solidFill>
              <a:ea typeface="ＭＳ Ｐゴシック" charset="0"/>
            </a:endParaRPr>
          </a:p>
        </p:txBody>
      </p:sp>
      <p:sp>
        <p:nvSpPr>
          <p:cNvPr id="2" name="Left Arrow 1"/>
          <p:cNvSpPr>
            <a:spLocks noChangeArrowheads="1"/>
          </p:cNvSpPr>
          <p:nvPr/>
        </p:nvSpPr>
        <p:spPr bwMode="auto">
          <a:xfrm rot="-583393">
            <a:off x="2336800" y="2295525"/>
            <a:ext cx="1901825" cy="576263"/>
          </a:xfrm>
          <a:prstGeom prst="leftArrow">
            <a:avLst>
              <a:gd name="adj1" fmla="val 50000"/>
              <a:gd name="adj2" fmla="val 49993"/>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 name="Left Arrow 4"/>
          <p:cNvSpPr>
            <a:spLocks noChangeArrowheads="1"/>
          </p:cNvSpPr>
          <p:nvPr/>
        </p:nvSpPr>
        <p:spPr bwMode="auto">
          <a:xfrm rot="3483957">
            <a:off x="2418556" y="1072357"/>
            <a:ext cx="2232025" cy="576262"/>
          </a:xfrm>
          <a:prstGeom prst="leftArrow">
            <a:avLst>
              <a:gd name="adj1" fmla="val 50000"/>
              <a:gd name="adj2" fmla="val 49976"/>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847885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اللافتة</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97635" name="Picture 2" descr="John 19.20 Sign Above Jesu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749425"/>
            <a:ext cx="9163050" cy="513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6674333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4" descr="43 Jer 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76200"/>
            <a:ext cx="5448300" cy="699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4978" name="Rectangle 2"/>
          <p:cNvSpPr>
            <a:spLocks noGrp="1" noChangeArrowheads="1"/>
          </p:cNvSpPr>
          <p:nvPr>
            <p:ph type="ctrTitle"/>
          </p:nvPr>
        </p:nvSpPr>
        <p:spPr>
          <a:xfrm>
            <a:off x="457200" y="4479925"/>
            <a:ext cx="7772400" cy="1920875"/>
          </a:xfrm>
          <a:solidFill>
            <a:srgbClr val="663300"/>
          </a:solidFill>
        </p:spPr>
        <p:txBody>
          <a:bodyPr/>
          <a:lstStyle/>
          <a:p>
            <a:pPr eaLnBrk="1" hangingPunct="1">
              <a:defRPr/>
            </a:pPr>
            <a:r>
              <a:rPr lang="ar-JO" sz="5400" dirty="0">
                <a:solidFill>
                  <a:schemeClr val="tx1"/>
                </a:solidFill>
                <a:latin typeface="Arial" panose="020B0604020202020204" pitchFamily="34" charset="0"/>
                <a:ea typeface="ＭＳ Ｐゴシック" charset="0"/>
                <a:cs typeface="Arial" panose="020B0604020202020204" pitchFamily="34" charset="0"/>
              </a:rPr>
              <a:t>أين حدث موت وقيامة المسيح؟</a:t>
            </a:r>
            <a:endParaRPr lang="en-US" sz="54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54985" name="Text Box 9"/>
          <p:cNvSpPr txBox="1">
            <a:spLocks noChangeArrowheads="1"/>
          </p:cNvSpPr>
          <p:nvPr/>
        </p:nvSpPr>
        <p:spPr bwMode="auto">
          <a:xfrm>
            <a:off x="228600" y="228600"/>
            <a:ext cx="2701381" cy="646331"/>
          </a:xfrm>
          <a:prstGeom prst="rect">
            <a:avLst/>
          </a:prstGeom>
          <a:solidFill>
            <a:srgbClr val="663300"/>
          </a:solid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موقعين مقترحين:</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54986" name="Text Box 10"/>
          <p:cNvSpPr txBox="1">
            <a:spLocks noChangeArrowheads="1"/>
          </p:cNvSpPr>
          <p:nvPr/>
        </p:nvSpPr>
        <p:spPr bwMode="auto">
          <a:xfrm>
            <a:off x="609600" y="1447800"/>
            <a:ext cx="3925614" cy="646331"/>
          </a:xfrm>
          <a:prstGeom prst="rect">
            <a:avLst/>
          </a:prstGeom>
          <a:solidFill>
            <a:srgbClr val="663300"/>
          </a:solidFill>
          <a:ln w="9525">
            <a:noFill/>
            <a:miter lim="800000"/>
            <a:headEnd/>
            <a:tailEnd/>
          </a:ln>
          <a:effectLst>
            <a:outerShdw blurRad="63500" dist="35921" dir="2700000" algn="ctr" rotWithShape="0">
              <a:schemeClr val="bg2">
                <a:alpha val="50000"/>
              </a:schemeClr>
            </a:outerShdw>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قبر البستان (1867)</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94215" name="Text Box 11"/>
          <p:cNvSpPr txBox="1">
            <a:spLocks noChangeArrowheads="1"/>
          </p:cNvSpPr>
          <p:nvPr/>
        </p:nvSpPr>
        <p:spPr bwMode="auto">
          <a:xfrm>
            <a:off x="8316416" y="0"/>
            <a:ext cx="827584" cy="461665"/>
          </a:xfrm>
          <a:prstGeom prst="rect">
            <a:avLst/>
          </a:prstGeom>
          <a:solidFill>
            <a:srgbClr val="6633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charset="0"/>
                <a:ea typeface="ＭＳ Ｐゴシック" charset="0"/>
              </a:rPr>
              <a:t>114</a:t>
            </a:r>
            <a:endParaRPr kumimoji="0" lang="en-US" sz="2400" b="0"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54989" name="Text Box 13"/>
          <p:cNvSpPr txBox="1">
            <a:spLocks noChangeArrowheads="1"/>
          </p:cNvSpPr>
          <p:nvPr/>
        </p:nvSpPr>
        <p:spPr bwMode="auto">
          <a:xfrm>
            <a:off x="609600" y="3048000"/>
            <a:ext cx="3874122" cy="646331"/>
          </a:xfrm>
          <a:prstGeom prst="rect">
            <a:avLst/>
          </a:prstGeom>
          <a:solidFill>
            <a:srgbClr val="663300"/>
          </a:solidFill>
          <a:ln w="9525">
            <a:noFill/>
            <a:miter lim="800000"/>
            <a:headEnd/>
            <a:tailEnd/>
          </a:ln>
          <a:effectLst>
            <a:outerShdw blurRad="63500" dist="35921" dir="2700000" algn="ctr" rotWithShape="0">
              <a:schemeClr val="bg2">
                <a:alpha val="50000"/>
              </a:schemeClr>
            </a:outerShdw>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1"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القبر المقدس </a:t>
            </a: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320)</a:t>
            </a: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 name="Line 7">
            <a:extLst>
              <a:ext uri="{FF2B5EF4-FFF2-40B4-BE49-F238E27FC236}">
                <a16:creationId xmlns:a16="http://schemas.microsoft.com/office/drawing/2014/main" id="{912769D1-5655-4E9F-FEB5-F193D23CAD2C}"/>
              </a:ext>
            </a:extLst>
          </p:cNvPr>
          <p:cNvSpPr>
            <a:spLocks noChangeShapeType="1"/>
          </p:cNvSpPr>
          <p:nvPr/>
        </p:nvSpPr>
        <p:spPr bwMode="auto">
          <a:xfrm flipV="1">
            <a:off x="4573314" y="3352800"/>
            <a:ext cx="985838" cy="0"/>
          </a:xfrm>
          <a:prstGeom prst="line">
            <a:avLst/>
          </a:prstGeom>
          <a:noFill/>
          <a:ln w="76200">
            <a:solidFill>
              <a:schemeClr val="tx1"/>
            </a:solidFill>
            <a:round/>
            <a:headEnd/>
            <a:tailEnd type="triangle" w="med" len="med"/>
          </a:ln>
          <a:effectLst>
            <a:glow rad="228600">
              <a:srgbClr val="663300"/>
            </a:glow>
            <a:outerShdw blurRad="63500" dist="38099"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 name="Line 8">
            <a:extLst>
              <a:ext uri="{FF2B5EF4-FFF2-40B4-BE49-F238E27FC236}">
                <a16:creationId xmlns:a16="http://schemas.microsoft.com/office/drawing/2014/main" id="{F012D2C2-741A-03BF-6DDA-78ECFCF28E64}"/>
              </a:ext>
            </a:extLst>
          </p:cNvPr>
          <p:cNvSpPr>
            <a:spLocks noChangeShapeType="1"/>
          </p:cNvSpPr>
          <p:nvPr/>
        </p:nvSpPr>
        <p:spPr bwMode="auto">
          <a:xfrm flipV="1">
            <a:off x="4573314" y="1752600"/>
            <a:ext cx="1366838" cy="0"/>
          </a:xfrm>
          <a:prstGeom prst="line">
            <a:avLst/>
          </a:prstGeom>
          <a:noFill/>
          <a:ln w="76200">
            <a:solidFill>
              <a:schemeClr val="tx1"/>
            </a:solidFill>
            <a:round/>
            <a:headEnd/>
            <a:tailEnd type="triangle" w="med" len="med"/>
          </a:ln>
          <a:effectLst>
            <a:glow rad="228600">
              <a:srgbClr val="663300"/>
            </a:glow>
            <a:outerShdw blurRad="63500" dist="38099"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4985"/>
                                        </p:tgtEl>
                                        <p:attrNameLst>
                                          <p:attrName>style.visibility</p:attrName>
                                        </p:attrNameLst>
                                      </p:cBhvr>
                                      <p:to>
                                        <p:strVal val="visible"/>
                                      </p:to>
                                    </p:set>
                                    <p:animEffect transition="in" filter="wipe(left)">
                                      <p:cBhvr>
                                        <p:cTn id="7" dur="500"/>
                                        <p:tgtEl>
                                          <p:spTgt spid="2549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4989"/>
                                        </p:tgtEl>
                                        <p:attrNameLst>
                                          <p:attrName>style.visibility</p:attrName>
                                        </p:attrNameLst>
                                      </p:cBhvr>
                                      <p:to>
                                        <p:strVal val="visible"/>
                                      </p:to>
                                    </p:set>
                                    <p:animEffect transition="in" filter="wipe(left)">
                                      <p:cBhvr>
                                        <p:cTn id="12" dur="500"/>
                                        <p:tgtEl>
                                          <p:spTgt spid="2549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4986"/>
                                        </p:tgtEl>
                                        <p:attrNameLst>
                                          <p:attrName>style.visibility</p:attrName>
                                        </p:attrNameLst>
                                      </p:cBhvr>
                                      <p:to>
                                        <p:strVal val="visible"/>
                                      </p:to>
                                    </p:set>
                                    <p:animEffect transition="in" filter="wipe(left)">
                                      <p:cBhvr>
                                        <p:cTn id="17" dur="500"/>
                                        <p:tgtEl>
                                          <p:spTgt spid="254986"/>
                                        </p:tgtEl>
                                      </p:cBhvr>
                                    </p:animEffect>
                                  </p:childTnLst>
                                </p:cTn>
                              </p:par>
                              <p:par>
                                <p:cTn id="18" presetID="22" presetClass="entr" presetSubtype="8"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par>
                                <p:cTn id="21" presetID="22" presetClass="entr" presetSubtype="8"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5" grpId="0" animBg="1"/>
      <p:bldP spid="254986" grpId="0" animBg="1"/>
      <p:bldP spid="254989"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4" name="Picture 6" descr="Holy Sepulchre painting 1862 Werner"/>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53975" y="0"/>
            <a:ext cx="4889500"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8061" name="Picture 13" descr="ladder at Holy Sepulchre2"/>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675188" y="0"/>
            <a:ext cx="4545012"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8050" name="Rectangle 2"/>
          <p:cNvSpPr>
            <a:spLocks noGrp="1" noChangeArrowheads="1"/>
          </p:cNvSpPr>
          <p:nvPr>
            <p:ph type="ctrTitle"/>
          </p:nvPr>
        </p:nvSpPr>
        <p:spPr>
          <a:xfrm>
            <a:off x="323528" y="116632"/>
            <a:ext cx="8077200" cy="1112168"/>
          </a:xfrm>
        </p:spPr>
        <p:txBody>
          <a:bodyPr/>
          <a:lstStyle/>
          <a:p>
            <a:pPr eaLnBrk="1" hangingPunct="1">
              <a:defRPr/>
            </a:pPr>
            <a:r>
              <a:rPr lang="ar-JO" sz="5400" dirty="0">
                <a:effectLst>
                  <a:glow rad="228600">
                    <a:schemeClr val="bg2">
                      <a:alpha val="83124"/>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الجلجثة وكنيسة القبر المقدس</a:t>
            </a:r>
            <a:endParaRPr lang="en-US" dirty="0">
              <a:effectLst>
                <a:glow rad="228600">
                  <a:schemeClr val="bg2">
                    <a:alpha val="83124"/>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258051" name="Rectangle 3"/>
          <p:cNvSpPr>
            <a:spLocks noGrp="1" noChangeArrowheads="1"/>
          </p:cNvSpPr>
          <p:nvPr>
            <p:ph type="subTitle" idx="1"/>
          </p:nvPr>
        </p:nvSpPr>
        <p:spPr>
          <a:xfrm>
            <a:off x="-76200" y="6248400"/>
            <a:ext cx="4724400" cy="609600"/>
          </a:xfrm>
        </p:spPr>
        <p:txBody>
          <a:bodyPr/>
          <a:lstStyle/>
          <a:p>
            <a:pPr eaLnBrk="1" hangingPunct="1">
              <a:buFont typeface="Wingdings" charset="0"/>
              <a:buNone/>
              <a:defRPr/>
            </a:pPr>
            <a:r>
              <a:rPr lang="ar-JO" b="1" dirty="0">
                <a:latin typeface="Arial" panose="020B0604020202020204" pitchFamily="34" charset="0"/>
                <a:ea typeface="ＭＳ Ｐゴシック" charset="0"/>
                <a:cs typeface="Arial" panose="020B0604020202020204" pitchFamily="34" charset="0"/>
              </a:rPr>
              <a:t>رسم ويرنر، 1862</a:t>
            </a:r>
            <a:endParaRPr lang="en-US" b="1" dirty="0">
              <a:latin typeface="Arial" panose="020B0604020202020204" pitchFamily="34" charset="0"/>
              <a:ea typeface="ＭＳ Ｐゴシック" charset="0"/>
              <a:cs typeface="Arial" panose="020B0604020202020204" pitchFamily="34" charset="0"/>
            </a:endParaRPr>
          </a:p>
        </p:txBody>
      </p:sp>
      <p:sp>
        <p:nvSpPr>
          <p:cNvPr id="96261" name="Text Box 14"/>
          <p:cNvSpPr txBox="1">
            <a:spLocks noChangeArrowheads="1"/>
          </p:cNvSpPr>
          <p:nvPr/>
        </p:nvSpPr>
        <p:spPr bwMode="auto">
          <a:xfrm>
            <a:off x="8316416" y="0"/>
            <a:ext cx="827584" cy="461665"/>
          </a:xfrm>
          <a:prstGeom prst="rect">
            <a:avLst/>
          </a:prstGeom>
          <a:solidFill>
            <a:srgbClr val="6633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charset="0"/>
                <a:ea typeface="ＭＳ Ｐゴシック" charset="0"/>
              </a:rPr>
              <a:t>125</a:t>
            </a:r>
            <a:endParaRPr kumimoji="0" lang="en-US" sz="2400" b="0"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58050"/>
                                        </p:tgtEl>
                                        <p:attrNameLst>
                                          <p:attrName>style.visibility</p:attrName>
                                        </p:attrNameLst>
                                      </p:cBhvr>
                                      <p:to>
                                        <p:strVal val="visible"/>
                                      </p:to>
                                    </p:set>
                                    <p:animEffect transition="in" filter="dissolve">
                                      <p:cBhvr>
                                        <p:cTn id="7" dur="2000"/>
                                        <p:tgtEl>
                                          <p:spTgt spid="258050"/>
                                        </p:tgtEl>
                                      </p:cBhvr>
                                    </p:animEffect>
                                  </p:childTnLst>
                                </p:cTn>
                              </p:par>
                            </p:childTnLst>
                          </p:cTn>
                        </p:par>
                        <p:par>
                          <p:cTn id="8" fill="hold">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258051">
                                            <p:txEl>
                                              <p:pRg st="0" end="0"/>
                                            </p:txEl>
                                          </p:spTgt>
                                        </p:tgtEl>
                                        <p:attrNameLst>
                                          <p:attrName>style.visibility</p:attrName>
                                        </p:attrNameLst>
                                      </p:cBhvr>
                                      <p:to>
                                        <p:strVal val="visible"/>
                                      </p:to>
                                    </p:set>
                                    <p:animEffect transition="in" filter="dissolve">
                                      <p:cBhvr>
                                        <p:cTn id="11" dur="2000"/>
                                        <p:tgtEl>
                                          <p:spTgt spid="258051">
                                            <p:txEl>
                                              <p:pRg st="0" end="0"/>
                                            </p:txEl>
                                          </p:spTgt>
                                        </p:tgtEl>
                                      </p:cBhvr>
                                    </p:animEffect>
                                  </p:childTnLst>
                                </p:cTn>
                              </p:par>
                            </p:childTnLst>
                          </p:cTn>
                        </p:par>
                        <p:par>
                          <p:cTn id="12" fill="hold" nodeType="afterGroup">
                            <p:stCondLst>
                              <p:cond delay="4000"/>
                            </p:stCondLst>
                            <p:childTnLst>
                              <p:par>
                                <p:cTn id="13" presetID="9" presetClass="entr" presetSubtype="0" fill="hold" nodeType="afterEffect">
                                  <p:stCondLst>
                                    <p:cond delay="0"/>
                                  </p:stCondLst>
                                  <p:childTnLst>
                                    <p:set>
                                      <p:cBhvr>
                                        <p:cTn id="14" dur="1" fill="hold">
                                          <p:stCondLst>
                                            <p:cond delay="0"/>
                                          </p:stCondLst>
                                        </p:cTn>
                                        <p:tgtEl>
                                          <p:spTgt spid="258054"/>
                                        </p:tgtEl>
                                        <p:attrNameLst>
                                          <p:attrName>style.visibility</p:attrName>
                                        </p:attrNameLst>
                                      </p:cBhvr>
                                      <p:to>
                                        <p:strVal val="visible"/>
                                      </p:to>
                                    </p:set>
                                    <p:animEffect transition="in" filter="dissolve">
                                      <p:cBhvr>
                                        <p:cTn id="15" dur="2000"/>
                                        <p:tgtEl>
                                          <p:spTgt spid="258054"/>
                                        </p:tgtEl>
                                      </p:cBhvr>
                                    </p:animEffect>
                                  </p:childTnLst>
                                </p:cTn>
                              </p:par>
                            </p:childTnLst>
                          </p:cTn>
                        </p:par>
                        <p:par>
                          <p:cTn id="16" fill="hold" nodeType="afterGroup">
                            <p:stCondLst>
                              <p:cond delay="6000"/>
                            </p:stCondLst>
                            <p:childTnLst>
                              <p:par>
                                <p:cTn id="17" presetID="9" presetClass="entr" presetSubtype="0" fill="hold" nodeType="afterEffect">
                                  <p:stCondLst>
                                    <p:cond delay="0"/>
                                  </p:stCondLst>
                                  <p:childTnLst>
                                    <p:set>
                                      <p:cBhvr>
                                        <p:cTn id="18" dur="1" fill="hold">
                                          <p:stCondLst>
                                            <p:cond delay="0"/>
                                          </p:stCondLst>
                                        </p:cTn>
                                        <p:tgtEl>
                                          <p:spTgt spid="258061"/>
                                        </p:tgtEl>
                                        <p:attrNameLst>
                                          <p:attrName>style.visibility</p:attrName>
                                        </p:attrNameLst>
                                      </p:cBhvr>
                                      <p:to>
                                        <p:strVal val="visible"/>
                                      </p:to>
                                    </p:set>
                                    <p:animEffect transition="in" filter="dissolve">
                                      <p:cBhvr>
                                        <p:cTn id="19" dur="2000"/>
                                        <p:tgtEl>
                                          <p:spTgt spid="258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0" grpId="0"/>
      <p:bldP spid="25805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C5B23A7F-A27A-4828-B734-84C9BCB1F1A7}"/>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B85647-C7B6-4C8C-BBC5-E0543D57F33C}" type="slidenum">
              <a:rPr kumimoji="0" lang="en-US" altLang="en-US" sz="1200" u="none" strike="noStrike" kern="1200" cap="none" spc="0" normalizeH="0" baseline="0" noProof="0" smtClean="0">
                <a:ln>
                  <a:noFill/>
                </a:ln>
                <a:solidFill>
                  <a:srgbClr val="FFFFFF"/>
                </a:solidFill>
                <a:effectLst/>
                <a:uLnTx/>
                <a:uFillTx/>
                <a:latin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u="none" strike="noStrike" kern="1200" cap="none" spc="0" normalizeH="0" baseline="0" noProof="0" dirty="0">
              <a:ln>
                <a:noFill/>
              </a:ln>
              <a:solidFill>
                <a:srgbClr val="FFFFFF"/>
              </a:solidFill>
              <a:effectLst/>
              <a:uLnTx/>
              <a:uFillTx/>
              <a:latin typeface="Arial" panose="020B0604020202020204" pitchFamily="34" charset="0"/>
            </a:endParaRPr>
          </a:p>
        </p:txBody>
      </p:sp>
      <p:sp>
        <p:nvSpPr>
          <p:cNvPr id="181254" name="Text Box 6">
            <a:extLst>
              <a:ext uri="{FF2B5EF4-FFF2-40B4-BE49-F238E27FC236}">
                <a16:creationId xmlns:a16="http://schemas.microsoft.com/office/drawing/2014/main" id="{ABA36A33-40B3-42FA-8F27-51D64B14530C}"/>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endParaRPr kumimoji="0" lang="en-US" altLang="en-US" sz="1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181255" name="Rectangle 7">
            <a:extLst>
              <a:ext uri="{FF2B5EF4-FFF2-40B4-BE49-F238E27FC236}">
                <a16:creationId xmlns:a16="http://schemas.microsoft.com/office/drawing/2014/main" id="{6F5E605B-E069-42BB-B2C2-DDF8147FBCAA}"/>
              </a:ext>
            </a:extLst>
          </p:cNvPr>
          <p:cNvSpPr>
            <a:spLocks noGrp="1" noRot="1" noChangeArrowheads="1"/>
          </p:cNvSpPr>
          <p:nvPr>
            <p:ph type="title"/>
          </p:nvPr>
        </p:nvSpPr>
        <p:spPr/>
        <p:txBody>
          <a:bodyPr/>
          <a:lstStyle/>
          <a:p>
            <a:r>
              <a:rPr lang="ar-JO" altLang="en-US" dirty="0">
                <a:solidFill>
                  <a:srgbClr val="FFFF00"/>
                </a:solidFill>
                <a:latin typeface="Arial" panose="020B0604020202020204" pitchFamily="34" charset="0"/>
              </a:rPr>
              <a:t>أسبوع يسوع الأخير</a:t>
            </a:r>
            <a:endParaRPr lang="en-US" altLang="en-US" dirty="0">
              <a:solidFill>
                <a:srgbClr val="FFFF00"/>
              </a:solidFill>
              <a:latin typeface="Arial" panose="020B0604020202020204" pitchFamily="34" charset="0"/>
            </a:endParaRPr>
          </a:p>
        </p:txBody>
      </p:sp>
      <p:sp>
        <p:nvSpPr>
          <p:cNvPr id="181256" name="Rectangle 8">
            <a:extLst>
              <a:ext uri="{FF2B5EF4-FFF2-40B4-BE49-F238E27FC236}">
                <a16:creationId xmlns:a16="http://schemas.microsoft.com/office/drawing/2014/main" id="{2EAB9B95-B24E-488C-9EEA-CA3DC9D92C9F}"/>
              </a:ext>
            </a:extLst>
          </p:cNvPr>
          <p:cNvSpPr>
            <a:spLocks noGrp="1" noChangeArrowheads="1"/>
          </p:cNvSpPr>
          <p:nvPr>
            <p:ph type="body" sz="half" idx="1"/>
          </p:nvPr>
        </p:nvSpPr>
        <p:spPr/>
        <p:txBody>
          <a:bodyPr/>
          <a:lstStyle/>
          <a:p>
            <a:pPr marL="533400" indent="-533400" algn="r" rtl="1"/>
            <a:r>
              <a:rPr lang="ar-JO" altLang="en-US" sz="2800" dirty="0">
                <a:latin typeface="Arial" panose="020B0604020202020204" pitchFamily="34" charset="0"/>
              </a:rPr>
              <a:t>السبت : المسح في بيت عنيا</a:t>
            </a:r>
            <a:endParaRPr lang="en-US" altLang="en-US" sz="2800" dirty="0">
              <a:latin typeface="Arial" panose="020B0604020202020204" pitchFamily="34" charset="0"/>
            </a:endParaRPr>
          </a:p>
          <a:p>
            <a:pPr marL="533400" indent="-533400" algn="r" rtl="1"/>
            <a:endParaRPr lang="en-US" altLang="en-US" sz="2800" dirty="0">
              <a:latin typeface="Arial" panose="020B0604020202020204" pitchFamily="34" charset="0"/>
            </a:endParaRPr>
          </a:p>
          <a:p>
            <a:pPr marL="533400" indent="-533400" algn="r" rtl="1"/>
            <a:r>
              <a:rPr lang="ar-JO" altLang="en-US" sz="2800" dirty="0">
                <a:latin typeface="Arial" panose="020B0604020202020204" pitchFamily="34" charset="0"/>
              </a:rPr>
              <a:t>الأحد : الإنتصار</a:t>
            </a:r>
            <a:endParaRPr lang="en-US" altLang="en-US" sz="2800" dirty="0">
              <a:latin typeface="Arial" panose="020B0604020202020204" pitchFamily="34" charset="0"/>
            </a:endParaRPr>
          </a:p>
          <a:p>
            <a:pPr marL="533400" indent="-533400" algn="r" rtl="1">
              <a:buFont typeface="Wingdings" panose="05000000000000000000" pitchFamily="2" charset="2"/>
              <a:buNone/>
            </a:pPr>
            <a:endParaRPr lang="en-US" altLang="en-US" sz="2800" dirty="0">
              <a:latin typeface="Arial" panose="020B0604020202020204" pitchFamily="34" charset="0"/>
            </a:endParaRPr>
          </a:p>
          <a:p>
            <a:pPr marL="533400" indent="-533400" algn="r" rtl="1"/>
            <a:r>
              <a:rPr lang="ar-JO" altLang="en-US" sz="2800" dirty="0">
                <a:latin typeface="Arial" panose="020B0604020202020204" pitchFamily="34" charset="0"/>
              </a:rPr>
              <a:t>الإثنين : تطهير الهيكل</a:t>
            </a:r>
            <a:endParaRPr lang="en-US" altLang="en-US" sz="2800" dirty="0">
              <a:latin typeface="Arial" panose="020B0604020202020204" pitchFamily="34" charset="0"/>
            </a:endParaRPr>
          </a:p>
        </p:txBody>
      </p:sp>
      <p:sp>
        <p:nvSpPr>
          <p:cNvPr id="181257" name="Rectangle 9">
            <a:extLst>
              <a:ext uri="{FF2B5EF4-FFF2-40B4-BE49-F238E27FC236}">
                <a16:creationId xmlns:a16="http://schemas.microsoft.com/office/drawing/2014/main" id="{52597A6A-087C-42B6-8AA6-2959CB762494}"/>
              </a:ext>
            </a:extLst>
          </p:cNvPr>
          <p:cNvSpPr>
            <a:spLocks noGrp="1" noChangeArrowheads="1"/>
          </p:cNvSpPr>
          <p:nvPr>
            <p:ph type="body" sz="half" idx="2"/>
          </p:nvPr>
        </p:nvSpPr>
        <p:spPr/>
        <p:txBody>
          <a:bodyPr/>
          <a:lstStyle/>
          <a:p>
            <a:pPr algn="r" rtl="1"/>
            <a:r>
              <a:rPr lang="ar-JO" altLang="en-US" sz="2800" dirty="0">
                <a:latin typeface="Arial" panose="020B0604020202020204" pitchFamily="34" charset="0"/>
              </a:rPr>
              <a:t>الثلاثاء : التعليم</a:t>
            </a:r>
            <a:endParaRPr lang="en-US" altLang="en-US" sz="2800" dirty="0">
              <a:latin typeface="Arial" panose="020B0604020202020204" pitchFamily="34" charset="0"/>
            </a:endParaRPr>
          </a:p>
          <a:p>
            <a:pPr algn="r" rtl="1"/>
            <a:endParaRPr lang="en-US" altLang="en-US" sz="2800" dirty="0">
              <a:latin typeface="Arial" panose="020B0604020202020204" pitchFamily="34" charset="0"/>
            </a:endParaRPr>
          </a:p>
          <a:p>
            <a:pPr algn="r" rtl="1"/>
            <a:r>
              <a:rPr lang="ar-JO" altLang="en-US" sz="2800" dirty="0">
                <a:latin typeface="Arial" panose="020B0604020202020204" pitchFamily="34" charset="0"/>
              </a:rPr>
              <a:t>الأربعاء :؟</a:t>
            </a:r>
            <a:endParaRPr lang="en-US" altLang="en-US" sz="2800" dirty="0">
              <a:latin typeface="Arial" panose="020B0604020202020204" pitchFamily="34" charset="0"/>
            </a:endParaRPr>
          </a:p>
          <a:p>
            <a:pPr algn="r" rtl="1"/>
            <a:endParaRPr lang="en-US" altLang="en-US" sz="2800" dirty="0">
              <a:latin typeface="Arial" panose="020B0604020202020204" pitchFamily="34" charset="0"/>
            </a:endParaRPr>
          </a:p>
          <a:p>
            <a:pPr algn="r" rtl="1"/>
            <a:r>
              <a:rPr lang="ar-JO" altLang="en-US" sz="2800" dirty="0">
                <a:latin typeface="Arial" panose="020B0604020202020204" pitchFamily="34" charset="0"/>
              </a:rPr>
              <a:t>الخميس : الفصح</a:t>
            </a:r>
            <a:endParaRPr lang="en-US" altLang="en-US" sz="2800" dirty="0">
              <a:latin typeface="Arial" panose="020B0604020202020204" pitchFamily="34" charset="0"/>
            </a:endParaRPr>
          </a:p>
          <a:p>
            <a:pPr algn="r" rtl="1"/>
            <a:endParaRPr lang="en-US" altLang="en-US" sz="2800" dirty="0">
              <a:latin typeface="Arial" panose="020B0604020202020204" pitchFamily="34" charset="0"/>
            </a:endParaRPr>
          </a:p>
          <a:p>
            <a:pPr algn="r" rtl="1"/>
            <a:r>
              <a:rPr lang="ar-JO" altLang="en-US" sz="2800" dirty="0">
                <a:latin typeface="Arial" panose="020B0604020202020204" pitchFamily="34" charset="0"/>
              </a:rPr>
              <a:t>الجمعة : المحاكمات والموت</a:t>
            </a:r>
            <a:endParaRPr lang="en-US" altLang="en-US" sz="2800" dirty="0">
              <a:latin typeface="Arial" panose="020B0604020202020204" pitchFamily="34" charset="0"/>
            </a:endParaRPr>
          </a:p>
        </p:txBody>
      </p:sp>
      <p:sp>
        <p:nvSpPr>
          <p:cNvPr id="181258" name="Text Box 10">
            <a:extLst>
              <a:ext uri="{FF2B5EF4-FFF2-40B4-BE49-F238E27FC236}">
                <a16:creationId xmlns:a16="http://schemas.microsoft.com/office/drawing/2014/main" id="{3C1A5BD1-FB98-445C-81C5-267CF0D67002}"/>
              </a:ext>
            </a:extLst>
          </p:cNvPr>
          <p:cNvSpPr txBox="1">
            <a:spLocks noChangeArrowheads="1"/>
          </p:cNvSpPr>
          <p:nvPr/>
        </p:nvSpPr>
        <p:spPr bwMode="auto">
          <a:xfrm>
            <a:off x="457200" y="6324600"/>
            <a:ext cx="525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بلومبيرغ ص 315</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400697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81256">
                                            <p:txEl>
                                              <p:pRg st="0" end="0"/>
                                            </p:txEl>
                                          </p:spTgt>
                                        </p:tgtEl>
                                        <p:attrNameLst>
                                          <p:attrName>style.visibility</p:attrName>
                                        </p:attrNameLst>
                                      </p:cBhvr>
                                      <p:to>
                                        <p:strVal val="visible"/>
                                      </p:to>
                                    </p:set>
                                    <p:animEffect transition="in" filter="diamond(in)">
                                      <p:cBhvr>
                                        <p:cTn id="7" dur="2000"/>
                                        <p:tgtEl>
                                          <p:spTgt spid="181256">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181256">
                                            <p:txEl>
                                              <p:pRg st="2" end="2"/>
                                            </p:txEl>
                                          </p:spTgt>
                                        </p:tgtEl>
                                        <p:attrNameLst>
                                          <p:attrName>style.visibility</p:attrName>
                                        </p:attrNameLst>
                                      </p:cBhvr>
                                      <p:to>
                                        <p:strVal val="visible"/>
                                      </p:to>
                                    </p:set>
                                    <p:animEffect transition="in" filter="diamond(in)">
                                      <p:cBhvr>
                                        <p:cTn id="10" dur="2000"/>
                                        <p:tgtEl>
                                          <p:spTgt spid="181256">
                                            <p:txEl>
                                              <p:pRg st="2" end="2"/>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181256">
                                            <p:txEl>
                                              <p:pRg st="4" end="4"/>
                                            </p:txEl>
                                          </p:spTgt>
                                        </p:tgtEl>
                                        <p:attrNameLst>
                                          <p:attrName>style.visibility</p:attrName>
                                        </p:attrNameLst>
                                      </p:cBhvr>
                                      <p:to>
                                        <p:strVal val="visible"/>
                                      </p:to>
                                    </p:set>
                                    <p:animEffect transition="in" filter="diamond(in)">
                                      <p:cBhvr>
                                        <p:cTn id="13" dur="2000"/>
                                        <p:tgtEl>
                                          <p:spTgt spid="181256">
                                            <p:txEl>
                                              <p:pRg st="4" end="4"/>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nodeType="clickEffect">
                                  <p:stCondLst>
                                    <p:cond delay="0"/>
                                  </p:stCondLst>
                                  <p:childTnLst>
                                    <p:set>
                                      <p:cBhvr>
                                        <p:cTn id="17" dur="1" fill="hold">
                                          <p:stCondLst>
                                            <p:cond delay="0"/>
                                          </p:stCondLst>
                                        </p:cTn>
                                        <p:tgtEl>
                                          <p:spTgt spid="181257">
                                            <p:txEl>
                                              <p:pRg st="0" end="0"/>
                                            </p:txEl>
                                          </p:spTgt>
                                        </p:tgtEl>
                                        <p:attrNameLst>
                                          <p:attrName>style.visibility</p:attrName>
                                        </p:attrNameLst>
                                      </p:cBhvr>
                                      <p:to>
                                        <p:strVal val="visible"/>
                                      </p:to>
                                    </p:set>
                                    <p:animEffect transition="in" filter="diamond(in)">
                                      <p:cBhvr>
                                        <p:cTn id="18" dur="2000"/>
                                        <p:tgtEl>
                                          <p:spTgt spid="181257">
                                            <p:txEl>
                                              <p:pRg st="0" end="0"/>
                                            </p:txEl>
                                          </p:spTgt>
                                        </p:tgtEl>
                                      </p:cBhvr>
                                    </p:animEffect>
                                  </p:childTnLst>
                                </p:cTn>
                              </p:par>
                              <p:par>
                                <p:cTn id="19" presetID="8" presetClass="entr" presetSubtype="16" fill="hold" nodeType="withEffect">
                                  <p:stCondLst>
                                    <p:cond delay="0"/>
                                  </p:stCondLst>
                                  <p:childTnLst>
                                    <p:set>
                                      <p:cBhvr>
                                        <p:cTn id="20" dur="1" fill="hold">
                                          <p:stCondLst>
                                            <p:cond delay="0"/>
                                          </p:stCondLst>
                                        </p:cTn>
                                        <p:tgtEl>
                                          <p:spTgt spid="181257">
                                            <p:txEl>
                                              <p:pRg st="2" end="2"/>
                                            </p:txEl>
                                          </p:spTgt>
                                        </p:tgtEl>
                                        <p:attrNameLst>
                                          <p:attrName>style.visibility</p:attrName>
                                        </p:attrNameLst>
                                      </p:cBhvr>
                                      <p:to>
                                        <p:strVal val="visible"/>
                                      </p:to>
                                    </p:set>
                                    <p:animEffect transition="in" filter="diamond(in)">
                                      <p:cBhvr>
                                        <p:cTn id="21" dur="2000"/>
                                        <p:tgtEl>
                                          <p:spTgt spid="181257">
                                            <p:txEl>
                                              <p:pRg st="2" end="2"/>
                                            </p:txEl>
                                          </p:spTgt>
                                        </p:tgtEl>
                                      </p:cBhvr>
                                    </p:animEffect>
                                  </p:childTnLst>
                                </p:cTn>
                              </p:par>
                              <p:par>
                                <p:cTn id="22" presetID="8" presetClass="entr" presetSubtype="16" fill="hold" nodeType="withEffect">
                                  <p:stCondLst>
                                    <p:cond delay="0"/>
                                  </p:stCondLst>
                                  <p:childTnLst>
                                    <p:set>
                                      <p:cBhvr>
                                        <p:cTn id="23" dur="1" fill="hold">
                                          <p:stCondLst>
                                            <p:cond delay="0"/>
                                          </p:stCondLst>
                                        </p:cTn>
                                        <p:tgtEl>
                                          <p:spTgt spid="181257">
                                            <p:txEl>
                                              <p:pRg st="4" end="4"/>
                                            </p:txEl>
                                          </p:spTgt>
                                        </p:tgtEl>
                                        <p:attrNameLst>
                                          <p:attrName>style.visibility</p:attrName>
                                        </p:attrNameLst>
                                      </p:cBhvr>
                                      <p:to>
                                        <p:strVal val="visible"/>
                                      </p:to>
                                    </p:set>
                                    <p:animEffect transition="in" filter="diamond(in)">
                                      <p:cBhvr>
                                        <p:cTn id="24" dur="2000"/>
                                        <p:tgtEl>
                                          <p:spTgt spid="181257">
                                            <p:txEl>
                                              <p:pRg st="4" end="4"/>
                                            </p:txEl>
                                          </p:spTgt>
                                        </p:tgtEl>
                                      </p:cBhvr>
                                    </p:animEffect>
                                  </p:childTnLst>
                                </p:cTn>
                              </p:par>
                              <p:par>
                                <p:cTn id="25" presetID="8" presetClass="entr" presetSubtype="16" fill="hold" nodeType="withEffect">
                                  <p:stCondLst>
                                    <p:cond delay="0"/>
                                  </p:stCondLst>
                                  <p:childTnLst>
                                    <p:set>
                                      <p:cBhvr>
                                        <p:cTn id="26" dur="1" fill="hold">
                                          <p:stCondLst>
                                            <p:cond delay="0"/>
                                          </p:stCondLst>
                                        </p:cTn>
                                        <p:tgtEl>
                                          <p:spTgt spid="181257">
                                            <p:txEl>
                                              <p:pRg st="6" end="6"/>
                                            </p:txEl>
                                          </p:spTgt>
                                        </p:tgtEl>
                                        <p:attrNameLst>
                                          <p:attrName>style.visibility</p:attrName>
                                        </p:attrNameLst>
                                      </p:cBhvr>
                                      <p:to>
                                        <p:strVal val="visible"/>
                                      </p:to>
                                    </p:set>
                                    <p:animEffect transition="in" filter="diamond(in)">
                                      <p:cBhvr>
                                        <p:cTn id="27" dur="2000"/>
                                        <p:tgtEl>
                                          <p:spTgt spid="18125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ctrTitle"/>
          </p:nvPr>
        </p:nvSpPr>
        <p:spPr>
          <a:xfrm>
            <a:off x="5715000" y="4495800"/>
            <a:ext cx="3352800" cy="2362200"/>
          </a:xfrm>
        </p:spPr>
        <p:txBody>
          <a:bodyPr/>
          <a:lstStyle/>
          <a:p>
            <a:pPr eaLnBrk="1" hangingPunct="1">
              <a:defRPr/>
            </a:pPr>
            <a:r>
              <a:rPr lang="ar-JO" sz="5400" dirty="0">
                <a:latin typeface="Arial" panose="020B0604020202020204" pitchFamily="34" charset="0"/>
                <a:ea typeface="ＭＳ Ｐゴシック" charset="0"/>
                <a:cs typeface="Arial" panose="020B0604020202020204" pitchFamily="34" charset="0"/>
              </a:rPr>
              <a:t>نظرة على الداخل</a:t>
            </a:r>
            <a:endParaRPr lang="en-US" sz="5400" dirty="0">
              <a:latin typeface="Arial" panose="020B0604020202020204" pitchFamily="34" charset="0"/>
              <a:ea typeface="ＭＳ Ｐゴシック" charset="0"/>
              <a:cs typeface="Arial" panose="020B0604020202020204" pitchFamily="34" charset="0"/>
            </a:endParaRPr>
          </a:p>
        </p:txBody>
      </p:sp>
      <p:pic>
        <p:nvPicPr>
          <p:cNvPr id="98306" name="Picture 4" descr="Holy Sepulchre ma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7340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8307" name="Picture 8" descr="Holy Sepulchr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838200"/>
            <a:ext cx="45720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8" name="Text Box 11"/>
          <p:cNvSpPr txBox="1">
            <a:spLocks noChangeArrowheads="1"/>
          </p:cNvSpPr>
          <p:nvPr/>
        </p:nvSpPr>
        <p:spPr bwMode="auto">
          <a:xfrm>
            <a:off x="8382271" y="7203"/>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126</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Rot="1" noChangeArrowheads="1"/>
          </p:cNvSpPr>
          <p:nvPr>
            <p:ph type="title"/>
          </p:nvPr>
        </p:nvSpPr>
        <p:spPr>
          <a:xfrm>
            <a:off x="6248400" y="274638"/>
            <a:ext cx="2438400" cy="3382962"/>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قبر   المسيح</a:t>
            </a:r>
            <a:endParaRPr lang="en-US" dirty="0">
              <a:latin typeface="Arial" panose="020B0604020202020204" pitchFamily="34" charset="0"/>
              <a:ea typeface="ＭＳ Ｐゴシック" charset="0"/>
              <a:cs typeface="Arial" panose="020B0604020202020204" pitchFamily="34" charset="0"/>
            </a:endParaRPr>
          </a:p>
        </p:txBody>
      </p:sp>
      <p:pic>
        <p:nvPicPr>
          <p:cNvPr id="100354" name="Picture 4" descr="sepul8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1087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4" descr="Holy Sepulcher Calvar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2238" y="0"/>
            <a:ext cx="9266238" cy="707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3650" name="Rectangle 2"/>
          <p:cNvSpPr>
            <a:spLocks noGrp="1" noChangeArrowheads="1"/>
          </p:cNvSpPr>
          <p:nvPr>
            <p:ph type="ctrTitle"/>
          </p:nvPr>
        </p:nvSpPr>
        <p:spPr>
          <a:xfrm>
            <a:off x="5257800" y="1219200"/>
            <a:ext cx="4419600" cy="1616075"/>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sz="5400" dirty="0">
                <a:effectLst>
                  <a:glow rad="228600">
                    <a:schemeClr val="bg2">
                      <a:alpha val="83124"/>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الجلجثة</a:t>
            </a:r>
            <a:endParaRPr lang="en-US" sz="5400" dirty="0">
              <a:effectLst>
                <a:glow rad="228600">
                  <a:schemeClr val="bg2">
                    <a:alpha val="83124"/>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4" descr="jesus%20sla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43929"/>
            <a:ext cx="9220200" cy="611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5698" name="Rectangle 2"/>
          <p:cNvSpPr>
            <a:spLocks noGrp="1" noChangeArrowheads="1"/>
          </p:cNvSpPr>
          <p:nvPr>
            <p:ph type="ctrTitle"/>
          </p:nvPr>
        </p:nvSpPr>
        <p:spPr>
          <a:xfrm>
            <a:off x="539552" y="0"/>
            <a:ext cx="8147248" cy="762000"/>
          </a:xfrm>
        </p:spPr>
        <p:txBody>
          <a:bodyPr/>
          <a:lstStyle/>
          <a:p>
            <a:pPr eaLnBrk="1" hangingPunct="1">
              <a:defRPr/>
            </a:pPr>
            <a:r>
              <a:rPr lang="ar-JO" sz="5400" dirty="0">
                <a:latin typeface="Arial" panose="020B0604020202020204" pitchFamily="34" charset="0"/>
                <a:ea typeface="ＭＳ Ｐゴシック" charset="0"/>
                <a:cs typeface="Arial" panose="020B0604020202020204" pitchFamily="34" charset="0"/>
              </a:rPr>
              <a:t>بلاطة يسوع</a:t>
            </a:r>
            <a:endParaRPr lang="en-US" sz="5400"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Rot="1" noChangeArrowheads="1"/>
          </p:cNvSpPr>
          <p:nvPr>
            <p:ph type="title"/>
          </p:nvPr>
        </p:nvSpPr>
        <p:spPr>
          <a:xfrm>
            <a:off x="228600" y="-76200"/>
            <a:ext cx="4953000" cy="838200"/>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جلجثة غوردون</a:t>
            </a:r>
            <a:endParaRPr lang="en-US" dirty="0">
              <a:latin typeface="Arial" panose="020B0604020202020204" pitchFamily="34" charset="0"/>
              <a:ea typeface="ＭＳ Ｐゴシック" charset="0"/>
              <a:cs typeface="Arial" panose="020B0604020202020204" pitchFamily="34" charset="0"/>
            </a:endParaRPr>
          </a:p>
        </p:txBody>
      </p:sp>
      <p:pic>
        <p:nvPicPr>
          <p:cNvPr id="106498" name="Picture 6" descr="skull-c-hl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55650"/>
            <a:ext cx="9144000" cy="610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 name="Title 1"/>
          <p:cNvSpPr>
            <a:spLocks noGrp="1"/>
          </p:cNvSpPr>
          <p:nvPr>
            <p:ph type="title" idx="4294967295"/>
          </p:nvPr>
        </p:nvSpPr>
        <p:spPr/>
        <p:txBody>
          <a:bodyPr/>
          <a:lstStyle/>
          <a:p>
            <a:pPr eaLnBrk="1" hangingPunct="1">
              <a:defRPr/>
            </a:pPr>
            <a:r>
              <a:rPr lang="en-US" dirty="0">
                <a:solidFill>
                  <a:schemeClr val="tx1"/>
                </a:solidFill>
                <a:latin typeface="Tahoma" charset="0"/>
                <a:ea typeface="ＭＳ Ｐゴシック" charset="0"/>
              </a:rPr>
              <a:t>Gordon</a:t>
            </a:r>
            <a:r>
              <a:rPr lang="uk-UA" dirty="0">
                <a:solidFill>
                  <a:schemeClr val="tx1"/>
                </a:solidFill>
                <a:latin typeface="Tahoma" charset="0"/>
                <a:ea typeface="ＭＳ Ｐゴシック" charset="0"/>
              </a:rPr>
              <a:t>'</a:t>
            </a:r>
            <a:r>
              <a:rPr lang="en-US" dirty="0">
                <a:solidFill>
                  <a:schemeClr val="tx1"/>
                </a:solidFill>
                <a:latin typeface="Tahoma" charset="0"/>
                <a:ea typeface="ＭＳ Ｐゴシック" charset="0"/>
              </a:rPr>
              <a:t>s Calvary</a:t>
            </a:r>
          </a:p>
        </p:txBody>
      </p:sp>
      <p:pic>
        <p:nvPicPr>
          <p:cNvPr id="201731" name="Picture 4" descr="Gordon's Calvary escarpment from Old City, tb n12319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0562882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rrowheads="1"/>
          </p:cNvSpPr>
          <p:nvPr>
            <p:ph type="title"/>
          </p:nvPr>
        </p:nvSpPr>
        <p:spPr>
          <a:xfrm>
            <a:off x="5410200" y="274638"/>
            <a:ext cx="3276600" cy="2011362"/>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قبر البستان</a:t>
            </a:r>
            <a:endParaRPr lang="en-US" dirty="0">
              <a:latin typeface="Arial" panose="020B0604020202020204" pitchFamily="34" charset="0"/>
              <a:ea typeface="ＭＳ Ｐゴシック" charset="0"/>
              <a:cs typeface="Arial" panose="020B0604020202020204" pitchFamily="34" charset="0"/>
            </a:endParaRPr>
          </a:p>
        </p:txBody>
      </p:sp>
      <p:sp>
        <p:nvSpPr>
          <p:cNvPr id="261123" name="Rectangle 3"/>
          <p:cNvSpPr>
            <a:spLocks noGrp="1" noChangeArrowheads="1"/>
          </p:cNvSpPr>
          <p:nvPr>
            <p:ph type="body" idx="1"/>
          </p:nvPr>
        </p:nvSpPr>
        <p:spPr>
          <a:xfrm>
            <a:off x="6248400" y="4495800"/>
            <a:ext cx="2438400" cy="1630363"/>
          </a:xfrm>
        </p:spPr>
        <p:txBody>
          <a:bodyPr/>
          <a:lstStyle/>
          <a:p>
            <a:pPr eaLnBrk="1" hangingPunct="1">
              <a:buFont typeface="Wingdings" pitchFamily="-107" charset="2"/>
              <a:buChar char="n"/>
              <a:defRPr/>
            </a:pPr>
            <a:endParaRPr lang="en-US">
              <a:latin typeface="Arial" panose="020B0604020202020204" pitchFamily="34" charset="0"/>
              <a:ea typeface="+mn-ea"/>
              <a:cs typeface="Arial" panose="020B0604020202020204" pitchFamily="34" charset="0"/>
            </a:endParaRPr>
          </a:p>
        </p:txBody>
      </p:sp>
      <p:pic>
        <p:nvPicPr>
          <p:cNvPr id="108547" name="Picture 11" descr="Gordons Garden Tom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62213" y="2438400"/>
            <a:ext cx="6681787" cy="453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8548" name="Picture 4" descr="Garden Tomb exterio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335588" cy="346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33" name="Text Box 13"/>
          <p:cNvSpPr txBox="1">
            <a:spLocks noChangeArrowheads="1"/>
          </p:cNvSpPr>
          <p:nvPr/>
        </p:nvSpPr>
        <p:spPr bwMode="auto">
          <a:xfrm>
            <a:off x="8305800" y="76200"/>
            <a:ext cx="670376" cy="461665"/>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154</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6" descr="Garden tom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0"/>
            <a:ext cx="7169150" cy="694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4194" name="Rectangle 2"/>
          <p:cNvSpPr>
            <a:spLocks noGrp="1" noRot="1" noChangeArrowheads="1"/>
          </p:cNvSpPr>
          <p:nvPr>
            <p:ph type="title"/>
          </p:nvPr>
        </p:nvSpPr>
        <p:spPr>
          <a:xfrm>
            <a:off x="6934200" y="274638"/>
            <a:ext cx="2209800" cy="2620962"/>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مدخل صغير</a:t>
            </a:r>
            <a:endParaRPr lang="en-US" dirty="0">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390E176D-73D8-B62F-73A4-21645E2603A4}"/>
              </a:ext>
            </a:extLst>
          </p:cNvPr>
          <p:cNvSpPr txBox="1">
            <a:spLocks noRot="1" noChangeArrowheads="1"/>
          </p:cNvSpPr>
          <p:nvPr/>
        </p:nvSpPr>
        <p:spPr bwMode="auto">
          <a:xfrm>
            <a:off x="-297448" y="6356555"/>
            <a:ext cx="7101696" cy="5327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a:ln>
                  <a:noFill/>
                </a:ln>
                <a:solidFill>
                  <a:srgbClr val="FFFFFF"/>
                </a:solidFill>
                <a:effectLst>
                  <a:glow rad="228600">
                    <a:srgbClr val="000514">
                      <a:alpha val="82447"/>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مدخل صغير</a:t>
            </a:r>
            <a:endParaRPr kumimoji="0" lang="en-US" sz="4400" b="1" i="0" u="none" strike="noStrike" kern="0" cap="none" spc="0" normalizeH="0" baseline="0" noProof="0" dirty="0">
              <a:ln>
                <a:noFill/>
              </a:ln>
              <a:solidFill>
                <a:srgbClr val="FFFFFF"/>
              </a:solidFill>
              <a:effectLst>
                <a:glow rad="228600">
                  <a:srgbClr val="000514">
                    <a:alpha val="82447"/>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rrowheads="1"/>
          </p:cNvSpPr>
          <p:nvPr>
            <p:ph type="title"/>
          </p:nvPr>
        </p:nvSpPr>
        <p:spPr>
          <a:xfrm>
            <a:off x="5867400" y="274638"/>
            <a:ext cx="2819400" cy="2087562"/>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نظرة خاطفة إلى الداخل ....</a:t>
            </a:r>
            <a:endParaRPr lang="en-US" dirty="0">
              <a:latin typeface="Arial" panose="020B0604020202020204" pitchFamily="34" charset="0"/>
              <a:ea typeface="ＭＳ Ｐゴシック" charset="0"/>
              <a:cs typeface="Arial" panose="020B0604020202020204" pitchFamily="34" charset="0"/>
            </a:endParaRPr>
          </a:p>
        </p:txBody>
      </p:sp>
      <p:sp>
        <p:nvSpPr>
          <p:cNvPr id="265219" name="Rectangle 3"/>
          <p:cNvSpPr>
            <a:spLocks noGrp="1" noChangeArrowheads="1"/>
          </p:cNvSpPr>
          <p:nvPr>
            <p:ph type="body" idx="1"/>
          </p:nvPr>
        </p:nvSpPr>
        <p:spPr>
          <a:xfrm>
            <a:off x="6248400" y="4495800"/>
            <a:ext cx="2438400" cy="1630363"/>
          </a:xfrm>
        </p:spPr>
        <p:txBody>
          <a:bodyPr/>
          <a:lstStyle/>
          <a:p>
            <a:pPr eaLnBrk="1" hangingPunct="1">
              <a:buFont typeface="Wingdings" pitchFamily="-107" charset="2"/>
              <a:buChar char="n"/>
              <a:defRPr/>
            </a:pPr>
            <a:endParaRPr lang="en-US">
              <a:ea typeface="+mn-ea"/>
              <a:cs typeface="+mn-cs"/>
            </a:endParaRPr>
          </a:p>
        </p:txBody>
      </p:sp>
      <p:pic>
        <p:nvPicPr>
          <p:cNvPr id="112643" name="Picture 4" descr="Garden Tomb interio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82913" y="2438400"/>
            <a:ext cx="6161087" cy="443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44" name="Picture 6" descr="Garden To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284788" cy="345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4" descr="Garden Tom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634"/>
            <a:ext cx="9144000" cy="6866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2146" name="Rectangle 2"/>
          <p:cNvSpPr>
            <a:spLocks noGrp="1" noRot="1" noChangeArrowheads="1"/>
          </p:cNvSpPr>
          <p:nvPr>
            <p:ph type="title"/>
          </p:nvPr>
        </p:nvSpPr>
        <p:spPr>
          <a:xfrm>
            <a:off x="304800" y="2057400"/>
            <a:ext cx="4876800" cy="655638"/>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محيط قبر البستان</a:t>
            </a:r>
            <a:endParaRPr lang="en-US" dirty="0">
              <a:latin typeface="Arial" panose="020B0604020202020204" pitchFamily="34" charset="0"/>
              <a:ea typeface="ＭＳ Ｐゴシック" charset="0"/>
              <a:cs typeface="Arial" panose="020B0604020202020204" pitchFamily="34" charset="0"/>
            </a:endParaRPr>
          </a:p>
        </p:txBody>
      </p:sp>
      <p:sp>
        <p:nvSpPr>
          <p:cNvPr id="262149" name="Text Box 5"/>
          <p:cNvSpPr txBox="1">
            <a:spLocks noChangeArrowheads="1"/>
          </p:cNvSpPr>
          <p:nvPr/>
        </p:nvSpPr>
        <p:spPr bwMode="auto">
          <a:xfrm>
            <a:off x="5927725" y="-9525"/>
            <a:ext cx="1080745" cy="646331"/>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القبور</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62151" name="Text Box 7"/>
          <p:cNvSpPr txBox="1">
            <a:spLocks noChangeArrowheads="1"/>
          </p:cNvSpPr>
          <p:nvPr/>
        </p:nvSpPr>
        <p:spPr bwMode="auto">
          <a:xfrm>
            <a:off x="5638800" y="5715000"/>
            <a:ext cx="2510624" cy="646331"/>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معصرة الزيتون</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 name="AutoShape 6">
            <a:extLst>
              <a:ext uri="{FF2B5EF4-FFF2-40B4-BE49-F238E27FC236}">
                <a16:creationId xmlns:a16="http://schemas.microsoft.com/office/drawing/2014/main" id="{C7C974C4-C0BF-3580-BDF4-57AEBF9DC5AE}"/>
              </a:ext>
            </a:extLst>
          </p:cNvPr>
          <p:cNvSpPr>
            <a:spLocks noChangeArrowheads="1"/>
          </p:cNvSpPr>
          <p:nvPr/>
        </p:nvSpPr>
        <p:spPr bwMode="auto">
          <a:xfrm rot="1249859">
            <a:off x="7467600" y="381000"/>
            <a:ext cx="762000" cy="533400"/>
          </a:xfrm>
          <a:prstGeom prst="rightArrow">
            <a:avLst>
              <a:gd name="adj1" fmla="val 50000"/>
              <a:gd name="adj2" fmla="val 35714"/>
            </a:avLst>
          </a:prstGeom>
          <a:solidFill>
            <a:schemeClr val="hlink"/>
          </a:solidFill>
          <a:ln w="9525">
            <a:solidFill>
              <a:schemeClr val="bg2"/>
            </a:solidFill>
            <a:miter lim="800000"/>
            <a:headEnd/>
            <a:tailEnd/>
          </a:ln>
          <a:effectLst>
            <a:outerShdw blurRad="63500" dist="35921" dir="2700000" algn="ctr" rotWithShape="0">
              <a:schemeClr val="bg2">
                <a:alpha val="50000"/>
              </a:schemeClr>
            </a:outerShdw>
          </a:effectLst>
        </p:spPr>
        <p:txBody>
          <a:bodyPr wrap="none"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07" charset="0"/>
              <a:ea typeface="ＭＳ Ｐゴシック" charset="0"/>
              <a:cs typeface="+mn-cs"/>
            </a:endParaRPr>
          </a:p>
        </p:txBody>
      </p:sp>
      <p:sp>
        <p:nvSpPr>
          <p:cNvPr id="3" name="AutoShape 8">
            <a:extLst>
              <a:ext uri="{FF2B5EF4-FFF2-40B4-BE49-F238E27FC236}">
                <a16:creationId xmlns:a16="http://schemas.microsoft.com/office/drawing/2014/main" id="{77C8890D-448A-A3DB-C85F-FFF3A57236AF}"/>
              </a:ext>
            </a:extLst>
          </p:cNvPr>
          <p:cNvSpPr>
            <a:spLocks noChangeArrowheads="1"/>
          </p:cNvSpPr>
          <p:nvPr/>
        </p:nvSpPr>
        <p:spPr bwMode="auto">
          <a:xfrm rot="1249859">
            <a:off x="7924800" y="6105525"/>
            <a:ext cx="762000" cy="533400"/>
          </a:xfrm>
          <a:prstGeom prst="rightArrow">
            <a:avLst>
              <a:gd name="adj1" fmla="val 50000"/>
              <a:gd name="adj2" fmla="val 35714"/>
            </a:avLst>
          </a:prstGeom>
          <a:solidFill>
            <a:schemeClr val="hlink"/>
          </a:solidFill>
          <a:ln w="9525">
            <a:solidFill>
              <a:schemeClr val="bg2"/>
            </a:solidFill>
            <a:miter lim="800000"/>
            <a:headEnd/>
            <a:tailEnd/>
          </a:ln>
          <a:effectLst>
            <a:outerShdw blurRad="63500" dist="35921" dir="2700000" algn="ctr" rotWithShape="0">
              <a:schemeClr val="bg2">
                <a:alpha val="50000"/>
              </a:schemeClr>
            </a:outerShdw>
          </a:effectLst>
        </p:spPr>
        <p:txBody>
          <a:bodyPr wrap="none"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07" charset="0"/>
              <a:ea typeface="ＭＳ Ｐゴシック" charset="0"/>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D6272D3-9120-495B-AF88-07B0642159F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FC1D28B-108B-4577-A698-C04A6382BCA1}" type="slidenum">
              <a:rPr kumimoji="0" lang="en-US" altLang="en-US" sz="100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ndParaRPr>
          </a:p>
        </p:txBody>
      </p:sp>
      <p:sp>
        <p:nvSpPr>
          <p:cNvPr id="187394" name="Rectangle 2">
            <a:extLst>
              <a:ext uri="{FF2B5EF4-FFF2-40B4-BE49-F238E27FC236}">
                <a16:creationId xmlns:a16="http://schemas.microsoft.com/office/drawing/2014/main" id="{D883A24D-8919-4BA7-972E-BFB4BD53197C}"/>
              </a:ext>
            </a:extLst>
          </p:cNvPr>
          <p:cNvSpPr>
            <a:spLocks noGrp="1" noChangeArrowheads="1"/>
          </p:cNvSpPr>
          <p:nvPr>
            <p:ph type="title"/>
          </p:nvPr>
        </p:nvSpPr>
        <p:spPr>
          <a:xfrm>
            <a:off x="696036" y="304800"/>
            <a:ext cx="7914564" cy="1431925"/>
          </a:xfrm>
        </p:spPr>
        <p:txBody>
          <a:bodyPr/>
          <a:lstStyle/>
          <a:p>
            <a:pPr algn="ctr"/>
            <a:r>
              <a:rPr lang="ar-JO" altLang="en-US" dirty="0">
                <a:solidFill>
                  <a:srgbClr val="FFFF00"/>
                </a:solidFill>
                <a:latin typeface="Arial" panose="020B0604020202020204" pitchFamily="34" charset="0"/>
              </a:rPr>
              <a:t>ساعات يسوع الأخيرة</a:t>
            </a:r>
            <a:endParaRPr lang="en-US" altLang="en-US" dirty="0">
              <a:solidFill>
                <a:srgbClr val="FFFF00"/>
              </a:solidFill>
              <a:latin typeface="Arial" panose="020B0604020202020204" pitchFamily="34" charset="0"/>
            </a:endParaRPr>
          </a:p>
        </p:txBody>
      </p:sp>
      <p:sp>
        <p:nvSpPr>
          <p:cNvPr id="187396" name="Rectangle 4">
            <a:extLst>
              <a:ext uri="{FF2B5EF4-FFF2-40B4-BE49-F238E27FC236}">
                <a16:creationId xmlns:a16="http://schemas.microsoft.com/office/drawing/2014/main" id="{E343FBBA-9A4D-4750-926E-886D2AAC4651}"/>
              </a:ext>
            </a:extLst>
          </p:cNvPr>
          <p:cNvSpPr>
            <a:spLocks noGrp="1" noChangeArrowheads="1"/>
          </p:cNvSpPr>
          <p:nvPr>
            <p:ph type="body" sz="half" idx="1"/>
          </p:nvPr>
        </p:nvSpPr>
        <p:spPr>
          <a:xfrm>
            <a:off x="301625" y="1676400"/>
            <a:ext cx="4194175" cy="4724400"/>
          </a:xfrm>
        </p:spPr>
        <p:txBody>
          <a:bodyPr/>
          <a:lstStyle/>
          <a:p>
            <a:pPr algn="r" rtl="1"/>
            <a:endParaRPr lang="en-US" altLang="en-US" sz="2400" dirty="0">
              <a:latin typeface="Arial" panose="020B0604020202020204" pitchFamily="34" charset="0"/>
            </a:endParaRPr>
          </a:p>
          <a:p>
            <a:pPr algn="r" rtl="1"/>
            <a:r>
              <a:rPr lang="ar-JO" altLang="en-US" sz="2400" dirty="0">
                <a:latin typeface="Arial" panose="020B0604020202020204" pitchFamily="34" charset="0"/>
              </a:rPr>
              <a:t>الخميس </a:t>
            </a:r>
            <a:r>
              <a:rPr lang="en-US" altLang="en-US" sz="2400" dirty="0">
                <a:latin typeface="Arial" panose="020B0604020202020204" pitchFamily="34" charset="0"/>
              </a:rPr>
              <a:t>--------------</a:t>
            </a:r>
          </a:p>
          <a:p>
            <a:pPr algn="r" rtl="1">
              <a:buFont typeface="Wingdings" panose="05000000000000000000" pitchFamily="2" charset="2"/>
              <a:buNone/>
            </a:pPr>
            <a:r>
              <a:rPr lang="ar-JO" altLang="en-US" sz="1800" dirty="0">
                <a:latin typeface="Arial" panose="020B0604020202020204" pitchFamily="34" charset="0"/>
              </a:rPr>
              <a:t>بعد غروب الشمس</a:t>
            </a:r>
            <a:endParaRPr lang="en-US" altLang="en-US" sz="1800" dirty="0">
              <a:latin typeface="Arial" panose="020B0604020202020204" pitchFamily="34" charset="0"/>
            </a:endParaRPr>
          </a:p>
          <a:p>
            <a:pPr algn="r" rtl="1">
              <a:buFont typeface="Wingdings" panose="05000000000000000000" pitchFamily="2" charset="2"/>
              <a:buNone/>
            </a:pPr>
            <a:endParaRPr lang="en-US" altLang="en-US" sz="2800" dirty="0">
              <a:latin typeface="Arial" panose="020B0604020202020204" pitchFamily="34" charset="0"/>
            </a:endParaRPr>
          </a:p>
          <a:p>
            <a:pPr algn="r" rtl="1">
              <a:buFont typeface="Wingdings" panose="05000000000000000000" pitchFamily="2" charset="2"/>
              <a:buNone/>
            </a:pPr>
            <a:endParaRPr lang="en-US" altLang="en-US" sz="2400" dirty="0">
              <a:latin typeface="Arial" panose="020B0604020202020204" pitchFamily="34" charset="0"/>
            </a:endParaRPr>
          </a:p>
          <a:p>
            <a:pPr algn="r" rtl="1"/>
            <a:r>
              <a:rPr lang="ar-JO" altLang="en-US" sz="2400" dirty="0">
                <a:latin typeface="Arial" panose="020B0604020202020204" pitchFamily="34" charset="0"/>
              </a:rPr>
              <a:t>الخميس - الجمعة</a:t>
            </a:r>
            <a:r>
              <a:rPr lang="en-US" altLang="en-US" sz="2400" dirty="0">
                <a:latin typeface="Arial" panose="020B0604020202020204" pitchFamily="34" charset="0"/>
              </a:rPr>
              <a:t>----------</a:t>
            </a:r>
          </a:p>
          <a:p>
            <a:pPr algn="r" rtl="1">
              <a:buFont typeface="Wingdings" panose="05000000000000000000" pitchFamily="2" charset="2"/>
              <a:buNone/>
            </a:pPr>
            <a:r>
              <a:rPr lang="ar-JO" altLang="en-US" sz="1800" dirty="0">
                <a:latin typeface="Arial" panose="020B0604020202020204" pitchFamily="34" charset="0"/>
              </a:rPr>
              <a:t>وقت الليل</a:t>
            </a:r>
            <a:endParaRPr lang="en-US" altLang="en-US" sz="1800" dirty="0">
              <a:latin typeface="Arial" panose="020B0604020202020204" pitchFamily="34" charset="0"/>
            </a:endParaRPr>
          </a:p>
          <a:p>
            <a:pPr algn="r" rtl="1">
              <a:buFont typeface="Wingdings" panose="05000000000000000000" pitchFamily="2" charset="2"/>
              <a:buNone/>
            </a:pPr>
            <a:endParaRPr lang="en-US" altLang="en-US" sz="2400" dirty="0">
              <a:latin typeface="Arial" panose="020B0604020202020204" pitchFamily="34" charset="0"/>
            </a:endParaRPr>
          </a:p>
        </p:txBody>
      </p:sp>
      <p:sp>
        <p:nvSpPr>
          <p:cNvPr id="187397" name="Rectangle 5">
            <a:extLst>
              <a:ext uri="{FF2B5EF4-FFF2-40B4-BE49-F238E27FC236}">
                <a16:creationId xmlns:a16="http://schemas.microsoft.com/office/drawing/2014/main" id="{F46E45F3-9524-48E2-A101-56392EC7B367}"/>
              </a:ext>
            </a:extLst>
          </p:cNvPr>
          <p:cNvSpPr>
            <a:spLocks noGrp="1" noChangeArrowheads="1"/>
          </p:cNvSpPr>
          <p:nvPr>
            <p:ph type="body" sz="half" idx="2"/>
          </p:nvPr>
        </p:nvSpPr>
        <p:spPr>
          <a:xfrm>
            <a:off x="4905375" y="1981200"/>
            <a:ext cx="3705225" cy="4114800"/>
          </a:xfrm>
        </p:spPr>
        <p:txBody>
          <a:bodyPr/>
          <a:lstStyle/>
          <a:p>
            <a:pPr algn="r" rtl="1">
              <a:buFont typeface="Wingdings" panose="05000000000000000000" pitchFamily="2" charset="2"/>
              <a:buNone/>
            </a:pPr>
            <a:r>
              <a:rPr lang="ar-JO" altLang="en-US" sz="2400" dirty="0">
                <a:latin typeface="Arial" panose="020B0604020202020204" pitchFamily="34" charset="0"/>
              </a:rPr>
              <a:t>العشاء الأخير</a:t>
            </a:r>
            <a:endParaRPr lang="en-US" altLang="en-US" sz="2400" dirty="0">
              <a:latin typeface="Arial" panose="020B0604020202020204" pitchFamily="34" charset="0"/>
            </a:endParaRPr>
          </a:p>
          <a:p>
            <a:pPr algn="r" rtl="1">
              <a:buFont typeface="Wingdings" panose="05000000000000000000" pitchFamily="2" charset="2"/>
              <a:buNone/>
            </a:pPr>
            <a:r>
              <a:rPr lang="ar-JO" altLang="en-US" sz="2400" dirty="0">
                <a:latin typeface="Arial" panose="020B0604020202020204" pitchFamily="34" charset="0"/>
              </a:rPr>
              <a:t>الصلاة في البستان</a:t>
            </a:r>
            <a:endParaRPr lang="en-US" altLang="en-US" sz="2400" dirty="0">
              <a:latin typeface="Arial" panose="020B0604020202020204" pitchFamily="34" charset="0"/>
            </a:endParaRPr>
          </a:p>
          <a:p>
            <a:pPr algn="r" rtl="1">
              <a:buFont typeface="Wingdings" panose="05000000000000000000" pitchFamily="2" charset="2"/>
              <a:buNone/>
            </a:pPr>
            <a:r>
              <a:rPr lang="ar-JO" altLang="en-US" sz="2400" dirty="0">
                <a:latin typeface="Arial" panose="020B0604020202020204" pitchFamily="34" charset="0"/>
              </a:rPr>
              <a:t>الخيانة</a:t>
            </a:r>
            <a:endParaRPr lang="en-US" altLang="en-US" sz="2400" dirty="0">
              <a:latin typeface="Arial" panose="020B0604020202020204" pitchFamily="34" charset="0"/>
            </a:endParaRPr>
          </a:p>
          <a:p>
            <a:pPr algn="r" rtl="1">
              <a:buFont typeface="Wingdings" panose="05000000000000000000" pitchFamily="2" charset="2"/>
              <a:buNone/>
            </a:pPr>
            <a:endParaRPr lang="en-US" altLang="en-US" sz="2400" dirty="0">
              <a:latin typeface="Arial" panose="020B0604020202020204" pitchFamily="34" charset="0"/>
            </a:endParaRPr>
          </a:p>
          <a:p>
            <a:pPr algn="r" rtl="1">
              <a:buFont typeface="Wingdings" panose="05000000000000000000" pitchFamily="2" charset="2"/>
              <a:buNone/>
            </a:pPr>
            <a:r>
              <a:rPr lang="ar-JO" altLang="en-US" sz="2400" dirty="0">
                <a:latin typeface="Arial" panose="020B0604020202020204" pitchFamily="34" charset="0"/>
              </a:rPr>
              <a:t>الحبس</a:t>
            </a:r>
            <a:endParaRPr lang="en-US" altLang="en-US" sz="2400" dirty="0">
              <a:latin typeface="Arial" panose="020B0604020202020204" pitchFamily="34" charset="0"/>
            </a:endParaRPr>
          </a:p>
          <a:p>
            <a:pPr algn="r" rtl="1">
              <a:buFont typeface="Wingdings" panose="05000000000000000000" pitchFamily="2" charset="2"/>
              <a:buNone/>
            </a:pPr>
            <a:r>
              <a:rPr lang="ar-JO" altLang="en-US" sz="2400" dirty="0">
                <a:latin typeface="Arial" panose="020B0604020202020204" pitchFamily="34" charset="0"/>
              </a:rPr>
              <a:t>استجواب أمام حنان</a:t>
            </a:r>
            <a:endParaRPr lang="en-US" altLang="en-US" sz="2400" dirty="0">
              <a:latin typeface="Arial" panose="020B0604020202020204" pitchFamily="34" charset="0"/>
            </a:endParaRPr>
          </a:p>
          <a:p>
            <a:pPr algn="r" rtl="1">
              <a:buFont typeface="Wingdings" panose="05000000000000000000" pitchFamily="2" charset="2"/>
              <a:buNone/>
            </a:pPr>
            <a:r>
              <a:rPr lang="ar-JO" altLang="en-US" sz="2400" dirty="0">
                <a:latin typeface="Arial" panose="020B0604020202020204" pitchFamily="34" charset="0"/>
              </a:rPr>
              <a:t>المحاكمة أمام قيافا</a:t>
            </a:r>
            <a:endParaRPr lang="en-US" altLang="en-US" sz="2400" dirty="0">
              <a:latin typeface="Arial" panose="020B0604020202020204" pitchFamily="34" charset="0"/>
            </a:endParaRPr>
          </a:p>
          <a:p>
            <a:pPr algn="r" rtl="1">
              <a:buFont typeface="Wingdings" panose="05000000000000000000" pitchFamily="2" charset="2"/>
              <a:buNone/>
            </a:pPr>
            <a:r>
              <a:rPr lang="ar-JO" altLang="en-US" sz="2400" dirty="0">
                <a:latin typeface="Arial" panose="020B0604020202020204" pitchFamily="34" charset="0"/>
              </a:rPr>
              <a:t>إنكار بطرس</a:t>
            </a:r>
            <a:endParaRPr lang="en-US" altLang="en-US" sz="2400" dirty="0">
              <a:latin typeface="Arial" panose="020B0604020202020204" pitchFamily="34" charset="0"/>
            </a:endParaRPr>
          </a:p>
          <a:p>
            <a:pPr algn="r" rtl="1">
              <a:buFont typeface="Wingdings" panose="05000000000000000000" pitchFamily="2" charset="2"/>
              <a:buNone/>
            </a:pPr>
            <a:endParaRPr lang="en-US" altLang="en-US" sz="2400" dirty="0">
              <a:latin typeface="Arial" panose="020B0604020202020204" pitchFamily="34" charset="0"/>
            </a:endParaRPr>
          </a:p>
        </p:txBody>
      </p:sp>
      <p:sp>
        <p:nvSpPr>
          <p:cNvPr id="187398" name="Text Box 6">
            <a:extLst>
              <a:ext uri="{FF2B5EF4-FFF2-40B4-BE49-F238E27FC236}">
                <a16:creationId xmlns:a16="http://schemas.microsoft.com/office/drawing/2014/main" id="{8733B101-6758-4B50-9396-5D08F647FF94}"/>
              </a:ext>
            </a:extLst>
          </p:cNvPr>
          <p:cNvSpPr txBox="1">
            <a:spLocks noChangeArrowheads="1"/>
          </p:cNvSpPr>
          <p:nvPr/>
        </p:nvSpPr>
        <p:spPr bwMode="auto">
          <a:xfrm>
            <a:off x="381000" y="6400800"/>
            <a:ext cx="464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alt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بلومبيرغ ص 342</a:t>
            </a: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531830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87396">
                                            <p:txEl>
                                              <p:pRg st="1" end="1"/>
                                            </p:txEl>
                                          </p:spTgt>
                                        </p:tgtEl>
                                        <p:attrNameLst>
                                          <p:attrName>style.visibility</p:attrName>
                                        </p:attrNameLst>
                                      </p:cBhvr>
                                      <p:to>
                                        <p:strVal val="visible"/>
                                      </p:to>
                                    </p:set>
                                    <p:animEffect transition="in" filter="blinds(horizontal)">
                                      <p:cBhvr>
                                        <p:cTn id="7" dur="500"/>
                                        <p:tgtEl>
                                          <p:spTgt spid="18739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87396">
                                            <p:txEl>
                                              <p:pRg st="2" end="2"/>
                                            </p:txEl>
                                          </p:spTgt>
                                        </p:tgtEl>
                                        <p:attrNameLst>
                                          <p:attrName>style.visibility</p:attrName>
                                        </p:attrNameLst>
                                      </p:cBhvr>
                                      <p:to>
                                        <p:strVal val="visible"/>
                                      </p:to>
                                    </p:set>
                                    <p:animEffect transition="in" filter="blinds(horizontal)">
                                      <p:cBhvr>
                                        <p:cTn id="10" dur="500"/>
                                        <p:tgtEl>
                                          <p:spTgt spid="18739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87396">
                                            <p:txEl>
                                              <p:pRg st="5" end="5"/>
                                            </p:txEl>
                                          </p:spTgt>
                                        </p:tgtEl>
                                        <p:attrNameLst>
                                          <p:attrName>style.visibility</p:attrName>
                                        </p:attrNameLst>
                                      </p:cBhvr>
                                      <p:to>
                                        <p:strVal val="visible"/>
                                      </p:to>
                                    </p:set>
                                    <p:animEffect transition="in" filter="blinds(horizontal)">
                                      <p:cBhvr>
                                        <p:cTn id="13" dur="500"/>
                                        <p:tgtEl>
                                          <p:spTgt spid="187396">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87396">
                                            <p:txEl>
                                              <p:pRg st="6" end="6"/>
                                            </p:txEl>
                                          </p:spTgt>
                                        </p:tgtEl>
                                        <p:attrNameLst>
                                          <p:attrName>style.visibility</p:attrName>
                                        </p:attrNameLst>
                                      </p:cBhvr>
                                      <p:to>
                                        <p:strVal val="visible"/>
                                      </p:to>
                                    </p:set>
                                    <p:animEffect transition="in" filter="blinds(horizontal)">
                                      <p:cBhvr>
                                        <p:cTn id="16" dur="500"/>
                                        <p:tgtEl>
                                          <p:spTgt spid="187396">
                                            <p:txEl>
                                              <p:pRg st="6" end="6"/>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187397">
                                            <p:txEl>
                                              <p:pRg st="0" end="0"/>
                                            </p:txEl>
                                          </p:spTgt>
                                        </p:tgtEl>
                                        <p:attrNameLst>
                                          <p:attrName>style.visibility</p:attrName>
                                        </p:attrNameLst>
                                      </p:cBhvr>
                                      <p:to>
                                        <p:strVal val="visible"/>
                                      </p:to>
                                    </p:set>
                                    <p:animEffect transition="in" filter="blinds(horizontal)">
                                      <p:cBhvr>
                                        <p:cTn id="21" dur="500"/>
                                        <p:tgtEl>
                                          <p:spTgt spid="187397">
                                            <p:txEl>
                                              <p:pRg st="0" end="0"/>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187397">
                                            <p:txEl>
                                              <p:pRg st="1" end="1"/>
                                            </p:txEl>
                                          </p:spTgt>
                                        </p:tgtEl>
                                        <p:attrNameLst>
                                          <p:attrName>style.visibility</p:attrName>
                                        </p:attrNameLst>
                                      </p:cBhvr>
                                      <p:to>
                                        <p:strVal val="visible"/>
                                      </p:to>
                                    </p:set>
                                    <p:animEffect transition="in" filter="blinds(horizontal)">
                                      <p:cBhvr>
                                        <p:cTn id="24" dur="500"/>
                                        <p:tgtEl>
                                          <p:spTgt spid="187397">
                                            <p:txEl>
                                              <p:pRg st="1" end="1"/>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187397">
                                            <p:txEl>
                                              <p:pRg st="2" end="2"/>
                                            </p:txEl>
                                          </p:spTgt>
                                        </p:tgtEl>
                                        <p:attrNameLst>
                                          <p:attrName>style.visibility</p:attrName>
                                        </p:attrNameLst>
                                      </p:cBhvr>
                                      <p:to>
                                        <p:strVal val="visible"/>
                                      </p:to>
                                    </p:set>
                                    <p:animEffect transition="in" filter="blinds(horizontal)">
                                      <p:cBhvr>
                                        <p:cTn id="27" dur="500"/>
                                        <p:tgtEl>
                                          <p:spTgt spid="187397">
                                            <p:txEl>
                                              <p:pRg st="2" end="2"/>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187397">
                                            <p:txEl>
                                              <p:pRg st="4" end="4"/>
                                            </p:txEl>
                                          </p:spTgt>
                                        </p:tgtEl>
                                        <p:attrNameLst>
                                          <p:attrName>style.visibility</p:attrName>
                                        </p:attrNameLst>
                                      </p:cBhvr>
                                      <p:to>
                                        <p:strVal val="visible"/>
                                      </p:to>
                                    </p:set>
                                    <p:animEffect transition="in" filter="blinds(horizontal)">
                                      <p:cBhvr>
                                        <p:cTn id="30" dur="500"/>
                                        <p:tgtEl>
                                          <p:spTgt spid="187397">
                                            <p:txEl>
                                              <p:pRg st="4" end="4"/>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187397">
                                            <p:txEl>
                                              <p:pRg st="5" end="5"/>
                                            </p:txEl>
                                          </p:spTgt>
                                        </p:tgtEl>
                                        <p:attrNameLst>
                                          <p:attrName>style.visibility</p:attrName>
                                        </p:attrNameLst>
                                      </p:cBhvr>
                                      <p:to>
                                        <p:strVal val="visible"/>
                                      </p:to>
                                    </p:set>
                                    <p:animEffect transition="in" filter="blinds(horizontal)">
                                      <p:cBhvr>
                                        <p:cTn id="33" dur="500"/>
                                        <p:tgtEl>
                                          <p:spTgt spid="187397">
                                            <p:txEl>
                                              <p:pRg st="5" end="5"/>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187397">
                                            <p:txEl>
                                              <p:pRg st="6" end="6"/>
                                            </p:txEl>
                                          </p:spTgt>
                                        </p:tgtEl>
                                        <p:attrNameLst>
                                          <p:attrName>style.visibility</p:attrName>
                                        </p:attrNameLst>
                                      </p:cBhvr>
                                      <p:to>
                                        <p:strVal val="visible"/>
                                      </p:to>
                                    </p:set>
                                    <p:animEffect transition="in" filter="blinds(horizontal)">
                                      <p:cBhvr>
                                        <p:cTn id="36" dur="500"/>
                                        <p:tgtEl>
                                          <p:spTgt spid="187397">
                                            <p:txEl>
                                              <p:pRg st="6" end="6"/>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187397">
                                            <p:txEl>
                                              <p:pRg st="7" end="7"/>
                                            </p:txEl>
                                          </p:spTgt>
                                        </p:tgtEl>
                                        <p:attrNameLst>
                                          <p:attrName>style.visibility</p:attrName>
                                        </p:attrNameLst>
                                      </p:cBhvr>
                                      <p:to>
                                        <p:strVal val="visible"/>
                                      </p:to>
                                    </p:set>
                                    <p:animEffect transition="in" filter="blinds(horizontal)">
                                      <p:cBhvr>
                                        <p:cTn id="39" dur="500"/>
                                        <p:tgtEl>
                                          <p:spTgt spid="18739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rrowheads="1"/>
          </p:cNvSpPr>
          <p:nvPr>
            <p:ph type="title"/>
          </p:nvPr>
        </p:nvSpPr>
        <p:spPr>
          <a:xfrm>
            <a:off x="4876800" y="609600"/>
            <a:ext cx="4267200" cy="2209800"/>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دعم قبر الحديقة باعتباره قبر المسيح </a:t>
            </a:r>
            <a:endParaRPr lang="en-US" dirty="0">
              <a:latin typeface="Arial" panose="020B0604020202020204" pitchFamily="34" charset="0"/>
              <a:ea typeface="ＭＳ Ｐゴシック" charset="0"/>
              <a:cs typeface="Arial" panose="020B0604020202020204" pitchFamily="34" charset="0"/>
            </a:endParaRPr>
          </a:p>
        </p:txBody>
      </p:sp>
      <p:pic>
        <p:nvPicPr>
          <p:cNvPr id="116739" name="Picture 5" descr="thegardentom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8387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3174" name="Text Box 6"/>
          <p:cNvSpPr txBox="1">
            <a:spLocks noChangeArrowheads="1"/>
          </p:cNvSpPr>
          <p:nvPr/>
        </p:nvSpPr>
        <p:spPr bwMode="auto">
          <a:xfrm>
            <a:off x="8305800" y="76200"/>
            <a:ext cx="670376" cy="461665"/>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harcoal" charset="0"/>
                <a:ea typeface="ＭＳ Ｐゴシック" charset="0"/>
              </a:rPr>
              <a:t>155</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harcoal" charset="0"/>
              <a:ea typeface="ＭＳ Ｐゴシック" charset="0"/>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44" name="Rectangle 16"/>
          <p:cNvSpPr>
            <a:spLocks noGrp="1" noRot="1" noChangeArrowheads="1"/>
          </p:cNvSpPr>
          <p:nvPr>
            <p:ph type="title" idx="4294967295"/>
          </p:nvPr>
        </p:nvSpPr>
        <p:spPr>
          <a:xfrm>
            <a:off x="4191000" y="274638"/>
            <a:ext cx="4495800" cy="1096962"/>
          </a:xfrm>
        </p:spPr>
        <p:txBody>
          <a:bodyPr/>
          <a:lstStyle/>
          <a:p>
            <a:pPr eaLnBrk="1" hangingPunct="1">
              <a:defRPr/>
            </a:pPr>
            <a:r>
              <a:rPr lang="en-US">
                <a:latin typeface="Garamond" charset="0"/>
                <a:ea typeface="ＭＳ Ｐゴシック" charset="0"/>
                <a:cs typeface="ＭＳ Ｐゴシック" charset="0"/>
              </a:rPr>
              <a:t>Significance to Christians</a:t>
            </a:r>
          </a:p>
        </p:txBody>
      </p:sp>
      <p:pic>
        <p:nvPicPr>
          <p:cNvPr id="118786" name="Picture 2" descr="43 Jer 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71900" y="0"/>
            <a:ext cx="5448300" cy="699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1" name="Text Box 3"/>
          <p:cNvSpPr txBox="1">
            <a:spLocks noChangeArrowheads="1"/>
          </p:cNvSpPr>
          <p:nvPr/>
        </p:nvSpPr>
        <p:spPr bwMode="auto">
          <a:xfrm>
            <a:off x="152400" y="228600"/>
            <a:ext cx="3124200" cy="1200329"/>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أهمية أورشليم بالنسبة للمسيحيين</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4938" name="Text Box 10"/>
          <p:cNvSpPr txBox="1">
            <a:spLocks noChangeArrowheads="1"/>
          </p:cNvSpPr>
          <p:nvPr/>
        </p:nvSpPr>
        <p:spPr bwMode="auto">
          <a:xfrm>
            <a:off x="152400" y="2362200"/>
            <a:ext cx="2979440" cy="3970318"/>
          </a:xfrm>
          <a:prstGeom prst="rect">
            <a:avLst/>
          </a:prstGeom>
          <a:noFill/>
          <a:ln w="9525">
            <a:noFill/>
            <a:miter lim="800000"/>
            <a:headEnd/>
            <a:tailEnd/>
          </a:ln>
          <a:effectLst>
            <a:outerShdw blurRad="63500" dist="38099" dir="2700000" algn="ctr" rotWithShape="0">
              <a:schemeClr val="bg2">
                <a:alpha val="50000"/>
              </a:schemeClr>
            </a:outerShdw>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1" eaLnBrk="0" fontAlgn="t" latinLnBrk="0" hangingPunct="0">
              <a:lnSpc>
                <a:spcPct val="100000"/>
              </a:lnSpc>
              <a:spcBef>
                <a:spcPct val="50000"/>
              </a:spcBef>
              <a:spcAft>
                <a:spcPct val="0"/>
              </a:spcAft>
              <a:buClrTx/>
              <a:buSzTx/>
              <a:buFontTx/>
              <a:buChar char="•"/>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موت المسيح</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t" latinLnBrk="0" hangingPunct="0">
              <a:lnSpc>
                <a:spcPct val="100000"/>
              </a:lnSpc>
              <a:spcBef>
                <a:spcPct val="50000"/>
              </a:spcBef>
              <a:spcAft>
                <a:spcPct val="0"/>
              </a:spcAft>
              <a:buClrTx/>
              <a:buSzTx/>
              <a:buFontTx/>
              <a:buChar char="•"/>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القيامة</a:t>
            </a:r>
          </a:p>
          <a:p>
            <a:pPr marL="0" marR="0" lvl="0" indent="0" algn="r" defTabSz="914400" rtl="1" eaLnBrk="0" fontAlgn="t" latinLnBrk="0" hangingPunct="0">
              <a:lnSpc>
                <a:spcPct val="100000"/>
              </a:lnSpc>
              <a:spcBef>
                <a:spcPct val="50000"/>
              </a:spcBef>
              <a:spcAft>
                <a:spcPct val="0"/>
              </a:spcAft>
              <a:buClrTx/>
              <a:buSzTx/>
              <a:buFontTx/>
              <a:buChar char="•"/>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ولادة الكنيسة</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t" latinLnBrk="0" hangingPunct="0">
              <a:lnSpc>
                <a:spcPct val="100000"/>
              </a:lnSpc>
              <a:spcBef>
                <a:spcPct val="50000"/>
              </a:spcBef>
              <a:spcAft>
                <a:spcPct val="0"/>
              </a:spcAft>
              <a:buClrTx/>
              <a:buSzTx/>
              <a:buFontTx/>
              <a:buChar char="•"/>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الكنيسة الأم</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t" latinLnBrk="0" hangingPunct="0">
              <a:lnSpc>
                <a:spcPct val="100000"/>
              </a:lnSpc>
              <a:spcBef>
                <a:spcPct val="50000"/>
              </a:spcBef>
              <a:spcAft>
                <a:spcPct val="0"/>
              </a:spcAft>
              <a:buClrTx/>
              <a:buSzTx/>
              <a:buFontTx/>
              <a:buChar char="•"/>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عودة المسيح</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939" name="AutoShape 11"/>
          <p:cNvSpPr>
            <a:spLocks/>
          </p:cNvSpPr>
          <p:nvPr/>
        </p:nvSpPr>
        <p:spPr bwMode="auto">
          <a:xfrm>
            <a:off x="3352800" y="2362200"/>
            <a:ext cx="381000" cy="1524000"/>
          </a:xfrm>
          <a:prstGeom prst="rightBrace">
            <a:avLst>
              <a:gd name="adj1" fmla="val 33333"/>
              <a:gd name="adj2" fmla="val 50000"/>
            </a:avLst>
          </a:prstGeom>
          <a:noFill/>
          <a:ln w="38100">
            <a:solidFill>
              <a:schemeClr val="tx1"/>
            </a:solidFill>
            <a:round/>
            <a:headEnd/>
            <a:tailEnd/>
          </a:ln>
          <a:effectLst>
            <a:outerShdw blurRad="63500" dist="38099" dir="2700000" algn="ctr" rotWithShape="0">
              <a:schemeClr val="bg2">
                <a:alpha val="50000"/>
              </a:schemeClr>
            </a:outerShdw>
          </a:effectLst>
        </p:spPr>
        <p:txBody>
          <a:bodyPr wrap="none"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07" charset="0"/>
              <a:ea typeface="ＭＳ Ｐゴシック" charset="0"/>
              <a:cs typeface="+mn-cs"/>
            </a:endParaRPr>
          </a:p>
        </p:txBody>
      </p:sp>
      <p:sp>
        <p:nvSpPr>
          <p:cNvPr id="118794" name="Text Box 17"/>
          <p:cNvSpPr txBox="1">
            <a:spLocks noChangeArrowheads="1"/>
          </p:cNvSpPr>
          <p:nvPr/>
        </p:nvSpPr>
        <p:spPr bwMode="auto">
          <a:xfrm>
            <a:off x="8244408" y="152400"/>
            <a:ext cx="894830" cy="461665"/>
          </a:xfrm>
          <a:prstGeom prst="rect">
            <a:avLst/>
          </a:prstGeom>
          <a:solidFill>
            <a:srgbClr val="6633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charset="0"/>
                <a:ea typeface="ＭＳ Ｐゴシック" charset="0"/>
              </a:rPr>
              <a:t>114</a:t>
            </a:r>
            <a:endParaRPr kumimoji="0" lang="en-US" sz="2400" b="0"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 name="Line 12">
            <a:extLst>
              <a:ext uri="{FF2B5EF4-FFF2-40B4-BE49-F238E27FC236}">
                <a16:creationId xmlns:a16="http://schemas.microsoft.com/office/drawing/2014/main" id="{A2DB6663-517F-07C1-D9C4-4B31D99B3574}"/>
              </a:ext>
            </a:extLst>
          </p:cNvPr>
          <p:cNvSpPr>
            <a:spLocks noChangeShapeType="1"/>
          </p:cNvSpPr>
          <p:nvPr/>
        </p:nvSpPr>
        <p:spPr bwMode="auto">
          <a:xfrm>
            <a:off x="3810000" y="3124200"/>
            <a:ext cx="1828800" cy="228600"/>
          </a:xfrm>
          <a:prstGeom prst="line">
            <a:avLst/>
          </a:prstGeom>
          <a:noFill/>
          <a:ln w="76200">
            <a:solidFill>
              <a:schemeClr val="tx1"/>
            </a:solidFill>
            <a:round/>
            <a:headEnd/>
            <a:tailEnd type="triangle" w="med" len="med"/>
          </a:ln>
          <a:effectLst>
            <a:glow rad="228600">
              <a:schemeClr val="bg2">
                <a:alpha val="74000"/>
              </a:schemeClr>
            </a:glow>
            <a:outerShdw blurRad="63500" dist="38099"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 name="Line 13">
            <a:extLst>
              <a:ext uri="{FF2B5EF4-FFF2-40B4-BE49-F238E27FC236}">
                <a16:creationId xmlns:a16="http://schemas.microsoft.com/office/drawing/2014/main" id="{674C96C5-319A-1723-DAD9-AB44F39A6A7F}"/>
              </a:ext>
            </a:extLst>
          </p:cNvPr>
          <p:cNvSpPr>
            <a:spLocks noChangeShapeType="1"/>
          </p:cNvSpPr>
          <p:nvPr/>
        </p:nvSpPr>
        <p:spPr bwMode="auto">
          <a:xfrm flipV="1">
            <a:off x="3810000" y="1752600"/>
            <a:ext cx="2209800" cy="1371600"/>
          </a:xfrm>
          <a:prstGeom prst="line">
            <a:avLst/>
          </a:prstGeom>
          <a:noFill/>
          <a:ln w="76200">
            <a:solidFill>
              <a:schemeClr val="tx1"/>
            </a:solidFill>
            <a:round/>
            <a:headEnd/>
            <a:tailEnd type="triangle" w="med" len="med"/>
          </a:ln>
          <a:effectLst>
            <a:glow rad="228600">
              <a:schemeClr val="bg2">
                <a:alpha val="74000"/>
              </a:schemeClr>
            </a:glow>
            <a:outerShdw blurRad="63500" dist="38099"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 name="Line 14">
            <a:extLst>
              <a:ext uri="{FF2B5EF4-FFF2-40B4-BE49-F238E27FC236}">
                <a16:creationId xmlns:a16="http://schemas.microsoft.com/office/drawing/2014/main" id="{C7E7D7B4-71F9-25D5-517F-CA83552EA8BB}"/>
              </a:ext>
            </a:extLst>
          </p:cNvPr>
          <p:cNvSpPr>
            <a:spLocks noChangeShapeType="1"/>
          </p:cNvSpPr>
          <p:nvPr/>
        </p:nvSpPr>
        <p:spPr bwMode="auto">
          <a:xfrm>
            <a:off x="3429000" y="4293096"/>
            <a:ext cx="2590800" cy="381000"/>
          </a:xfrm>
          <a:prstGeom prst="line">
            <a:avLst/>
          </a:prstGeom>
          <a:noFill/>
          <a:ln w="76200">
            <a:solidFill>
              <a:schemeClr val="tx1"/>
            </a:solidFill>
            <a:round/>
            <a:headEnd/>
            <a:tailEnd type="triangle" w="med" len="med"/>
          </a:ln>
          <a:effectLst>
            <a:glow rad="228600">
              <a:schemeClr val="bg2">
                <a:alpha val="74000"/>
              </a:schemeClr>
            </a:glow>
            <a:outerShdw blurRad="63500" dist="38099"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 name="Line 15">
            <a:extLst>
              <a:ext uri="{FF2B5EF4-FFF2-40B4-BE49-F238E27FC236}">
                <a16:creationId xmlns:a16="http://schemas.microsoft.com/office/drawing/2014/main" id="{B04C7777-F99C-05DF-9944-68EA3A320F7A}"/>
              </a:ext>
            </a:extLst>
          </p:cNvPr>
          <p:cNvSpPr>
            <a:spLocks noChangeShapeType="1"/>
          </p:cNvSpPr>
          <p:nvPr/>
        </p:nvSpPr>
        <p:spPr bwMode="auto">
          <a:xfrm flipV="1">
            <a:off x="3657600" y="3657600"/>
            <a:ext cx="5486400" cy="2286000"/>
          </a:xfrm>
          <a:prstGeom prst="line">
            <a:avLst/>
          </a:prstGeom>
          <a:noFill/>
          <a:ln w="76200">
            <a:solidFill>
              <a:schemeClr val="tx1"/>
            </a:solidFill>
            <a:round/>
            <a:headEnd/>
            <a:tailEnd type="triangle" w="med" len="med"/>
          </a:ln>
          <a:effectLst>
            <a:glow rad="228600">
              <a:schemeClr val="bg2">
                <a:alpha val="74000"/>
              </a:schemeClr>
            </a:glow>
            <a:outerShdw blurRad="63500" dist="38099"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حمل الصليب</a:t>
            </a:r>
            <a:endParaRPr lang="en-US" sz="4000" b="1"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3600" b="1" dirty="0">
                <a:solidFill>
                  <a:srgbClr val="800000"/>
                </a:solidFill>
                <a:effectLst>
                  <a:glow rad="139700">
                    <a:srgbClr val="FFFFFF">
                      <a:alpha val="91000"/>
                    </a:srgbClr>
                  </a:glow>
                </a:effectLst>
                <a:latin typeface="Arial" panose="020B0604020202020204" pitchFamily="34" charset="0"/>
                <a:cs typeface="Arial" panose="020B0604020202020204" pitchFamily="34" charset="0"/>
              </a:rPr>
              <a:t>الصلب</a:t>
            </a:r>
            <a:endParaRPr lang="en-US" sz="3600" b="1" dirty="0">
              <a:solidFill>
                <a:srgbClr val="000000"/>
              </a:solidFill>
              <a:effectLst>
                <a:glow rad="139700">
                  <a:srgbClr val="FFFFFF">
                    <a:alpha val="91000"/>
                  </a:srgbClr>
                </a:glow>
              </a:effectLst>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u="none" strike="noStrike" kern="1200" cap="none" spc="0" normalizeH="0" baseline="0" noProof="0" dirty="0">
                <a:ln>
                  <a:noFill/>
                </a:ln>
                <a:solidFill>
                  <a:srgbClr val="000090"/>
                </a:solidFill>
                <a:effectLst>
                  <a:glow rad="139700">
                    <a:srgbClr val="FFFFFF">
                      <a:alpha val="88000"/>
                    </a:srgbClr>
                  </a:glow>
                </a:effectLst>
                <a:uLnTx/>
                <a:uFillTx/>
                <a:latin typeface="Arial" panose="020B0604020202020204" pitchFamily="34" charset="0"/>
                <a:cs typeface="Arial" panose="020B0604020202020204" pitchFamily="34" charset="0"/>
              </a:rPr>
              <a:t>اقتسام الملابس</a:t>
            </a:r>
            <a:endParaRPr kumimoji="0" lang="en-US" sz="3600" b="1" u="none" strike="noStrike" kern="1200" cap="none" spc="0" normalizeH="0" baseline="0" noProof="0" dirty="0">
              <a:ln>
                <a:noFill/>
              </a:ln>
              <a:solidFill>
                <a:srgbClr val="000090"/>
              </a:solidFill>
              <a:effectLst>
                <a:glow rad="139700">
                  <a:srgbClr val="FFFFFF">
                    <a:alpha val="88000"/>
                  </a:srgbClr>
                </a:glow>
              </a:effectLst>
              <a:uLnTx/>
              <a:uFillTx/>
              <a:latin typeface="Arial" panose="020B0604020202020204" pitchFamily="34" charset="0"/>
              <a:cs typeface="Arial" panose="020B0604020202020204" pitchFamily="34" charset="0"/>
            </a:endParaRPr>
          </a:p>
        </p:txBody>
      </p:sp>
      <p:sp>
        <p:nvSpPr>
          <p:cNvPr id="2" name="Rectangle 2">
            <a:extLst>
              <a:ext uri="{FF2B5EF4-FFF2-40B4-BE49-F238E27FC236}">
                <a16:creationId xmlns:a16="http://schemas.microsoft.com/office/drawing/2014/main" id="{7E0123C1-1BF4-DAF1-5D7F-36E8AE05F757}"/>
              </a:ext>
            </a:extLst>
          </p:cNvPr>
          <p:cNvSpPr txBox="1">
            <a:spLocks noChangeArrowheads="1"/>
          </p:cNvSpPr>
          <p:nvPr/>
        </p:nvSpPr>
        <p:spPr bwMode="auto">
          <a:xfrm>
            <a:off x="5112441" y="1220038"/>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ar-JO"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rPr>
              <a:t>التتميم</a:t>
            </a:r>
            <a:endParaRPr lang="en-US"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C0FE074-2E4B-906C-E660-861F2C754B36}"/>
              </a:ext>
            </a:extLst>
          </p:cNvPr>
          <p:cNvSpPr txBox="1">
            <a:spLocks noChangeArrowheads="1"/>
          </p:cNvSpPr>
          <p:nvPr/>
        </p:nvSpPr>
        <p:spPr bwMode="auto">
          <a:xfrm>
            <a:off x="407208" y="1220038"/>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ar-JO" sz="4000" b="1" u="sng"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نكران الذات</a:t>
            </a:r>
            <a:endParaRPr lang="en-US" sz="4000" b="1" u="sng"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06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05826" name="Picture 2" descr="John 19.23 Soldiers Divide Clothe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762125"/>
            <a:ext cx="9144000" cy="5122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3175" y="115888"/>
            <a:ext cx="9144000" cy="1657350"/>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eaLnBrk="1" fontAlgn="base" hangingPunct="1">
              <a:spcBef>
                <a:spcPct val="0"/>
              </a:spcBef>
              <a:spcAft>
                <a:spcPct val="0"/>
              </a:spcAft>
              <a:defRPr/>
            </a:pPr>
            <a:r>
              <a:rPr lang="ar-JO" sz="4800" b="1" dirty="0">
                <a:latin typeface="Arial" panose="020B0604020202020204" pitchFamily="34" charset="0"/>
                <a:cs typeface="Arial" panose="020B0604020202020204" pitchFamily="34" charset="0"/>
              </a:rPr>
              <a:t>عمامة - صنادل - روب </a:t>
            </a:r>
          </a:p>
          <a:p>
            <a:pPr lvl="0" algn="ctr" defTabSz="914400" eaLnBrk="1" fontAlgn="base" hangingPunct="1">
              <a:spcBef>
                <a:spcPct val="0"/>
              </a:spcBef>
              <a:spcAft>
                <a:spcPct val="0"/>
              </a:spcAft>
              <a:defRPr/>
            </a:pPr>
            <a:r>
              <a:rPr lang="ar-JO" sz="4800" b="1" dirty="0">
                <a:latin typeface="Arial" panose="020B0604020202020204" pitchFamily="34" charset="0"/>
                <a:cs typeface="Arial" panose="020B0604020202020204" pitchFamily="34" charset="0"/>
              </a:rPr>
              <a:t>لباس خارجي - حزام</a:t>
            </a:r>
            <a:endPar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705100" y="5702300"/>
            <a:ext cx="6416675" cy="1143000"/>
          </a:xfrm>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5 أشياء للإقتسام</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7459624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07874" name="Picture 2" descr="John 19.24 Dice for clothe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265113"/>
            <a:ext cx="9144000" cy="6175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4288" y="0"/>
            <a:ext cx="9129712" cy="2492375"/>
          </a:xfrm>
        </p:spPr>
        <p:txBody>
          <a:bodyPr/>
          <a:lstStyle/>
          <a:p>
            <a:pPr eaLnBrk="1" hangingPunct="1">
              <a:defRPr/>
            </a:pPr>
            <a:r>
              <a:rPr lang="ar-JO" sz="4000" b="1" dirty="0">
                <a:latin typeface="Arial" panose="020B0604020202020204" pitchFamily="34" charset="0"/>
                <a:ea typeface="ＭＳ Ｐゴシック" charset="0"/>
                <a:cs typeface="Arial" panose="020B0604020202020204" pitchFamily="34" charset="0"/>
              </a:rPr>
              <a:t>يقتسمون ثيابي بينهم </a:t>
            </a:r>
            <a:br>
              <a:rPr lang="ar-JO" sz="4000" b="1" dirty="0">
                <a:latin typeface="Arial" panose="020B0604020202020204" pitchFamily="34" charset="0"/>
                <a:ea typeface="ＭＳ Ｐゴシック" charset="0"/>
                <a:cs typeface="Arial" panose="020B0604020202020204" pitchFamily="34" charset="0"/>
              </a:rPr>
            </a:br>
            <a:r>
              <a:rPr lang="ar-JO" sz="4000" b="1" dirty="0">
                <a:latin typeface="Arial" panose="020B0604020202020204" pitchFamily="34" charset="0"/>
                <a:ea typeface="ＭＳ Ｐゴシック" charset="0"/>
                <a:cs typeface="Arial" panose="020B0604020202020204" pitchFamily="34" charset="0"/>
              </a:rPr>
              <a:t>وعلى لباسي يقترعون</a:t>
            </a:r>
            <a:br>
              <a:rPr lang="ar-JO" sz="4000" b="1" dirty="0">
                <a:latin typeface="Arial" panose="020B0604020202020204" pitchFamily="34" charset="0"/>
                <a:ea typeface="ＭＳ Ｐゴシック" charset="0"/>
                <a:cs typeface="Arial" panose="020B0604020202020204" pitchFamily="34" charset="0"/>
              </a:rPr>
            </a:br>
            <a:r>
              <a:rPr lang="ar-JO" sz="4000" b="1" dirty="0">
                <a:latin typeface="Arial" panose="020B0604020202020204" pitchFamily="34" charset="0"/>
                <a:ea typeface="ＭＳ Ｐゴシック" charset="0"/>
                <a:cs typeface="Arial" panose="020B0604020202020204" pitchFamily="34" charset="0"/>
              </a:rPr>
              <a:t>(مز 22: 18)</a:t>
            </a:r>
            <a:r>
              <a:rPr lang="en-US" sz="4000" b="1" dirty="0">
                <a:latin typeface="Arial" panose="020B0604020202020204" pitchFamily="34" charset="0"/>
                <a:ea typeface="ＭＳ Ｐゴシック" charset="0"/>
                <a:cs typeface="Arial" panose="020B0604020202020204" pitchFamily="34" charset="0"/>
              </a:rPr>
              <a:t> </a:t>
            </a:r>
            <a:endParaRPr lang="en-US" sz="66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2124075" y="4221163"/>
            <a:ext cx="6777038" cy="24384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04224622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224148"/>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الساعات الثلاثة الأولى</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179</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27: 35-44، مرقس 15: 24-32، لوقا 23: 34-43</a:t>
            </a: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يوحنا 19: 18-27</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246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بينما كان المسيح على الصليب في الساعات الثلاثة الأولى قال ثلاث عبارات تشير إلى غفرانه لمعذبيه وخلاص الل</a:t>
            </a: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ص</a:t>
            </a: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الذي كان إلى جانبه وتسليم مسؤولية أمه مريم</a:t>
            </a:r>
            <a:r>
              <a:rPr kumimoji="0" lang="ar-JO" sz="28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ليوحنا، وهذا يشير إلى اهتمامه بالآخرين حتى مع اقتراب الموت</a:t>
            </a: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298573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40AD9C0-1D32-43FD-AC75-DDACFF013EA8}"/>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97F2D4-172B-4C00-8C34-6E46E2C38711}"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86018" name="Rectangle 2">
            <a:extLst>
              <a:ext uri="{FF2B5EF4-FFF2-40B4-BE49-F238E27FC236}">
                <a16:creationId xmlns:a16="http://schemas.microsoft.com/office/drawing/2014/main" id="{284A1F32-0C3C-4357-94E5-17AFE974A273}"/>
              </a:ext>
            </a:extLst>
          </p:cNvPr>
          <p:cNvSpPr>
            <a:spLocks noGrp="1" noChangeArrowheads="1"/>
          </p:cNvSpPr>
          <p:nvPr>
            <p:ph type="title"/>
          </p:nvPr>
        </p:nvSpPr>
        <p:spPr/>
        <p:txBody>
          <a:bodyPr/>
          <a:lstStyle/>
          <a:p>
            <a:r>
              <a:rPr lang="ar-JO" altLang="en-US" sz="6600" dirty="0">
                <a:solidFill>
                  <a:srgbClr val="FFFF00"/>
                </a:solidFill>
                <a:effectLst/>
                <a:latin typeface="Monotype Corsiva" panose="03010101010201010101" pitchFamily="66" charset="0"/>
              </a:rPr>
              <a:t>كلمات يسوع السبعة الأخيرة</a:t>
            </a:r>
            <a:endParaRPr lang="en-US" altLang="en-US" sz="6600" dirty="0">
              <a:solidFill>
                <a:srgbClr val="FFFF00"/>
              </a:solidFill>
              <a:effectLst/>
              <a:latin typeface="Monotype Corsiva" panose="03010101010201010101" pitchFamily="66" charset="0"/>
            </a:endParaRPr>
          </a:p>
        </p:txBody>
      </p:sp>
      <p:sp>
        <p:nvSpPr>
          <p:cNvPr id="86019" name="Rectangle 3">
            <a:extLst>
              <a:ext uri="{FF2B5EF4-FFF2-40B4-BE49-F238E27FC236}">
                <a16:creationId xmlns:a16="http://schemas.microsoft.com/office/drawing/2014/main" id="{7DFA4465-7180-42C0-8BCA-F62762168454}"/>
              </a:ext>
            </a:extLst>
          </p:cNvPr>
          <p:cNvSpPr>
            <a:spLocks noGrp="1" noChangeArrowheads="1"/>
          </p:cNvSpPr>
          <p:nvPr>
            <p:ph type="body" idx="1"/>
          </p:nvPr>
        </p:nvSpPr>
        <p:spPr>
          <a:xfrm>
            <a:off x="0" y="1600200"/>
            <a:ext cx="9144000" cy="4530725"/>
          </a:xfrm>
        </p:spPr>
        <p:txBody>
          <a:bodyPr/>
          <a:lstStyle/>
          <a:p>
            <a:pPr marL="609600" indent="-609600" algn="r">
              <a:buNone/>
            </a:pPr>
            <a:r>
              <a:rPr lang="ar-JO" altLang="en-US" dirty="0"/>
              <a:t>1. يا أبتاه اغفر لهم لأنهم لا يعلمون ما يفعلون (لوقا 23: 34)</a:t>
            </a:r>
            <a:endParaRPr lang="en-US" altLang="en-US" dirty="0"/>
          </a:p>
          <a:p>
            <a:pPr marL="609600" indent="-609600">
              <a:buFont typeface="Wingdings" panose="05000000000000000000" pitchFamily="2" charset="2"/>
              <a:buAutoNum type="arabicPeriod"/>
            </a:pPr>
            <a:endParaRPr lang="en-US" altLang="en-US" dirty="0"/>
          </a:p>
          <a:p>
            <a:pPr marL="609600" indent="-609600" algn="r">
              <a:buNone/>
            </a:pPr>
            <a:r>
              <a:rPr lang="ar-JO" altLang="en-US" dirty="0"/>
              <a:t>2. الحق أقول لك إنك اليوم تكون معي في الفردوس (لوقا 23: 43)</a:t>
            </a:r>
            <a:endParaRPr lang="en-US" altLang="en-US" dirty="0"/>
          </a:p>
          <a:p>
            <a:pPr marL="609600" indent="-609600">
              <a:buFont typeface="Wingdings" panose="05000000000000000000" pitchFamily="2" charset="2"/>
              <a:buAutoNum type="arabicPeriod"/>
            </a:pPr>
            <a:endParaRPr lang="en-US" altLang="en-US" dirty="0"/>
          </a:p>
          <a:p>
            <a:pPr marL="609600" indent="-609600" algn="r">
              <a:buNone/>
            </a:pPr>
            <a:r>
              <a:rPr lang="ar-JO" altLang="en-US" dirty="0"/>
              <a:t>3. يا امرأة هوذا ابنك ... هوذا أمك (يوحنا 19: 27)</a:t>
            </a:r>
            <a:endParaRPr lang="en-US" altLang="en-US" dirty="0"/>
          </a:p>
        </p:txBody>
      </p:sp>
      <p:sp>
        <p:nvSpPr>
          <p:cNvPr id="86020" name="Text Box 4">
            <a:extLst>
              <a:ext uri="{FF2B5EF4-FFF2-40B4-BE49-F238E27FC236}">
                <a16:creationId xmlns:a16="http://schemas.microsoft.com/office/drawing/2014/main" id="{D060297D-3E81-4587-80D7-84EDCDDA1123}"/>
              </a:ext>
            </a:extLst>
          </p:cNvPr>
          <p:cNvSpPr txBox="1">
            <a:spLocks noChangeArrowheads="1"/>
          </p:cNvSpPr>
          <p:nvPr/>
        </p:nvSpPr>
        <p:spPr bwMode="auto">
          <a:xfrm>
            <a:off x="533400" y="6324600"/>
            <a:ext cx="464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بلومبيرغ، 347-48</a:t>
            </a:r>
            <a:endParaRPr kumimoji="0" lang="en-US" altLang="en-US" sz="2000" b="1"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5249921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6018"/>
                                        </p:tgtEl>
                                        <p:attrNameLst>
                                          <p:attrName>style.visibility</p:attrName>
                                        </p:attrNameLst>
                                      </p:cBhvr>
                                      <p:to>
                                        <p:strVal val="visible"/>
                                      </p:to>
                                    </p:set>
                                    <p:animEffect transition="in" filter="fade">
                                      <p:cBhvr>
                                        <p:cTn id="7" dur="2000"/>
                                        <p:tgtEl>
                                          <p:spTgt spid="860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6019">
                                            <p:txEl>
                                              <p:pRg st="0" end="0"/>
                                            </p:txEl>
                                          </p:spTgt>
                                        </p:tgtEl>
                                        <p:attrNameLst>
                                          <p:attrName>style.visibility</p:attrName>
                                        </p:attrNameLst>
                                      </p:cBhvr>
                                      <p:to>
                                        <p:strVal val="visible"/>
                                      </p:to>
                                    </p:set>
                                    <p:animEffect transition="in" filter="fade">
                                      <p:cBhvr>
                                        <p:cTn id="12" dur="2000"/>
                                        <p:tgtEl>
                                          <p:spTgt spid="860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6019">
                                            <p:txEl>
                                              <p:pRg st="2" end="2"/>
                                            </p:txEl>
                                          </p:spTgt>
                                        </p:tgtEl>
                                        <p:attrNameLst>
                                          <p:attrName>style.visibility</p:attrName>
                                        </p:attrNameLst>
                                      </p:cBhvr>
                                      <p:to>
                                        <p:strVal val="visible"/>
                                      </p:to>
                                    </p:set>
                                    <p:animEffect transition="in" filter="fade">
                                      <p:cBhvr>
                                        <p:cTn id="17" dur="2000"/>
                                        <p:tgtEl>
                                          <p:spTgt spid="860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6019">
                                            <p:txEl>
                                              <p:pRg st="4" end="4"/>
                                            </p:txEl>
                                          </p:spTgt>
                                        </p:tgtEl>
                                        <p:attrNameLst>
                                          <p:attrName>style.visibility</p:attrName>
                                        </p:attrNameLst>
                                      </p:cBhvr>
                                      <p:to>
                                        <p:strVal val="visible"/>
                                      </p:to>
                                    </p:set>
                                    <p:animEffect transition="in" filter="fade">
                                      <p:cBhvr>
                                        <p:cTn id="22" dur="2000"/>
                                        <p:tgtEl>
                                          <p:spTgt spid="860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p:bldP spid="86019" grpId="0" build="p"/>
    </p:bldLst>
  </p:timing>
</p:sld>
</file>

<file path=ppt/slides/slide1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حمل الصليب</a:t>
            </a:r>
            <a:endParaRPr lang="en-US" sz="4000" b="1"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3600" b="1" dirty="0">
                <a:solidFill>
                  <a:srgbClr val="800000"/>
                </a:solidFill>
                <a:effectLst>
                  <a:glow rad="139700">
                    <a:srgbClr val="FFFFFF">
                      <a:alpha val="91000"/>
                    </a:srgbClr>
                  </a:glow>
                </a:effectLst>
                <a:latin typeface="Arial" panose="020B0604020202020204" pitchFamily="34" charset="0"/>
                <a:cs typeface="Arial" panose="020B0604020202020204" pitchFamily="34" charset="0"/>
              </a:rPr>
              <a:t>الصلب</a:t>
            </a:r>
            <a:endParaRPr lang="en-US" sz="3600" b="1" dirty="0">
              <a:solidFill>
                <a:srgbClr val="000000"/>
              </a:solidFill>
              <a:effectLst>
                <a:glow rad="139700">
                  <a:srgbClr val="FFFFFF">
                    <a:alpha val="91000"/>
                  </a:srgbClr>
                </a:glow>
              </a:effectLst>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36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rPr>
              <a:t>اقتسام الملابس</a:t>
            </a:r>
            <a:endParaRPr lang="en-US" sz="36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107950" y="3429000"/>
            <a:ext cx="419109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800000"/>
                </a:solidFill>
                <a:effectLst>
                  <a:glow rad="139700">
                    <a:srgbClr val="FFFFFF">
                      <a:alpha val="92000"/>
                    </a:srgbClr>
                  </a:glow>
                </a:effectLst>
                <a:uLnTx/>
                <a:uFillTx/>
                <a:latin typeface="Arial" panose="020B0604020202020204" pitchFamily="34" charset="0"/>
                <a:cs typeface="Arial" panose="020B0604020202020204" pitchFamily="34" charset="0"/>
              </a:rPr>
              <a:t>الإهتمام بمريم</a:t>
            </a:r>
            <a:endParaRPr kumimoji="0" lang="en-US" sz="4000" b="1" u="none" strike="noStrike" kern="1200" cap="none" spc="0" normalizeH="0" baseline="0" noProof="0" dirty="0">
              <a:ln>
                <a:noFill/>
              </a:ln>
              <a:solidFill>
                <a:srgbClr val="000000"/>
              </a:solidFill>
              <a:effectLst>
                <a:glow rad="139700">
                  <a:srgbClr val="FFFFFF">
                    <a:alpha val="92000"/>
                  </a:srgbClr>
                </a:glow>
              </a:effectLst>
              <a:uLnTx/>
              <a:uFillTx/>
              <a:latin typeface="Arial" panose="020B0604020202020204" pitchFamily="34" charset="0"/>
              <a:cs typeface="Arial" panose="020B0604020202020204" pitchFamily="34" charset="0"/>
            </a:endParaRPr>
          </a:p>
        </p:txBody>
      </p:sp>
      <p:sp>
        <p:nvSpPr>
          <p:cNvPr id="2" name="Rectangle 2">
            <a:extLst>
              <a:ext uri="{FF2B5EF4-FFF2-40B4-BE49-F238E27FC236}">
                <a16:creationId xmlns:a16="http://schemas.microsoft.com/office/drawing/2014/main" id="{89F53816-AEB1-BD95-9E58-09D358D8C7BC}"/>
              </a:ext>
            </a:extLst>
          </p:cNvPr>
          <p:cNvSpPr txBox="1">
            <a:spLocks noChangeArrowheads="1"/>
          </p:cNvSpPr>
          <p:nvPr/>
        </p:nvSpPr>
        <p:spPr bwMode="auto">
          <a:xfrm>
            <a:off x="5112441" y="1220038"/>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ar-JO"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rPr>
              <a:t>التتميم</a:t>
            </a:r>
            <a:endParaRPr lang="en-US"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89B2D29D-E05B-6A8F-60E7-E5927813A5DA}"/>
              </a:ext>
            </a:extLst>
          </p:cNvPr>
          <p:cNvSpPr txBox="1">
            <a:spLocks noChangeArrowheads="1"/>
          </p:cNvSpPr>
          <p:nvPr/>
        </p:nvSpPr>
        <p:spPr bwMode="auto">
          <a:xfrm>
            <a:off x="407208" y="1220038"/>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ar-JO" sz="4000" b="1" u="sng"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نكران الذات</a:t>
            </a:r>
            <a:endParaRPr lang="en-US" sz="4000" b="1" u="sng"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06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0" y="53752"/>
            <a:ext cx="9144000" cy="1143000"/>
          </a:xfrm>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الإعتناء بأمه مريم</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11971" name="Picture 2" descr="John 19.27 John Cares for Mary.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290638"/>
            <a:ext cx="9144000" cy="5567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06013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j-cs"/>
              <a:sym typeface="Arial"/>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ar-JO" sz="3600" dirty="0">
                <a:solidFill>
                  <a:schemeClr val="tx1"/>
                </a:solidFill>
                <a:cs typeface="Arial" panose="020B0604020202020204" pitchFamily="34" charset="0"/>
              </a:rPr>
              <a:t>اضطهاد مدينة المسيح له</a:t>
            </a:r>
            <a:endParaRPr kumimoji="1" lang="en-US" sz="3600" dirty="0">
              <a:solidFill>
                <a:schemeClr val="tx1"/>
              </a:solidFill>
              <a:cs typeface="Arial" panose="020B0604020202020204" pitchFamily="34" charset="0"/>
            </a:endParaRPr>
          </a:p>
        </p:txBody>
      </p:sp>
      <p:sp>
        <p:nvSpPr>
          <p:cNvPr id="507922" name="Text Box 18"/>
          <p:cNvSpPr txBox="1">
            <a:spLocks noChangeArrowheads="1"/>
          </p:cNvSpPr>
          <p:nvPr/>
        </p:nvSpPr>
        <p:spPr bwMode="auto">
          <a:xfrm>
            <a:off x="71439" y="4941905"/>
            <a:ext cx="9037637" cy="830817"/>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أليس هذا هو النجار ابن مريم وأخو يعقوب ويوسي ويهوذا وسمعان أو ليست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أخواته</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ههنا عندنا فكانوا يعثرون به (مرقس 6: 3)</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31" name="Text Box 27"/>
          <p:cNvSpPr txBox="1">
            <a:spLocks noChangeArrowheads="1"/>
          </p:cNvSpPr>
          <p:nvPr/>
        </p:nvSpPr>
        <p:spPr bwMode="auto">
          <a:xfrm>
            <a:off x="5508625" y="1125576"/>
            <a:ext cx="267537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الرجال باللون الأبيض</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32" name="Text Box 28"/>
          <p:cNvSpPr txBox="1">
            <a:spLocks noChangeArrowheads="1"/>
          </p:cNvSpPr>
          <p:nvPr/>
        </p:nvSpPr>
        <p:spPr bwMode="auto">
          <a:xfrm>
            <a:off x="5508663" y="1557376"/>
            <a:ext cx="262728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النساء باللون الأصفر</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يوسف</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يهوذا</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يعقوب</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أخت 1</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أخت 2</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سمعان</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grpSp>
      <p:sp>
        <p:nvSpPr>
          <p:cNvPr id="44" name="Text Box 8"/>
          <p:cNvSpPr txBox="1">
            <a:spLocks noChangeArrowheads="1"/>
          </p:cNvSpPr>
          <p:nvPr/>
        </p:nvSpPr>
        <p:spPr bwMode="auto">
          <a:xfrm>
            <a:off x="1817689" y="1557376"/>
            <a:ext cx="719707" cy="523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مريم</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يوسف</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grpSp>
        <p:nvGrpSpPr>
          <p:cNvPr id="300043" name="Group 12"/>
          <p:cNvGrpSpPr>
            <a:grpSpLocks/>
          </p:cNvGrpSpPr>
          <p:nvPr/>
        </p:nvGrpSpPr>
        <p:grpSpPr bwMode="auto">
          <a:xfrm>
            <a:off x="34925" y="149799"/>
            <a:ext cx="1657350" cy="1223963"/>
            <a:chOff x="-318282" y="980728"/>
            <a:chExt cx="1800200" cy="1224136"/>
          </a:xfrm>
        </p:grpSpPr>
        <p:sp>
          <p:nvSpPr>
            <p:cNvPr id="12" name="Cloud 11"/>
            <p:cNvSpPr/>
            <p:nvPr/>
          </p:nvSpPr>
          <p:spPr bwMode="auto">
            <a:xfrm>
              <a:off x="-318282" y="980728"/>
              <a:ext cx="1800200"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j-cs"/>
                <a:sym typeface="Arial"/>
              </a:endParaRPr>
            </a:p>
          </p:txBody>
        </p:sp>
        <p:sp>
          <p:nvSpPr>
            <p:cNvPr id="300056" name="Text Box 8"/>
            <p:cNvSpPr txBox="1">
              <a:spLocks noChangeArrowheads="1"/>
            </p:cNvSpPr>
            <p:nvPr/>
          </p:nvSpPr>
          <p:spPr bwMode="auto">
            <a:xfrm>
              <a:off x="83882" y="1106741"/>
              <a:ext cx="1181353" cy="954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822CD"/>
                  </a:solidFill>
                  <a:effectLst/>
                  <a:uLnTx/>
                  <a:uFillTx/>
                  <a:latin typeface="Arial" panose="020B0604020202020204" pitchFamily="34" charset="0"/>
                  <a:ea typeface="ＭＳ Ｐゴシック" charset="0"/>
                  <a:cs typeface="Arial" panose="020B0604020202020204" pitchFamily="34" charset="0"/>
                  <a:sym typeface="Arial"/>
                </a:rPr>
                <a:t>الروح القدس</a:t>
              </a:r>
              <a:endParaRPr kumimoji="0" lang="en-US" sz="2000" b="1" i="0" u="none" strike="noStrike" kern="1200" cap="none" spc="0" normalizeH="0" baseline="0" noProof="0" dirty="0">
                <a:ln>
                  <a:noFill/>
                </a:ln>
                <a:solidFill>
                  <a:srgbClr val="1822CD"/>
                </a:solidFill>
                <a:effectLst/>
                <a:uLnTx/>
                <a:uFillTx/>
                <a:latin typeface="Arial" panose="020B0604020202020204" pitchFamily="34" charset="0"/>
                <a:ea typeface="ＭＳ Ｐゴシック" charset="0"/>
                <a:cs typeface="Arial" panose="020B0604020202020204" pitchFamily="34" charset="0"/>
                <a:sym typeface="Arial"/>
              </a:endParaRPr>
            </a:p>
          </p:txBody>
        </p:sp>
      </p:gr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grpSp>
      <p:grpSp>
        <p:nvGrpSpPr>
          <p:cNvPr id="11" name="Group 10"/>
          <p:cNvGrpSpPr>
            <a:grpSpLocks/>
          </p:cNvGrpSpPr>
          <p:nvPr/>
        </p:nvGrpSpPr>
        <p:grpSpPr bwMode="auto">
          <a:xfrm>
            <a:off x="144463" y="1229901"/>
            <a:ext cx="2124075" cy="2577858"/>
            <a:chOff x="0" y="1229256"/>
            <a:chExt cx="2123728" cy="2578293"/>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يسوع</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grpSp>
          <p:nvGrpSpPr>
            <p:cNvPr id="300047" name="Group 7"/>
            <p:cNvGrpSpPr>
              <a:grpSpLocks/>
            </p:cNvGrpSpPr>
            <p:nvPr/>
          </p:nvGrpSpPr>
          <p:grpSpPr bwMode="auto">
            <a:xfrm>
              <a:off x="395222" y="1229256"/>
              <a:ext cx="1728506" cy="2199471"/>
              <a:chOff x="467230" y="1229256"/>
              <a:chExt cx="1728506" cy="2199471"/>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1" name="Line 17"/>
              <p:cNvSpPr>
                <a:spLocks noChangeShapeType="1"/>
              </p:cNvSpPr>
              <p:nvPr/>
            </p:nvSpPr>
            <p:spPr bwMode="auto">
              <a:xfrm>
                <a:off x="467230" y="1229256"/>
                <a:ext cx="0" cy="1335725"/>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grpSp>
      </p:grpSp>
    </p:spTree>
    <p:extLst>
      <p:ext uri="{BB962C8B-B14F-4D97-AF65-F5344CB8AC3E}">
        <p14:creationId xmlns:p14="http://schemas.microsoft.com/office/powerpoint/2010/main" val="2337848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2" grpId="0"/>
      <p:bldP spid="507931" grpId="0"/>
      <p:bldP spid="44" grpId="0" build="p" autoUpdateAnimBg="0"/>
      <p:bldP spid="45"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3CD4AFA-4961-4CFC-B799-66C3EA83A26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0086D0-463E-46AB-AB8C-489CAEEA4BB0}" type="slidenum">
              <a:rPr kumimoji="0" lang="en-US" altLang="en-US" sz="100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ndParaRPr>
          </a:p>
        </p:txBody>
      </p:sp>
      <p:sp>
        <p:nvSpPr>
          <p:cNvPr id="191490" name="Rectangle 2">
            <a:extLst>
              <a:ext uri="{FF2B5EF4-FFF2-40B4-BE49-F238E27FC236}">
                <a16:creationId xmlns:a16="http://schemas.microsoft.com/office/drawing/2014/main" id="{554AD990-D63A-47B6-8C08-988E18360EDC}"/>
              </a:ext>
            </a:extLst>
          </p:cNvPr>
          <p:cNvSpPr>
            <a:spLocks noGrp="1" noChangeArrowheads="1"/>
          </p:cNvSpPr>
          <p:nvPr>
            <p:ph type="title"/>
          </p:nvPr>
        </p:nvSpPr>
        <p:spPr>
          <a:xfrm>
            <a:off x="491319" y="304800"/>
            <a:ext cx="8119281" cy="1431925"/>
          </a:xfrm>
        </p:spPr>
        <p:txBody>
          <a:bodyPr/>
          <a:lstStyle/>
          <a:p>
            <a:pPr algn="ctr"/>
            <a:r>
              <a:rPr lang="ar-JO" altLang="en-US" dirty="0">
                <a:solidFill>
                  <a:srgbClr val="FFFF00"/>
                </a:solidFill>
                <a:latin typeface="Arial" panose="020B0604020202020204" pitchFamily="34" charset="0"/>
              </a:rPr>
              <a:t>ساعات يسوع الأخيرة</a:t>
            </a:r>
            <a:endParaRPr lang="en-US" altLang="en-US" dirty="0">
              <a:solidFill>
                <a:srgbClr val="FFFF00"/>
              </a:solidFill>
              <a:latin typeface="Arial" panose="020B0604020202020204" pitchFamily="34" charset="0"/>
            </a:endParaRPr>
          </a:p>
        </p:txBody>
      </p:sp>
      <p:sp>
        <p:nvSpPr>
          <p:cNvPr id="191492" name="Rectangle 4">
            <a:extLst>
              <a:ext uri="{FF2B5EF4-FFF2-40B4-BE49-F238E27FC236}">
                <a16:creationId xmlns:a16="http://schemas.microsoft.com/office/drawing/2014/main" id="{2BD68F05-613B-4039-926C-5ED24FCE539D}"/>
              </a:ext>
            </a:extLst>
          </p:cNvPr>
          <p:cNvSpPr>
            <a:spLocks noGrp="1" noChangeArrowheads="1"/>
          </p:cNvSpPr>
          <p:nvPr>
            <p:ph type="body" sz="half" idx="1"/>
          </p:nvPr>
        </p:nvSpPr>
        <p:spPr/>
        <p:txBody>
          <a:bodyPr/>
          <a:lstStyle/>
          <a:p>
            <a:pPr algn="r" rtl="1">
              <a:lnSpc>
                <a:spcPct val="90000"/>
              </a:lnSpc>
            </a:pPr>
            <a:r>
              <a:rPr lang="ar-JO" altLang="en-US" sz="2000" dirty="0">
                <a:latin typeface="Arial" panose="020B0604020202020204" pitchFamily="34" charset="0"/>
              </a:rPr>
              <a:t>الجمعة</a:t>
            </a:r>
            <a:r>
              <a:rPr lang="en-US" altLang="en-US" sz="2000" dirty="0">
                <a:latin typeface="Arial" panose="020B0604020202020204" pitchFamily="34" charset="0"/>
              </a:rPr>
              <a:t>------------------</a:t>
            </a:r>
          </a:p>
          <a:p>
            <a:pPr algn="r" rtl="1">
              <a:lnSpc>
                <a:spcPct val="90000"/>
              </a:lnSpc>
              <a:buFont typeface="Wingdings" panose="05000000000000000000" pitchFamily="2" charset="2"/>
              <a:buNone/>
            </a:pPr>
            <a:r>
              <a:rPr lang="ar-JO" altLang="en-US" sz="1600" dirty="0">
                <a:latin typeface="Arial" panose="020B0604020202020204" pitchFamily="34" charset="0"/>
              </a:rPr>
              <a:t>الصباح الباكر</a:t>
            </a:r>
            <a:endParaRPr lang="en-US" altLang="en-US" sz="1600" dirty="0">
              <a:latin typeface="Arial" panose="020B0604020202020204" pitchFamily="34" charset="0"/>
            </a:endParaRPr>
          </a:p>
          <a:p>
            <a:pPr algn="r" rtl="1">
              <a:lnSpc>
                <a:spcPct val="90000"/>
              </a:lnSpc>
              <a:buFont typeface="Wingdings" panose="05000000000000000000" pitchFamily="2" charset="2"/>
              <a:buNone/>
            </a:pPr>
            <a:endParaRPr lang="en-US" altLang="en-US" sz="1600" dirty="0">
              <a:latin typeface="Arial" panose="020B0604020202020204" pitchFamily="34" charset="0"/>
            </a:endParaRPr>
          </a:p>
          <a:p>
            <a:pPr algn="r" rtl="1">
              <a:lnSpc>
                <a:spcPct val="90000"/>
              </a:lnSpc>
              <a:buFont typeface="Wingdings" panose="05000000000000000000" pitchFamily="2" charset="2"/>
              <a:buNone/>
            </a:pPr>
            <a:endParaRPr lang="en-US" altLang="en-US" sz="1600" dirty="0">
              <a:latin typeface="Arial" panose="020B0604020202020204" pitchFamily="34" charset="0"/>
            </a:endParaRPr>
          </a:p>
          <a:p>
            <a:pPr algn="r" rtl="1">
              <a:lnSpc>
                <a:spcPct val="90000"/>
              </a:lnSpc>
              <a:buFont typeface="Wingdings" panose="05000000000000000000" pitchFamily="2" charset="2"/>
              <a:buNone/>
            </a:pPr>
            <a:endParaRPr lang="en-US" altLang="en-US" sz="1600" dirty="0">
              <a:latin typeface="Arial" panose="020B0604020202020204" pitchFamily="34" charset="0"/>
            </a:endParaRPr>
          </a:p>
          <a:p>
            <a:pPr algn="r" rtl="1">
              <a:lnSpc>
                <a:spcPct val="90000"/>
              </a:lnSpc>
              <a:buFont typeface="Wingdings" panose="05000000000000000000" pitchFamily="2" charset="2"/>
              <a:buNone/>
            </a:pPr>
            <a:endParaRPr lang="en-US" altLang="en-US" sz="1600" dirty="0">
              <a:latin typeface="Arial" panose="020B0604020202020204" pitchFamily="34" charset="0"/>
            </a:endParaRPr>
          </a:p>
          <a:p>
            <a:pPr algn="r" rtl="1">
              <a:lnSpc>
                <a:spcPct val="90000"/>
              </a:lnSpc>
              <a:buFont typeface="Wingdings" panose="05000000000000000000" pitchFamily="2" charset="2"/>
              <a:buNone/>
            </a:pPr>
            <a:endParaRPr lang="en-US" altLang="en-US" sz="1600" dirty="0">
              <a:latin typeface="Arial" panose="020B0604020202020204" pitchFamily="34" charset="0"/>
            </a:endParaRPr>
          </a:p>
          <a:p>
            <a:pPr algn="r" rtl="1">
              <a:lnSpc>
                <a:spcPct val="90000"/>
              </a:lnSpc>
              <a:buFont typeface="Wingdings" panose="05000000000000000000" pitchFamily="2" charset="2"/>
              <a:buNone/>
            </a:pPr>
            <a:endParaRPr lang="en-US" altLang="en-US" sz="1600" dirty="0">
              <a:latin typeface="Arial" panose="020B0604020202020204" pitchFamily="34" charset="0"/>
            </a:endParaRPr>
          </a:p>
          <a:p>
            <a:pPr algn="r" rtl="1">
              <a:lnSpc>
                <a:spcPct val="90000"/>
              </a:lnSpc>
            </a:pPr>
            <a:r>
              <a:rPr lang="ar-JO" altLang="en-US" sz="2000" dirty="0">
                <a:latin typeface="Arial" panose="020B0604020202020204" pitchFamily="34" charset="0"/>
              </a:rPr>
              <a:t>فترة الظهيرة</a:t>
            </a:r>
            <a:r>
              <a:rPr lang="en-US" altLang="en-US" sz="2000" dirty="0">
                <a:latin typeface="Arial" panose="020B0604020202020204" pitchFamily="34" charset="0"/>
              </a:rPr>
              <a:t>---------</a:t>
            </a:r>
          </a:p>
          <a:p>
            <a:pPr algn="r" rtl="1">
              <a:lnSpc>
                <a:spcPct val="90000"/>
              </a:lnSpc>
              <a:buFont typeface="Wingdings" panose="05000000000000000000" pitchFamily="2" charset="2"/>
              <a:buNone/>
            </a:pPr>
            <a:endParaRPr lang="en-US" altLang="en-US" sz="2000" dirty="0">
              <a:latin typeface="Arial" panose="020B0604020202020204" pitchFamily="34" charset="0"/>
            </a:endParaRPr>
          </a:p>
          <a:p>
            <a:pPr algn="r" rtl="1">
              <a:lnSpc>
                <a:spcPct val="90000"/>
              </a:lnSpc>
            </a:pPr>
            <a:r>
              <a:rPr lang="ar-JO" altLang="en-US" sz="2000" dirty="0">
                <a:latin typeface="Arial" panose="020B0604020202020204" pitchFamily="34" charset="0"/>
              </a:rPr>
              <a:t>ما بعد الظهر</a:t>
            </a:r>
            <a:r>
              <a:rPr lang="en-US" altLang="en-US" sz="2000" dirty="0">
                <a:latin typeface="Arial" panose="020B0604020202020204" pitchFamily="34" charset="0"/>
              </a:rPr>
              <a:t>----------</a:t>
            </a:r>
          </a:p>
          <a:p>
            <a:pPr algn="r" rtl="1">
              <a:lnSpc>
                <a:spcPct val="90000"/>
              </a:lnSpc>
              <a:buFont typeface="Wingdings" panose="05000000000000000000" pitchFamily="2" charset="2"/>
              <a:buNone/>
            </a:pPr>
            <a:endParaRPr lang="en-US" altLang="en-US" sz="2000" dirty="0">
              <a:latin typeface="Arial" panose="020B0604020202020204" pitchFamily="34" charset="0"/>
            </a:endParaRPr>
          </a:p>
          <a:p>
            <a:pPr algn="r" rtl="1">
              <a:lnSpc>
                <a:spcPct val="90000"/>
              </a:lnSpc>
            </a:pPr>
            <a:r>
              <a:rPr lang="ar-JO" altLang="en-US" sz="2000" dirty="0">
                <a:latin typeface="Arial" panose="020B0604020202020204" pitchFamily="34" charset="0"/>
              </a:rPr>
              <a:t>قرب غروب الشمس</a:t>
            </a:r>
            <a:r>
              <a:rPr lang="en-US" altLang="en-US" sz="2000" dirty="0">
                <a:latin typeface="Arial" panose="020B0604020202020204" pitchFamily="34" charset="0"/>
              </a:rPr>
              <a:t>-------</a:t>
            </a:r>
          </a:p>
          <a:p>
            <a:pPr algn="r" rtl="1">
              <a:lnSpc>
                <a:spcPct val="90000"/>
              </a:lnSpc>
              <a:buFont typeface="Wingdings" panose="05000000000000000000" pitchFamily="2" charset="2"/>
              <a:buNone/>
            </a:pPr>
            <a:endParaRPr lang="en-US" altLang="en-US" sz="2000" dirty="0">
              <a:latin typeface="Arial" panose="020B0604020202020204" pitchFamily="34" charset="0"/>
            </a:endParaRPr>
          </a:p>
          <a:p>
            <a:pPr algn="r" rtl="1">
              <a:lnSpc>
                <a:spcPct val="90000"/>
              </a:lnSpc>
              <a:buFont typeface="Wingdings" panose="05000000000000000000" pitchFamily="2" charset="2"/>
              <a:buNone/>
            </a:pPr>
            <a:endParaRPr lang="en-US" altLang="en-US" sz="2000" dirty="0">
              <a:latin typeface="Arial" panose="020B0604020202020204" pitchFamily="34" charset="0"/>
            </a:endParaRPr>
          </a:p>
        </p:txBody>
      </p:sp>
      <p:sp>
        <p:nvSpPr>
          <p:cNvPr id="191493" name="Rectangle 5">
            <a:extLst>
              <a:ext uri="{FF2B5EF4-FFF2-40B4-BE49-F238E27FC236}">
                <a16:creationId xmlns:a16="http://schemas.microsoft.com/office/drawing/2014/main" id="{C8C6C471-D0B7-42F3-BF8E-D3C8808AC776}"/>
              </a:ext>
            </a:extLst>
          </p:cNvPr>
          <p:cNvSpPr>
            <a:spLocks noGrp="1" noChangeArrowheads="1"/>
          </p:cNvSpPr>
          <p:nvPr>
            <p:ph type="body" sz="half" idx="2"/>
          </p:nvPr>
        </p:nvSpPr>
        <p:spPr/>
        <p:txBody>
          <a:bodyPr/>
          <a:lstStyle/>
          <a:p>
            <a:pPr algn="r" rtl="1">
              <a:lnSpc>
                <a:spcPct val="90000"/>
              </a:lnSpc>
              <a:buFont typeface="Wingdings" panose="05000000000000000000" pitchFamily="2" charset="2"/>
              <a:buNone/>
            </a:pPr>
            <a:r>
              <a:rPr lang="ar-JO" altLang="en-US" sz="2000" dirty="0">
                <a:latin typeface="Arial" panose="020B0604020202020204" pitchFamily="34" charset="0"/>
              </a:rPr>
              <a:t>اكتمال مجمع السنهدريم</a:t>
            </a:r>
            <a:endParaRPr lang="en-US" altLang="en-US" sz="2000" dirty="0">
              <a:latin typeface="Arial" panose="020B0604020202020204" pitchFamily="34" charset="0"/>
            </a:endParaRPr>
          </a:p>
          <a:p>
            <a:pPr algn="r" rtl="1">
              <a:lnSpc>
                <a:spcPct val="90000"/>
              </a:lnSpc>
              <a:buFont typeface="Wingdings" panose="05000000000000000000" pitchFamily="2" charset="2"/>
              <a:buNone/>
            </a:pPr>
            <a:r>
              <a:rPr lang="ar-JO" altLang="en-US" sz="2000" dirty="0">
                <a:latin typeface="Arial" panose="020B0604020202020204" pitchFamily="34" charset="0"/>
              </a:rPr>
              <a:t>المداولات</a:t>
            </a:r>
            <a:endParaRPr lang="en-US" altLang="en-US" sz="2000" dirty="0">
              <a:latin typeface="Arial" panose="020B0604020202020204" pitchFamily="34" charset="0"/>
            </a:endParaRPr>
          </a:p>
          <a:p>
            <a:pPr algn="r" rtl="1">
              <a:lnSpc>
                <a:spcPct val="90000"/>
              </a:lnSpc>
              <a:buFont typeface="Wingdings" panose="05000000000000000000" pitchFamily="2" charset="2"/>
              <a:buNone/>
            </a:pPr>
            <a:r>
              <a:rPr lang="ar-JO" altLang="en-US" sz="2000" dirty="0">
                <a:latin typeface="Arial" panose="020B0604020202020204" pitchFamily="34" charset="0"/>
              </a:rPr>
              <a:t>إرسال يسوع إلى بيلاطس</a:t>
            </a:r>
            <a:endParaRPr lang="en-US" altLang="en-US" sz="2000" dirty="0">
              <a:latin typeface="Arial" panose="020B0604020202020204" pitchFamily="34" charset="0"/>
            </a:endParaRPr>
          </a:p>
          <a:p>
            <a:pPr algn="r" rtl="1">
              <a:lnSpc>
                <a:spcPct val="90000"/>
              </a:lnSpc>
              <a:buFont typeface="Wingdings" panose="05000000000000000000" pitchFamily="2" charset="2"/>
              <a:buNone/>
            </a:pPr>
            <a:r>
              <a:rPr lang="ar-JO" altLang="en-US" sz="2000" dirty="0">
                <a:latin typeface="Arial" panose="020B0604020202020204" pitchFamily="34" charset="0"/>
              </a:rPr>
              <a:t>استجواب أمام بيلاطس</a:t>
            </a:r>
            <a:endParaRPr lang="en-US" altLang="en-US" sz="2000" dirty="0">
              <a:latin typeface="Arial" panose="020B0604020202020204" pitchFamily="34" charset="0"/>
            </a:endParaRPr>
          </a:p>
          <a:p>
            <a:pPr algn="r" rtl="1">
              <a:lnSpc>
                <a:spcPct val="90000"/>
              </a:lnSpc>
              <a:buFont typeface="Wingdings" panose="05000000000000000000" pitchFamily="2" charset="2"/>
              <a:buNone/>
            </a:pPr>
            <a:r>
              <a:rPr lang="ar-JO" altLang="en-US" sz="2000" dirty="0">
                <a:latin typeface="Arial" panose="020B0604020202020204" pitchFamily="34" charset="0"/>
              </a:rPr>
              <a:t>إرسال يسوع إلى هيرودس</a:t>
            </a:r>
            <a:endParaRPr lang="en-US" altLang="en-US" sz="2000" dirty="0">
              <a:latin typeface="Arial" panose="020B0604020202020204" pitchFamily="34" charset="0"/>
            </a:endParaRPr>
          </a:p>
          <a:p>
            <a:pPr algn="r" rtl="1">
              <a:lnSpc>
                <a:spcPct val="90000"/>
              </a:lnSpc>
              <a:buFont typeface="Wingdings" panose="05000000000000000000" pitchFamily="2" charset="2"/>
              <a:buNone/>
            </a:pPr>
            <a:r>
              <a:rPr lang="ar-JO" altLang="en-US" sz="2000" dirty="0">
                <a:latin typeface="Arial" panose="020B0604020202020204" pitchFamily="34" charset="0"/>
              </a:rPr>
              <a:t>العودة إلى بيلاطس</a:t>
            </a:r>
            <a:endParaRPr lang="en-US" altLang="en-US" sz="2000" dirty="0">
              <a:latin typeface="Arial" panose="020B0604020202020204" pitchFamily="34" charset="0"/>
            </a:endParaRPr>
          </a:p>
          <a:p>
            <a:pPr algn="r" rtl="1">
              <a:lnSpc>
                <a:spcPct val="90000"/>
              </a:lnSpc>
              <a:buFont typeface="Wingdings" panose="05000000000000000000" pitchFamily="2" charset="2"/>
              <a:buNone/>
            </a:pPr>
            <a:endParaRPr lang="en-US" altLang="en-US" sz="2000" dirty="0">
              <a:latin typeface="Arial" panose="020B0604020202020204" pitchFamily="34" charset="0"/>
            </a:endParaRPr>
          </a:p>
          <a:p>
            <a:pPr algn="r" rtl="1">
              <a:lnSpc>
                <a:spcPct val="90000"/>
              </a:lnSpc>
              <a:buFont typeface="Wingdings" panose="05000000000000000000" pitchFamily="2" charset="2"/>
              <a:buNone/>
            </a:pPr>
            <a:r>
              <a:rPr lang="ar-JO" altLang="en-US" sz="2000" dirty="0">
                <a:latin typeface="Arial" panose="020B0604020202020204" pitchFamily="34" charset="0"/>
              </a:rPr>
              <a:t>تسمير يسوع على الصليب</a:t>
            </a:r>
            <a:endParaRPr lang="en-US" altLang="en-US" sz="2000" dirty="0">
              <a:latin typeface="Arial" panose="020B0604020202020204" pitchFamily="34" charset="0"/>
            </a:endParaRPr>
          </a:p>
          <a:p>
            <a:pPr algn="r" rtl="1">
              <a:lnSpc>
                <a:spcPct val="90000"/>
              </a:lnSpc>
              <a:buFont typeface="Wingdings" panose="05000000000000000000" pitchFamily="2" charset="2"/>
              <a:buNone/>
            </a:pPr>
            <a:endParaRPr lang="en-US" altLang="en-US" sz="2000" dirty="0">
              <a:latin typeface="Arial" panose="020B0604020202020204" pitchFamily="34" charset="0"/>
            </a:endParaRPr>
          </a:p>
          <a:p>
            <a:pPr algn="r" rtl="1">
              <a:lnSpc>
                <a:spcPct val="90000"/>
              </a:lnSpc>
              <a:buFont typeface="Wingdings" panose="05000000000000000000" pitchFamily="2" charset="2"/>
              <a:buNone/>
            </a:pPr>
            <a:r>
              <a:rPr lang="ar-JO" altLang="en-US" sz="2000" dirty="0">
                <a:latin typeface="Arial" panose="020B0604020202020204" pitchFamily="34" charset="0"/>
              </a:rPr>
              <a:t>يسوع يموت</a:t>
            </a:r>
            <a:endParaRPr lang="en-US" altLang="en-US" sz="2000" dirty="0">
              <a:latin typeface="Arial" panose="020B0604020202020204" pitchFamily="34" charset="0"/>
            </a:endParaRPr>
          </a:p>
          <a:p>
            <a:pPr algn="r" rtl="1">
              <a:lnSpc>
                <a:spcPct val="90000"/>
              </a:lnSpc>
              <a:buFont typeface="Wingdings" panose="05000000000000000000" pitchFamily="2" charset="2"/>
              <a:buNone/>
            </a:pPr>
            <a:endParaRPr lang="en-US" altLang="en-US" sz="2000" dirty="0">
              <a:latin typeface="Arial" panose="020B0604020202020204" pitchFamily="34" charset="0"/>
            </a:endParaRPr>
          </a:p>
          <a:p>
            <a:pPr algn="r" rtl="1">
              <a:lnSpc>
                <a:spcPct val="90000"/>
              </a:lnSpc>
              <a:buFont typeface="Wingdings" panose="05000000000000000000" pitchFamily="2" charset="2"/>
              <a:buNone/>
            </a:pPr>
            <a:r>
              <a:rPr lang="ar-JO" altLang="en-US" sz="2000" dirty="0">
                <a:latin typeface="Arial" panose="020B0604020202020204" pitchFamily="34" charset="0"/>
              </a:rPr>
              <a:t>يسوع يدفن</a:t>
            </a:r>
            <a:endParaRPr lang="en-US" altLang="en-US" sz="2000" dirty="0">
              <a:latin typeface="Arial" panose="020B0604020202020204" pitchFamily="34" charset="0"/>
            </a:endParaRPr>
          </a:p>
        </p:txBody>
      </p:sp>
      <p:sp>
        <p:nvSpPr>
          <p:cNvPr id="191494" name="Text Box 6">
            <a:extLst>
              <a:ext uri="{FF2B5EF4-FFF2-40B4-BE49-F238E27FC236}">
                <a16:creationId xmlns:a16="http://schemas.microsoft.com/office/drawing/2014/main" id="{4A597F5D-8D4F-4986-853D-538514B39608}"/>
              </a:ext>
            </a:extLst>
          </p:cNvPr>
          <p:cNvSpPr txBox="1">
            <a:spLocks noChangeArrowheads="1"/>
          </p:cNvSpPr>
          <p:nvPr/>
        </p:nvSpPr>
        <p:spPr bwMode="auto">
          <a:xfrm>
            <a:off x="609600" y="6248400"/>
            <a:ext cx="472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بلومبيرغ ص 342</a:t>
            </a:r>
            <a:endParaRPr kumimoji="0" lang="en-US" alt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139998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91492">
                                            <p:txEl>
                                              <p:pRg st="0" end="0"/>
                                            </p:txEl>
                                          </p:spTgt>
                                        </p:tgtEl>
                                        <p:attrNameLst>
                                          <p:attrName>style.visibility</p:attrName>
                                        </p:attrNameLst>
                                      </p:cBhvr>
                                      <p:to>
                                        <p:strVal val="visible"/>
                                      </p:to>
                                    </p:set>
                                    <p:animEffect transition="in" filter="checkerboard(across)">
                                      <p:cBhvr>
                                        <p:cTn id="7" dur="500"/>
                                        <p:tgtEl>
                                          <p:spTgt spid="191492">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191492">
                                            <p:txEl>
                                              <p:pRg st="1" end="1"/>
                                            </p:txEl>
                                          </p:spTgt>
                                        </p:tgtEl>
                                        <p:attrNameLst>
                                          <p:attrName>style.visibility</p:attrName>
                                        </p:attrNameLst>
                                      </p:cBhvr>
                                      <p:to>
                                        <p:strVal val="visible"/>
                                      </p:to>
                                    </p:set>
                                    <p:animEffect transition="in" filter="checkerboard(across)">
                                      <p:cBhvr>
                                        <p:cTn id="10" dur="500"/>
                                        <p:tgtEl>
                                          <p:spTgt spid="191492">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191492">
                                            <p:txEl>
                                              <p:pRg st="8" end="8"/>
                                            </p:txEl>
                                          </p:spTgt>
                                        </p:tgtEl>
                                        <p:attrNameLst>
                                          <p:attrName>style.visibility</p:attrName>
                                        </p:attrNameLst>
                                      </p:cBhvr>
                                      <p:to>
                                        <p:strVal val="visible"/>
                                      </p:to>
                                    </p:set>
                                    <p:animEffect transition="in" filter="checkerboard(across)">
                                      <p:cBhvr>
                                        <p:cTn id="13" dur="500"/>
                                        <p:tgtEl>
                                          <p:spTgt spid="191492">
                                            <p:txEl>
                                              <p:pRg st="8" end="8"/>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191492">
                                            <p:txEl>
                                              <p:pRg st="10" end="10"/>
                                            </p:txEl>
                                          </p:spTgt>
                                        </p:tgtEl>
                                        <p:attrNameLst>
                                          <p:attrName>style.visibility</p:attrName>
                                        </p:attrNameLst>
                                      </p:cBhvr>
                                      <p:to>
                                        <p:strVal val="visible"/>
                                      </p:to>
                                    </p:set>
                                    <p:animEffect transition="in" filter="checkerboard(across)">
                                      <p:cBhvr>
                                        <p:cTn id="16" dur="500"/>
                                        <p:tgtEl>
                                          <p:spTgt spid="191492">
                                            <p:txEl>
                                              <p:pRg st="10" end="10"/>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191492">
                                            <p:txEl>
                                              <p:pRg st="12" end="12"/>
                                            </p:txEl>
                                          </p:spTgt>
                                        </p:tgtEl>
                                        <p:attrNameLst>
                                          <p:attrName>style.visibility</p:attrName>
                                        </p:attrNameLst>
                                      </p:cBhvr>
                                      <p:to>
                                        <p:strVal val="visible"/>
                                      </p:to>
                                    </p:set>
                                    <p:animEffect transition="in" filter="checkerboard(across)">
                                      <p:cBhvr>
                                        <p:cTn id="19" dur="500"/>
                                        <p:tgtEl>
                                          <p:spTgt spid="191492">
                                            <p:txEl>
                                              <p:pRg st="12" end="1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nodeType="clickEffect">
                                  <p:stCondLst>
                                    <p:cond delay="0"/>
                                  </p:stCondLst>
                                  <p:childTnLst>
                                    <p:set>
                                      <p:cBhvr>
                                        <p:cTn id="23" dur="1" fill="hold">
                                          <p:stCondLst>
                                            <p:cond delay="0"/>
                                          </p:stCondLst>
                                        </p:cTn>
                                        <p:tgtEl>
                                          <p:spTgt spid="191493">
                                            <p:txEl>
                                              <p:pRg st="0" end="0"/>
                                            </p:txEl>
                                          </p:spTgt>
                                        </p:tgtEl>
                                        <p:attrNameLst>
                                          <p:attrName>style.visibility</p:attrName>
                                        </p:attrNameLst>
                                      </p:cBhvr>
                                      <p:to>
                                        <p:strVal val="visible"/>
                                      </p:to>
                                    </p:set>
                                    <p:animEffect transition="in" filter="checkerboard(across)">
                                      <p:cBhvr>
                                        <p:cTn id="24" dur="500"/>
                                        <p:tgtEl>
                                          <p:spTgt spid="191493">
                                            <p:txEl>
                                              <p:pRg st="0" end="0"/>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191493">
                                            <p:txEl>
                                              <p:pRg st="1" end="1"/>
                                            </p:txEl>
                                          </p:spTgt>
                                        </p:tgtEl>
                                        <p:attrNameLst>
                                          <p:attrName>style.visibility</p:attrName>
                                        </p:attrNameLst>
                                      </p:cBhvr>
                                      <p:to>
                                        <p:strVal val="visible"/>
                                      </p:to>
                                    </p:set>
                                    <p:animEffect transition="in" filter="checkerboard(across)">
                                      <p:cBhvr>
                                        <p:cTn id="27" dur="500"/>
                                        <p:tgtEl>
                                          <p:spTgt spid="191493">
                                            <p:txEl>
                                              <p:pRg st="1" end="1"/>
                                            </p:txEl>
                                          </p:spTgt>
                                        </p:tgtEl>
                                      </p:cBhvr>
                                    </p:animEffect>
                                  </p:childTnLst>
                                </p:cTn>
                              </p:par>
                              <p:par>
                                <p:cTn id="28" presetID="5" presetClass="entr" presetSubtype="10" fill="hold" nodeType="withEffect">
                                  <p:stCondLst>
                                    <p:cond delay="0"/>
                                  </p:stCondLst>
                                  <p:childTnLst>
                                    <p:set>
                                      <p:cBhvr>
                                        <p:cTn id="29" dur="1" fill="hold">
                                          <p:stCondLst>
                                            <p:cond delay="0"/>
                                          </p:stCondLst>
                                        </p:cTn>
                                        <p:tgtEl>
                                          <p:spTgt spid="191493">
                                            <p:txEl>
                                              <p:pRg st="2" end="2"/>
                                            </p:txEl>
                                          </p:spTgt>
                                        </p:tgtEl>
                                        <p:attrNameLst>
                                          <p:attrName>style.visibility</p:attrName>
                                        </p:attrNameLst>
                                      </p:cBhvr>
                                      <p:to>
                                        <p:strVal val="visible"/>
                                      </p:to>
                                    </p:set>
                                    <p:animEffect transition="in" filter="checkerboard(across)">
                                      <p:cBhvr>
                                        <p:cTn id="30" dur="500"/>
                                        <p:tgtEl>
                                          <p:spTgt spid="191493">
                                            <p:txEl>
                                              <p:pRg st="2" end="2"/>
                                            </p:txEl>
                                          </p:spTgt>
                                        </p:tgtEl>
                                      </p:cBhvr>
                                    </p:animEffect>
                                  </p:childTnLst>
                                </p:cTn>
                              </p:par>
                              <p:par>
                                <p:cTn id="31" presetID="5" presetClass="entr" presetSubtype="10" fill="hold" nodeType="withEffect">
                                  <p:stCondLst>
                                    <p:cond delay="0"/>
                                  </p:stCondLst>
                                  <p:childTnLst>
                                    <p:set>
                                      <p:cBhvr>
                                        <p:cTn id="32" dur="1" fill="hold">
                                          <p:stCondLst>
                                            <p:cond delay="0"/>
                                          </p:stCondLst>
                                        </p:cTn>
                                        <p:tgtEl>
                                          <p:spTgt spid="191493">
                                            <p:txEl>
                                              <p:pRg st="3" end="3"/>
                                            </p:txEl>
                                          </p:spTgt>
                                        </p:tgtEl>
                                        <p:attrNameLst>
                                          <p:attrName>style.visibility</p:attrName>
                                        </p:attrNameLst>
                                      </p:cBhvr>
                                      <p:to>
                                        <p:strVal val="visible"/>
                                      </p:to>
                                    </p:set>
                                    <p:animEffect transition="in" filter="checkerboard(across)">
                                      <p:cBhvr>
                                        <p:cTn id="33" dur="500"/>
                                        <p:tgtEl>
                                          <p:spTgt spid="191493">
                                            <p:txEl>
                                              <p:pRg st="3" end="3"/>
                                            </p:txEl>
                                          </p:spTgt>
                                        </p:tgtEl>
                                      </p:cBhvr>
                                    </p:animEffect>
                                  </p:childTnLst>
                                </p:cTn>
                              </p:par>
                              <p:par>
                                <p:cTn id="34" presetID="5" presetClass="entr" presetSubtype="10" fill="hold" nodeType="withEffect">
                                  <p:stCondLst>
                                    <p:cond delay="0"/>
                                  </p:stCondLst>
                                  <p:childTnLst>
                                    <p:set>
                                      <p:cBhvr>
                                        <p:cTn id="35" dur="1" fill="hold">
                                          <p:stCondLst>
                                            <p:cond delay="0"/>
                                          </p:stCondLst>
                                        </p:cTn>
                                        <p:tgtEl>
                                          <p:spTgt spid="191493">
                                            <p:txEl>
                                              <p:pRg st="4" end="4"/>
                                            </p:txEl>
                                          </p:spTgt>
                                        </p:tgtEl>
                                        <p:attrNameLst>
                                          <p:attrName>style.visibility</p:attrName>
                                        </p:attrNameLst>
                                      </p:cBhvr>
                                      <p:to>
                                        <p:strVal val="visible"/>
                                      </p:to>
                                    </p:set>
                                    <p:animEffect transition="in" filter="checkerboard(across)">
                                      <p:cBhvr>
                                        <p:cTn id="36" dur="500"/>
                                        <p:tgtEl>
                                          <p:spTgt spid="191493">
                                            <p:txEl>
                                              <p:pRg st="4" end="4"/>
                                            </p:txEl>
                                          </p:spTgt>
                                        </p:tgtEl>
                                      </p:cBhvr>
                                    </p:animEffect>
                                  </p:childTnLst>
                                </p:cTn>
                              </p:par>
                              <p:par>
                                <p:cTn id="37" presetID="5" presetClass="entr" presetSubtype="10" fill="hold" nodeType="withEffect">
                                  <p:stCondLst>
                                    <p:cond delay="0"/>
                                  </p:stCondLst>
                                  <p:childTnLst>
                                    <p:set>
                                      <p:cBhvr>
                                        <p:cTn id="38" dur="1" fill="hold">
                                          <p:stCondLst>
                                            <p:cond delay="0"/>
                                          </p:stCondLst>
                                        </p:cTn>
                                        <p:tgtEl>
                                          <p:spTgt spid="191493">
                                            <p:txEl>
                                              <p:pRg st="5" end="5"/>
                                            </p:txEl>
                                          </p:spTgt>
                                        </p:tgtEl>
                                        <p:attrNameLst>
                                          <p:attrName>style.visibility</p:attrName>
                                        </p:attrNameLst>
                                      </p:cBhvr>
                                      <p:to>
                                        <p:strVal val="visible"/>
                                      </p:to>
                                    </p:set>
                                    <p:animEffect transition="in" filter="checkerboard(across)">
                                      <p:cBhvr>
                                        <p:cTn id="39" dur="500"/>
                                        <p:tgtEl>
                                          <p:spTgt spid="191493">
                                            <p:txEl>
                                              <p:pRg st="5" end="5"/>
                                            </p:txEl>
                                          </p:spTgt>
                                        </p:tgtEl>
                                      </p:cBhvr>
                                    </p:animEffect>
                                  </p:childTnLst>
                                </p:cTn>
                              </p:par>
                              <p:par>
                                <p:cTn id="40" presetID="5" presetClass="entr" presetSubtype="10" fill="hold" nodeType="withEffect">
                                  <p:stCondLst>
                                    <p:cond delay="0"/>
                                  </p:stCondLst>
                                  <p:childTnLst>
                                    <p:set>
                                      <p:cBhvr>
                                        <p:cTn id="41" dur="1" fill="hold">
                                          <p:stCondLst>
                                            <p:cond delay="0"/>
                                          </p:stCondLst>
                                        </p:cTn>
                                        <p:tgtEl>
                                          <p:spTgt spid="191493">
                                            <p:txEl>
                                              <p:pRg st="7" end="7"/>
                                            </p:txEl>
                                          </p:spTgt>
                                        </p:tgtEl>
                                        <p:attrNameLst>
                                          <p:attrName>style.visibility</p:attrName>
                                        </p:attrNameLst>
                                      </p:cBhvr>
                                      <p:to>
                                        <p:strVal val="visible"/>
                                      </p:to>
                                    </p:set>
                                    <p:animEffect transition="in" filter="checkerboard(across)">
                                      <p:cBhvr>
                                        <p:cTn id="42" dur="500"/>
                                        <p:tgtEl>
                                          <p:spTgt spid="191493">
                                            <p:txEl>
                                              <p:pRg st="7" end="7"/>
                                            </p:txEl>
                                          </p:spTgt>
                                        </p:tgtEl>
                                      </p:cBhvr>
                                    </p:animEffect>
                                  </p:childTnLst>
                                </p:cTn>
                              </p:par>
                              <p:par>
                                <p:cTn id="43" presetID="5" presetClass="entr" presetSubtype="10" fill="hold" nodeType="withEffect">
                                  <p:stCondLst>
                                    <p:cond delay="0"/>
                                  </p:stCondLst>
                                  <p:childTnLst>
                                    <p:set>
                                      <p:cBhvr>
                                        <p:cTn id="44" dur="1" fill="hold">
                                          <p:stCondLst>
                                            <p:cond delay="0"/>
                                          </p:stCondLst>
                                        </p:cTn>
                                        <p:tgtEl>
                                          <p:spTgt spid="191493">
                                            <p:txEl>
                                              <p:pRg st="9" end="9"/>
                                            </p:txEl>
                                          </p:spTgt>
                                        </p:tgtEl>
                                        <p:attrNameLst>
                                          <p:attrName>style.visibility</p:attrName>
                                        </p:attrNameLst>
                                      </p:cBhvr>
                                      <p:to>
                                        <p:strVal val="visible"/>
                                      </p:to>
                                    </p:set>
                                    <p:animEffect transition="in" filter="checkerboard(across)">
                                      <p:cBhvr>
                                        <p:cTn id="45" dur="500"/>
                                        <p:tgtEl>
                                          <p:spTgt spid="191493">
                                            <p:txEl>
                                              <p:pRg st="9" end="9"/>
                                            </p:txEl>
                                          </p:spTgt>
                                        </p:tgtEl>
                                      </p:cBhvr>
                                    </p:animEffect>
                                  </p:childTnLst>
                                </p:cTn>
                              </p:par>
                              <p:par>
                                <p:cTn id="46" presetID="5" presetClass="entr" presetSubtype="10" fill="hold" nodeType="withEffect">
                                  <p:stCondLst>
                                    <p:cond delay="0"/>
                                  </p:stCondLst>
                                  <p:childTnLst>
                                    <p:set>
                                      <p:cBhvr>
                                        <p:cTn id="47" dur="1" fill="hold">
                                          <p:stCondLst>
                                            <p:cond delay="0"/>
                                          </p:stCondLst>
                                        </p:cTn>
                                        <p:tgtEl>
                                          <p:spTgt spid="191493">
                                            <p:txEl>
                                              <p:pRg st="11" end="11"/>
                                            </p:txEl>
                                          </p:spTgt>
                                        </p:tgtEl>
                                        <p:attrNameLst>
                                          <p:attrName>style.visibility</p:attrName>
                                        </p:attrNameLst>
                                      </p:cBhvr>
                                      <p:to>
                                        <p:strVal val="visible"/>
                                      </p:to>
                                    </p:set>
                                    <p:animEffect transition="in" filter="checkerboard(across)">
                                      <p:cBhvr>
                                        <p:cTn id="48" dur="500"/>
                                        <p:tgtEl>
                                          <p:spTgt spid="19149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52399" y="224148"/>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الثلاث ساعات التالية</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180</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27: 45-50، مرقس 15: 33-37، لوقا 23: 44، 46</a:t>
            </a: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يوحنا 19: 28-30</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1973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2400" b="1" kern="0" dirty="0">
                <a:solidFill>
                  <a:schemeClr val="bg1"/>
                </a:solidFill>
                <a:effectLst>
                  <a:glow rad="228600">
                    <a:srgbClr val="220011"/>
                  </a:glow>
                </a:effectLst>
                <a:latin typeface="Arial" panose="020B0604020202020204" pitchFamily="34" charset="0"/>
                <a:ea typeface="ＭＳ Ｐゴシック" charset="0"/>
                <a:cs typeface="Arial" panose="020B0604020202020204" pitchFamily="34" charset="0"/>
              </a:rPr>
              <a:t>بينما كان على الصليب في الثلاث ساعات التالية قال المسيح ثلاث عبارات قبل موته مما يشير إلى انفصاله عن الآب بينما يحمل خطية الإنسان، وعطشه تتميماً لمزمور 15 : 22، والإعلان أن موته دفع ثمن خطية الجنس البشري بأكمله وباعتباره الذبيحة النهائية، وهذا يشير إلى سيادته على موته في أن حياته لم تؤخد منه ولكنه قدمها اختيارياً</a:t>
            </a:r>
          </a:p>
          <a:p>
            <a:pPr lvl="0" algn="ctr" defTabSz="914400" fontAlgn="base">
              <a:spcBef>
                <a:spcPct val="20000"/>
              </a:spcBef>
              <a:buClr>
                <a:srgbClr val="FFCC00"/>
              </a:buClr>
              <a:buSzPct val="70000"/>
              <a:defRPr/>
            </a:pPr>
            <a:endParaRPr kumimoji="0" lang="ar-JO" sz="2400" b="1" u="none" strike="noStrike" kern="0" cap="none" spc="0" normalizeH="0" baseline="0" noProof="0" dirty="0">
              <a:ln>
                <a:noFill/>
              </a:ln>
              <a:solidFill>
                <a:schemeClr val="bg1"/>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0934025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7C5A73-7DEF-44B1-909B-E97FB3DF7AD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37FE5A-3919-43BD-8E08-242C6A96EF60}"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238594" name="Rectangle 2">
            <a:extLst>
              <a:ext uri="{FF2B5EF4-FFF2-40B4-BE49-F238E27FC236}">
                <a16:creationId xmlns:a16="http://schemas.microsoft.com/office/drawing/2014/main" id="{8B8EBE97-26FC-4F43-AAB7-BC62DB8AD2D9}"/>
              </a:ext>
            </a:extLst>
          </p:cNvPr>
          <p:cNvSpPr>
            <a:spLocks noGrp="1" noChangeArrowheads="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r>
              <a:rPr lang="ar-JO" altLang="en-US" sz="6600" dirty="0">
                <a:solidFill>
                  <a:srgbClr val="FFFF00"/>
                </a:solidFill>
                <a:effectLst/>
                <a:latin typeface="Monotype Corsiva" panose="03010101010201010101" pitchFamily="66" charset="0"/>
              </a:rPr>
              <a:t>كلمات يسوع السبعة الأخيرة</a:t>
            </a:r>
            <a:endParaRPr lang="en-US" altLang="en-US" sz="6600" dirty="0">
              <a:solidFill>
                <a:srgbClr val="FFFF00"/>
              </a:solidFill>
              <a:effectLst/>
              <a:latin typeface="Monotype Corsiva" panose="03010101010201010101" pitchFamily="66" charset="0"/>
            </a:endParaRPr>
          </a:p>
        </p:txBody>
      </p:sp>
      <p:sp>
        <p:nvSpPr>
          <p:cNvPr id="238595" name="Rectangle 3">
            <a:extLst>
              <a:ext uri="{FF2B5EF4-FFF2-40B4-BE49-F238E27FC236}">
                <a16:creationId xmlns:a16="http://schemas.microsoft.com/office/drawing/2014/main" id="{9BE27F47-2DDD-45C8-83DC-E2222F9B7F2E}"/>
              </a:ext>
            </a:extLst>
          </p:cNvPr>
          <p:cNvSpPr>
            <a:spLocks noGrp="1" noChangeArrowheads="1"/>
          </p:cNvSpPr>
          <p:nvPr>
            <p:ph type="body" idx="1"/>
          </p:nvPr>
        </p:nvSpPr>
        <p:spPr/>
        <p:txBody>
          <a:bodyPr/>
          <a:lstStyle/>
          <a:p>
            <a:pPr marL="533400" indent="-533400" algn="r">
              <a:buNone/>
            </a:pPr>
            <a:r>
              <a:rPr lang="ar-JO" altLang="en-US" sz="2800" dirty="0"/>
              <a:t>4. إلهي إلهي لماذا تركتني (مرقس 15: 34)</a:t>
            </a:r>
            <a:endParaRPr lang="en-US" altLang="en-US" sz="2800" dirty="0"/>
          </a:p>
          <a:p>
            <a:pPr marL="533400" indent="-533400">
              <a:buNone/>
            </a:pPr>
            <a:endParaRPr lang="en-US" altLang="en-US" sz="2800" dirty="0"/>
          </a:p>
          <a:p>
            <a:pPr marL="533400" indent="-533400" algn="r">
              <a:buNone/>
            </a:pPr>
            <a:r>
              <a:rPr lang="ar-JO" altLang="en-US" sz="2800" dirty="0"/>
              <a:t>5. أنا عطشان (يوحنا 19: 28)</a:t>
            </a:r>
            <a:endParaRPr lang="en-US" altLang="en-US" sz="2800" dirty="0"/>
          </a:p>
          <a:p>
            <a:pPr marL="533400" indent="-533400">
              <a:buNone/>
            </a:pPr>
            <a:endParaRPr lang="en-US" altLang="en-US" sz="2800" dirty="0"/>
          </a:p>
          <a:p>
            <a:pPr marL="533400" indent="-533400" algn="r">
              <a:buNone/>
            </a:pPr>
            <a:endParaRPr lang="en-US" altLang="en-US" sz="2800" dirty="0"/>
          </a:p>
        </p:txBody>
      </p:sp>
      <p:sp>
        <p:nvSpPr>
          <p:cNvPr id="238596" name="Text Box 4">
            <a:extLst>
              <a:ext uri="{FF2B5EF4-FFF2-40B4-BE49-F238E27FC236}">
                <a16:creationId xmlns:a16="http://schemas.microsoft.com/office/drawing/2014/main" id="{97426CCD-10E5-4D93-9C4A-9ACC52FDC0A3}"/>
              </a:ext>
            </a:extLst>
          </p:cNvPr>
          <p:cNvSpPr txBox="1">
            <a:spLocks noChangeArrowheads="1"/>
          </p:cNvSpPr>
          <p:nvPr/>
        </p:nvSpPr>
        <p:spPr bwMode="auto">
          <a:xfrm>
            <a:off x="457200" y="5943600"/>
            <a:ext cx="4038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alt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بلومبيرغ 347، 48</a:t>
            </a: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056648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8594"/>
                                        </p:tgtEl>
                                        <p:attrNameLst>
                                          <p:attrName>style.visibility</p:attrName>
                                        </p:attrNameLst>
                                      </p:cBhvr>
                                      <p:to>
                                        <p:strVal val="visible"/>
                                      </p:to>
                                    </p:set>
                                    <p:animEffect transition="in" filter="fade">
                                      <p:cBhvr>
                                        <p:cTn id="7" dur="2000"/>
                                        <p:tgtEl>
                                          <p:spTgt spid="2385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8595">
                                            <p:txEl>
                                              <p:pRg st="0" end="0"/>
                                            </p:txEl>
                                          </p:spTgt>
                                        </p:tgtEl>
                                        <p:attrNameLst>
                                          <p:attrName>style.visibility</p:attrName>
                                        </p:attrNameLst>
                                      </p:cBhvr>
                                      <p:to>
                                        <p:strVal val="visible"/>
                                      </p:to>
                                    </p:set>
                                    <p:animEffect transition="in" filter="fade">
                                      <p:cBhvr>
                                        <p:cTn id="12" dur="2000"/>
                                        <p:tgtEl>
                                          <p:spTgt spid="2385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8595">
                                            <p:txEl>
                                              <p:pRg st="2" end="2"/>
                                            </p:txEl>
                                          </p:spTgt>
                                        </p:tgtEl>
                                        <p:attrNameLst>
                                          <p:attrName>style.visibility</p:attrName>
                                        </p:attrNameLst>
                                      </p:cBhvr>
                                      <p:to>
                                        <p:strVal val="visible"/>
                                      </p:to>
                                    </p:set>
                                    <p:animEffect transition="in" filter="fade">
                                      <p:cBhvr>
                                        <p:cTn id="17" dur="2000"/>
                                        <p:tgtEl>
                                          <p:spTgt spid="2385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4" grpId="0"/>
      <p:bldP spid="238595" grpId="0" build="p"/>
    </p:bldLst>
  </p:timing>
</p:sld>
</file>

<file path=ppt/slides/slide1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حمل الصليب</a:t>
            </a:r>
            <a:endParaRPr lang="en-US" sz="4000" b="1"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3600" b="1" dirty="0">
                <a:solidFill>
                  <a:srgbClr val="800000"/>
                </a:solidFill>
                <a:effectLst>
                  <a:glow rad="139700">
                    <a:srgbClr val="FFFFFF">
                      <a:alpha val="91000"/>
                    </a:srgbClr>
                  </a:glow>
                </a:effectLst>
                <a:latin typeface="Arial" panose="020B0604020202020204" pitchFamily="34" charset="0"/>
                <a:cs typeface="Arial" panose="020B0604020202020204" pitchFamily="34" charset="0"/>
              </a:rPr>
              <a:t>الصلب</a:t>
            </a:r>
            <a:endParaRPr lang="en-US" sz="3600" b="1" dirty="0">
              <a:solidFill>
                <a:srgbClr val="000000"/>
              </a:solidFill>
              <a:effectLst>
                <a:glow rad="139700">
                  <a:srgbClr val="FFFFFF">
                    <a:alpha val="91000"/>
                  </a:srgbClr>
                </a:glow>
              </a:effectLst>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36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rPr>
              <a:t>اقتسام الملابس</a:t>
            </a:r>
            <a:endParaRPr lang="en-US" sz="36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107950" y="3429000"/>
            <a:ext cx="419109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2000"/>
                    </a:srgbClr>
                  </a:glow>
                </a:effectLst>
                <a:latin typeface="Arial" panose="020B0604020202020204" pitchFamily="34" charset="0"/>
                <a:cs typeface="Arial" panose="020B0604020202020204" pitchFamily="34" charset="0"/>
              </a:rPr>
              <a:t>الإهتمام بمريم</a:t>
            </a:r>
            <a:endParaRPr lang="en-US" sz="4000" b="1" dirty="0">
              <a:solidFill>
                <a:srgbClr val="000000"/>
              </a:solidFill>
              <a:effectLst>
                <a:glow rad="139700">
                  <a:srgbClr val="FFFFFF">
                    <a:alpha val="92000"/>
                  </a:srgbClr>
                </a:glow>
              </a:effectLst>
              <a:latin typeface="Arial" panose="020B0604020202020204" pitchFamily="34" charset="0"/>
              <a:cs typeface="Arial" panose="020B0604020202020204" pitchFamily="34"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90"/>
                </a:solidFill>
                <a:effectLst>
                  <a:glow rad="127000">
                    <a:srgbClr val="FFFFFF">
                      <a:alpha val="90000"/>
                    </a:srgbClr>
                  </a:glow>
                </a:effectLst>
                <a:uLnTx/>
                <a:uFillTx/>
                <a:latin typeface="Arial" panose="020B0604020202020204" pitchFamily="34" charset="0"/>
                <a:cs typeface="Arial" panose="020B0604020202020204" pitchFamily="34" charset="0"/>
              </a:rPr>
              <a:t>عطشان</a:t>
            </a:r>
            <a:endParaRPr kumimoji="0" lang="en-US" sz="4000" b="1" u="none" strike="noStrike" kern="1200" cap="none" spc="0" normalizeH="0" baseline="0" noProof="0" dirty="0">
              <a:ln>
                <a:noFill/>
              </a:ln>
              <a:solidFill>
                <a:srgbClr val="000090"/>
              </a:solidFill>
              <a:effectLst>
                <a:glow rad="127000">
                  <a:srgbClr val="FFFFFF">
                    <a:alpha val="90000"/>
                  </a:srgbClr>
                </a:glow>
              </a:effectLst>
              <a:uLnTx/>
              <a:uFillTx/>
              <a:latin typeface="Arial" panose="020B0604020202020204" pitchFamily="34" charset="0"/>
              <a:cs typeface="Arial" panose="020B0604020202020204" pitchFamily="34" charset="0"/>
            </a:endParaRPr>
          </a:p>
        </p:txBody>
      </p:sp>
      <p:sp>
        <p:nvSpPr>
          <p:cNvPr id="2" name="Rectangle 2">
            <a:extLst>
              <a:ext uri="{FF2B5EF4-FFF2-40B4-BE49-F238E27FC236}">
                <a16:creationId xmlns:a16="http://schemas.microsoft.com/office/drawing/2014/main" id="{91713E8A-8EEC-5734-402E-DF017448F00A}"/>
              </a:ext>
            </a:extLst>
          </p:cNvPr>
          <p:cNvSpPr txBox="1">
            <a:spLocks noChangeArrowheads="1"/>
          </p:cNvSpPr>
          <p:nvPr/>
        </p:nvSpPr>
        <p:spPr bwMode="auto">
          <a:xfrm>
            <a:off x="5112441" y="1220038"/>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ar-JO"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rPr>
              <a:t>التتميم</a:t>
            </a:r>
            <a:endParaRPr lang="en-US"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A35E6CF-7919-3C49-9379-3D87E1B47B54}"/>
              </a:ext>
            </a:extLst>
          </p:cNvPr>
          <p:cNvSpPr txBox="1">
            <a:spLocks noChangeArrowheads="1"/>
          </p:cNvSpPr>
          <p:nvPr/>
        </p:nvSpPr>
        <p:spPr bwMode="auto">
          <a:xfrm>
            <a:off x="407208" y="1220038"/>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ar-JO" sz="4000" b="1" u="sng"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نكران الذات</a:t>
            </a:r>
            <a:endParaRPr lang="en-US" sz="4000" b="1" u="sng"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06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16066" name="Picture 2" descr="John 19.28 I am thirst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225"/>
            <a:ext cx="91440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2700" y="3322638"/>
            <a:ext cx="6719888" cy="3514725"/>
          </a:xfrm>
        </p:spPr>
        <p:txBody>
          <a:bodyPr/>
          <a:lstStyle/>
          <a:p>
            <a:pPr eaLnBrk="1" hangingPunct="1">
              <a:defRPr/>
            </a:pPr>
            <a:r>
              <a:rPr lang="ar-JO" b="1" dirty="0">
                <a:solidFill>
                  <a:srgbClr val="FFFF00"/>
                </a:solidFill>
                <a:latin typeface="Arial" panose="020B0604020202020204" pitchFamily="34" charset="0"/>
                <a:ea typeface="ＭＳ Ｐゴシック" charset="0"/>
                <a:cs typeface="Arial" panose="020B0604020202020204" pitchFamily="34" charset="0"/>
              </a:rPr>
              <a:t>أنا عطشان</a:t>
            </a:r>
            <a:br>
              <a:rPr lang="ar-JO" b="1" dirty="0">
                <a:solidFill>
                  <a:schemeClr val="tx1"/>
                </a:solidFill>
                <a:latin typeface="Arial" panose="020B0604020202020204" pitchFamily="34" charset="0"/>
                <a:ea typeface="ＭＳ Ｐゴシック" charset="0"/>
                <a:cs typeface="Arial" panose="020B0604020202020204" pitchFamily="34" charset="0"/>
              </a:rPr>
            </a:br>
            <a:r>
              <a:rPr lang="ar-JO" b="1" dirty="0">
                <a:solidFill>
                  <a:schemeClr val="tx1"/>
                </a:solidFill>
                <a:latin typeface="Arial" panose="020B0604020202020204" pitchFamily="34" charset="0"/>
                <a:ea typeface="ＭＳ Ｐゴシック" charset="0"/>
                <a:cs typeface="Arial" panose="020B0604020202020204" pitchFamily="34" charset="0"/>
              </a:rPr>
              <a:t>(19: 28، مز 22: 15، 69: 21)</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2211048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7C5A73-7DEF-44B1-909B-E97FB3DF7AD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37FE5A-3919-43BD-8E08-242C6A96EF60}"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238594" name="Rectangle 2">
            <a:extLst>
              <a:ext uri="{FF2B5EF4-FFF2-40B4-BE49-F238E27FC236}">
                <a16:creationId xmlns:a16="http://schemas.microsoft.com/office/drawing/2014/main" id="{8B8EBE97-26FC-4F43-AAB7-BC62DB8AD2D9}"/>
              </a:ext>
            </a:extLst>
          </p:cNvPr>
          <p:cNvSpPr>
            <a:spLocks noGrp="1" noChangeArrowheads="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r>
              <a:rPr lang="ar-JO" altLang="en-US" sz="6600" dirty="0">
                <a:solidFill>
                  <a:srgbClr val="FFFF00"/>
                </a:solidFill>
                <a:effectLst/>
                <a:latin typeface="Monotype Corsiva" panose="03010101010201010101" pitchFamily="66" charset="0"/>
              </a:rPr>
              <a:t>كلمات يسوع السبعة الأخيرة</a:t>
            </a:r>
            <a:endParaRPr lang="en-US" altLang="en-US" sz="6600" dirty="0">
              <a:solidFill>
                <a:srgbClr val="FFFF00"/>
              </a:solidFill>
              <a:effectLst/>
              <a:latin typeface="Monotype Corsiva" panose="03010101010201010101" pitchFamily="66" charset="0"/>
            </a:endParaRPr>
          </a:p>
        </p:txBody>
      </p:sp>
      <p:sp>
        <p:nvSpPr>
          <p:cNvPr id="238595" name="Rectangle 3">
            <a:extLst>
              <a:ext uri="{FF2B5EF4-FFF2-40B4-BE49-F238E27FC236}">
                <a16:creationId xmlns:a16="http://schemas.microsoft.com/office/drawing/2014/main" id="{9BE27F47-2DDD-45C8-83DC-E2222F9B7F2E}"/>
              </a:ext>
            </a:extLst>
          </p:cNvPr>
          <p:cNvSpPr>
            <a:spLocks noGrp="1" noChangeArrowheads="1"/>
          </p:cNvSpPr>
          <p:nvPr>
            <p:ph type="body" idx="1"/>
          </p:nvPr>
        </p:nvSpPr>
        <p:spPr/>
        <p:txBody>
          <a:bodyPr/>
          <a:lstStyle/>
          <a:p>
            <a:pPr marL="533400" indent="-533400" algn="r">
              <a:buNone/>
            </a:pPr>
            <a:r>
              <a:rPr lang="ar-JO" altLang="en-US" sz="2800" dirty="0"/>
              <a:t>4. إلهي إلهي لماذا تركتني (مرقس 15: 34)</a:t>
            </a:r>
            <a:endParaRPr lang="en-US" altLang="en-US" sz="2800" dirty="0"/>
          </a:p>
          <a:p>
            <a:pPr marL="533400" indent="-533400">
              <a:buNone/>
            </a:pPr>
            <a:endParaRPr lang="en-US" altLang="en-US" sz="2800" dirty="0"/>
          </a:p>
          <a:p>
            <a:pPr marL="533400" indent="-533400" algn="r">
              <a:buNone/>
            </a:pPr>
            <a:r>
              <a:rPr lang="ar-JO" altLang="en-US" sz="2800" dirty="0"/>
              <a:t>5. أنا عطشان (يوحنا 19: 28)</a:t>
            </a:r>
            <a:endParaRPr lang="en-US" altLang="en-US" sz="2800" dirty="0"/>
          </a:p>
          <a:p>
            <a:pPr marL="533400" indent="-533400">
              <a:buNone/>
            </a:pPr>
            <a:endParaRPr lang="en-US" altLang="en-US" sz="2800" dirty="0"/>
          </a:p>
          <a:p>
            <a:pPr marL="533400" indent="-533400" algn="r">
              <a:buNone/>
            </a:pPr>
            <a:r>
              <a:rPr lang="ar-JO" altLang="en-US" sz="2800" dirty="0"/>
              <a:t>6. قد أكمل (يوحنا 19: 30)</a:t>
            </a:r>
            <a:endParaRPr lang="en-US" altLang="en-US" sz="2800" dirty="0"/>
          </a:p>
          <a:p>
            <a:pPr marL="533400" indent="-533400">
              <a:buFont typeface="Wingdings" panose="05000000000000000000" pitchFamily="2" charset="2"/>
              <a:buAutoNum type="arabicPeriod" startAt="4"/>
            </a:pPr>
            <a:endParaRPr lang="en-US" altLang="en-US" sz="2800" dirty="0"/>
          </a:p>
          <a:p>
            <a:pPr marL="533400" indent="-533400" algn="r">
              <a:buNone/>
            </a:pPr>
            <a:r>
              <a:rPr lang="ar-JO" altLang="en-US" sz="2800" dirty="0"/>
              <a:t>7. يا أبتاه في يديك أستودع روحي (لوقا 23: 46)</a:t>
            </a:r>
            <a:endParaRPr lang="en-US" altLang="en-US" sz="2800" dirty="0"/>
          </a:p>
        </p:txBody>
      </p:sp>
      <p:sp>
        <p:nvSpPr>
          <p:cNvPr id="238596" name="Text Box 4">
            <a:extLst>
              <a:ext uri="{FF2B5EF4-FFF2-40B4-BE49-F238E27FC236}">
                <a16:creationId xmlns:a16="http://schemas.microsoft.com/office/drawing/2014/main" id="{97426CCD-10E5-4D93-9C4A-9ACC52FDC0A3}"/>
              </a:ext>
            </a:extLst>
          </p:cNvPr>
          <p:cNvSpPr txBox="1">
            <a:spLocks noChangeArrowheads="1"/>
          </p:cNvSpPr>
          <p:nvPr/>
        </p:nvSpPr>
        <p:spPr bwMode="auto">
          <a:xfrm>
            <a:off x="457200" y="5943600"/>
            <a:ext cx="4038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alt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بلومبيرغ 347، 48</a:t>
            </a: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77452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8595">
                                            <p:txEl>
                                              <p:pRg st="4" end="4"/>
                                            </p:txEl>
                                          </p:spTgt>
                                        </p:tgtEl>
                                        <p:attrNameLst>
                                          <p:attrName>style.visibility</p:attrName>
                                        </p:attrNameLst>
                                      </p:cBhvr>
                                      <p:to>
                                        <p:strVal val="visible"/>
                                      </p:to>
                                    </p:set>
                                    <p:animEffect transition="in" filter="fade">
                                      <p:cBhvr>
                                        <p:cTn id="7" dur="2000"/>
                                        <p:tgtEl>
                                          <p:spTgt spid="238595">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8595">
                                            <p:txEl>
                                              <p:pRg st="6" end="6"/>
                                            </p:txEl>
                                          </p:spTgt>
                                        </p:tgtEl>
                                        <p:attrNameLst>
                                          <p:attrName>style.visibility</p:attrName>
                                        </p:attrNameLst>
                                      </p:cBhvr>
                                      <p:to>
                                        <p:strVal val="visible"/>
                                      </p:to>
                                    </p:set>
                                    <p:animEffect transition="in" filter="fade">
                                      <p:cBhvr>
                                        <p:cTn id="12" dur="2000"/>
                                        <p:tgtEl>
                                          <p:spTgt spid="2385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5" grpId="0" uiExpand="1" build="p"/>
    </p:bldLst>
  </p:timing>
</p:sld>
</file>

<file path=ppt/slides/slide1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4553BB1-31AC-4078-84B5-785F025B64E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E23D8E-7B7B-4C3B-938E-FED11941CCD0}"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246786" name="Rectangle 2">
            <a:extLst>
              <a:ext uri="{FF2B5EF4-FFF2-40B4-BE49-F238E27FC236}">
                <a16:creationId xmlns:a16="http://schemas.microsoft.com/office/drawing/2014/main" id="{81F05C04-38F9-4167-85BA-47ADFB0497A8}"/>
              </a:ext>
            </a:extLst>
          </p:cNvPr>
          <p:cNvSpPr>
            <a:spLocks noGrp="1" noChangeArrowheads="1"/>
          </p:cNvSpPr>
          <p:nvPr>
            <p:ph type="title"/>
          </p:nvPr>
        </p:nvSpPr>
        <p:spPr>
          <a:xfrm>
            <a:off x="0" y="277813"/>
            <a:ext cx="9144000" cy="1139825"/>
          </a:xfrm>
        </p:spPr>
        <p:txBody>
          <a:bodyPr/>
          <a:lstStyle/>
          <a:p>
            <a:r>
              <a:rPr lang="ar-JO" altLang="en-US" dirty="0">
                <a:solidFill>
                  <a:srgbClr val="FFFF00"/>
                </a:solidFill>
                <a:effectLst/>
              </a:rPr>
              <a:t>أهمية كلمات يسوع</a:t>
            </a:r>
            <a:endParaRPr lang="en-US" altLang="en-US" dirty="0">
              <a:solidFill>
                <a:srgbClr val="FFFF00"/>
              </a:solidFill>
              <a:effectLst/>
            </a:endParaRPr>
          </a:p>
        </p:txBody>
      </p:sp>
      <p:sp>
        <p:nvSpPr>
          <p:cNvPr id="246787" name="Rectangle 3">
            <a:extLst>
              <a:ext uri="{FF2B5EF4-FFF2-40B4-BE49-F238E27FC236}">
                <a16:creationId xmlns:a16="http://schemas.microsoft.com/office/drawing/2014/main" id="{AC871267-7C25-439F-ACF2-6DAB026F77C6}"/>
              </a:ext>
            </a:extLst>
          </p:cNvPr>
          <p:cNvSpPr>
            <a:spLocks noGrp="1" noChangeArrowheads="1"/>
          </p:cNvSpPr>
          <p:nvPr>
            <p:ph type="body" idx="1"/>
          </p:nvPr>
        </p:nvSpPr>
        <p:spPr>
          <a:xfrm>
            <a:off x="395556" y="1600200"/>
            <a:ext cx="8686800" cy="4530725"/>
          </a:xfrm>
        </p:spPr>
        <p:txBody>
          <a:bodyPr/>
          <a:lstStyle/>
          <a:p>
            <a:pPr marL="533400" indent="-533400" algn="r">
              <a:buNone/>
            </a:pPr>
            <a:r>
              <a:rPr lang="ar-JO" altLang="en-US" sz="2800" dirty="0">
                <a:latin typeface="Verdana" panose="020B0604030504040204" pitchFamily="34" charset="0"/>
              </a:rPr>
              <a:t>1. الغفران متوفر لكل من يعترفون</a:t>
            </a:r>
            <a:endParaRPr lang="en-US" altLang="en-US" sz="2800" dirty="0">
              <a:latin typeface="Verdana" panose="020B0604030504040204" pitchFamily="34" charset="0"/>
            </a:endParaRPr>
          </a:p>
          <a:p>
            <a:pPr marL="533400" indent="-533400" algn="r">
              <a:buNone/>
            </a:pPr>
            <a:r>
              <a:rPr lang="ar-JO" altLang="en-US" sz="2800" dirty="0">
                <a:latin typeface="Verdana" panose="020B0604030504040204" pitchFamily="34" charset="0"/>
              </a:rPr>
              <a:t>2. السماء متاحة للمؤمنين</a:t>
            </a:r>
            <a:endParaRPr lang="en-US" altLang="en-US" sz="2800" dirty="0">
              <a:latin typeface="Verdana" panose="020B0604030504040204" pitchFamily="34" charset="0"/>
            </a:endParaRPr>
          </a:p>
          <a:p>
            <a:pPr marL="533400" indent="-533400" algn="r">
              <a:buNone/>
            </a:pPr>
            <a:r>
              <a:rPr lang="ar-JO" altLang="en-US" sz="2800" dirty="0">
                <a:latin typeface="Verdana" panose="020B0604030504040204" pitchFamily="34" charset="0"/>
              </a:rPr>
              <a:t>3. يمثل يسوع محبته من خلال محبة الأعداء والعائلة</a:t>
            </a:r>
            <a:endParaRPr lang="en-US" altLang="en-US" sz="2800" dirty="0">
              <a:latin typeface="Verdana" panose="020B0604030504040204" pitchFamily="34" charset="0"/>
            </a:endParaRPr>
          </a:p>
          <a:p>
            <a:pPr marL="533400" indent="-533400" algn="r">
              <a:buNone/>
            </a:pPr>
            <a:r>
              <a:rPr lang="ar-JO" altLang="en-US" sz="2800" dirty="0">
                <a:latin typeface="Verdana" panose="020B0604030504040204" pitchFamily="34" charset="0"/>
              </a:rPr>
              <a:t>4. اختبار يسوع للألم وانفصاله عن الله</a:t>
            </a:r>
            <a:endParaRPr lang="en-US" altLang="en-US" sz="2800" dirty="0">
              <a:latin typeface="Verdana" panose="020B0604030504040204" pitchFamily="34" charset="0"/>
            </a:endParaRPr>
          </a:p>
          <a:p>
            <a:pPr marL="533400" indent="-533400" algn="r">
              <a:buNone/>
            </a:pPr>
            <a:r>
              <a:rPr lang="ar-JO" altLang="en-US" sz="2800" dirty="0">
                <a:latin typeface="Verdana" panose="020B0604030504040204" pitchFamily="34" charset="0"/>
              </a:rPr>
              <a:t>5. بشرية وألوهية يسوع</a:t>
            </a:r>
            <a:endParaRPr lang="en-US" altLang="en-US" sz="2800" dirty="0">
              <a:latin typeface="Verdana" panose="020B0604030504040204" pitchFamily="34" charset="0"/>
            </a:endParaRPr>
          </a:p>
          <a:p>
            <a:pPr marL="533400" indent="-533400" algn="r">
              <a:buNone/>
            </a:pPr>
            <a:r>
              <a:rPr lang="ar-JO" altLang="en-US" sz="2800" dirty="0">
                <a:latin typeface="Verdana" panose="020B0604030504040204" pitchFamily="34" charset="0"/>
              </a:rPr>
              <a:t>6. أتم مأموريته</a:t>
            </a:r>
            <a:endParaRPr lang="en-US" altLang="en-US" sz="2800" dirty="0">
              <a:latin typeface="Verdana" panose="020B0604030504040204" pitchFamily="34" charset="0"/>
            </a:endParaRPr>
          </a:p>
          <a:p>
            <a:pPr marL="533400" indent="-533400" algn="r">
              <a:buNone/>
            </a:pPr>
            <a:r>
              <a:rPr lang="ar-JO" altLang="en-US" sz="2800" dirty="0">
                <a:latin typeface="Verdana" panose="020B0604030504040204" pitchFamily="34" charset="0"/>
              </a:rPr>
              <a:t>7. سلطة يسوع على الموت</a:t>
            </a:r>
            <a:endParaRPr lang="en-US" altLang="en-US" sz="2800" dirty="0">
              <a:latin typeface="Verdana" panose="020B0604030504040204" pitchFamily="34" charset="0"/>
            </a:endParaRPr>
          </a:p>
        </p:txBody>
      </p:sp>
    </p:spTree>
    <p:extLst>
      <p:ext uri="{BB962C8B-B14F-4D97-AF65-F5344CB8AC3E}">
        <p14:creationId xmlns:p14="http://schemas.microsoft.com/office/powerpoint/2010/main" val="26584231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6786"/>
                                        </p:tgtEl>
                                        <p:attrNameLst>
                                          <p:attrName>style.visibility</p:attrName>
                                        </p:attrNameLst>
                                      </p:cBhvr>
                                      <p:to>
                                        <p:strVal val="visible"/>
                                      </p:to>
                                    </p:set>
                                    <p:animEffect transition="in" filter="fade">
                                      <p:cBhvr>
                                        <p:cTn id="7" dur="2000"/>
                                        <p:tgtEl>
                                          <p:spTgt spid="2467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6787">
                                            <p:txEl>
                                              <p:pRg st="0" end="0"/>
                                            </p:txEl>
                                          </p:spTgt>
                                        </p:tgtEl>
                                        <p:attrNameLst>
                                          <p:attrName>style.visibility</p:attrName>
                                        </p:attrNameLst>
                                      </p:cBhvr>
                                      <p:to>
                                        <p:strVal val="visible"/>
                                      </p:to>
                                    </p:set>
                                    <p:animEffect transition="in" filter="fade">
                                      <p:cBhvr>
                                        <p:cTn id="12" dur="2000"/>
                                        <p:tgtEl>
                                          <p:spTgt spid="24678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6787">
                                            <p:txEl>
                                              <p:pRg st="1" end="1"/>
                                            </p:txEl>
                                          </p:spTgt>
                                        </p:tgtEl>
                                        <p:attrNameLst>
                                          <p:attrName>style.visibility</p:attrName>
                                        </p:attrNameLst>
                                      </p:cBhvr>
                                      <p:to>
                                        <p:strVal val="visible"/>
                                      </p:to>
                                    </p:set>
                                    <p:animEffect transition="in" filter="fade">
                                      <p:cBhvr>
                                        <p:cTn id="17" dur="2000"/>
                                        <p:tgtEl>
                                          <p:spTgt spid="24678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6787">
                                            <p:txEl>
                                              <p:pRg st="2" end="2"/>
                                            </p:txEl>
                                          </p:spTgt>
                                        </p:tgtEl>
                                        <p:attrNameLst>
                                          <p:attrName>style.visibility</p:attrName>
                                        </p:attrNameLst>
                                      </p:cBhvr>
                                      <p:to>
                                        <p:strVal val="visible"/>
                                      </p:to>
                                    </p:set>
                                    <p:animEffect transition="in" filter="fade">
                                      <p:cBhvr>
                                        <p:cTn id="22" dur="2000"/>
                                        <p:tgtEl>
                                          <p:spTgt spid="24678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6787">
                                            <p:txEl>
                                              <p:pRg st="3" end="3"/>
                                            </p:txEl>
                                          </p:spTgt>
                                        </p:tgtEl>
                                        <p:attrNameLst>
                                          <p:attrName>style.visibility</p:attrName>
                                        </p:attrNameLst>
                                      </p:cBhvr>
                                      <p:to>
                                        <p:strVal val="visible"/>
                                      </p:to>
                                    </p:set>
                                    <p:animEffect transition="in" filter="fade">
                                      <p:cBhvr>
                                        <p:cTn id="27" dur="2000"/>
                                        <p:tgtEl>
                                          <p:spTgt spid="24678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6787">
                                            <p:txEl>
                                              <p:pRg st="4" end="4"/>
                                            </p:txEl>
                                          </p:spTgt>
                                        </p:tgtEl>
                                        <p:attrNameLst>
                                          <p:attrName>style.visibility</p:attrName>
                                        </p:attrNameLst>
                                      </p:cBhvr>
                                      <p:to>
                                        <p:strVal val="visible"/>
                                      </p:to>
                                    </p:set>
                                    <p:animEffect transition="in" filter="fade">
                                      <p:cBhvr>
                                        <p:cTn id="32" dur="2000"/>
                                        <p:tgtEl>
                                          <p:spTgt spid="24678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6787">
                                            <p:txEl>
                                              <p:pRg st="5" end="5"/>
                                            </p:txEl>
                                          </p:spTgt>
                                        </p:tgtEl>
                                        <p:attrNameLst>
                                          <p:attrName>style.visibility</p:attrName>
                                        </p:attrNameLst>
                                      </p:cBhvr>
                                      <p:to>
                                        <p:strVal val="visible"/>
                                      </p:to>
                                    </p:set>
                                    <p:animEffect transition="in" filter="fade">
                                      <p:cBhvr>
                                        <p:cTn id="37" dur="2000"/>
                                        <p:tgtEl>
                                          <p:spTgt spid="24678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6787">
                                            <p:txEl>
                                              <p:pRg st="6" end="6"/>
                                            </p:txEl>
                                          </p:spTgt>
                                        </p:tgtEl>
                                        <p:attrNameLst>
                                          <p:attrName>style.visibility</p:attrName>
                                        </p:attrNameLst>
                                      </p:cBhvr>
                                      <p:to>
                                        <p:strVal val="visible"/>
                                      </p:to>
                                    </p:set>
                                    <p:animEffect transition="in" filter="fade">
                                      <p:cBhvr>
                                        <p:cTn id="42" dur="2000"/>
                                        <p:tgtEl>
                                          <p:spTgt spid="2467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6" grpId="0"/>
      <p:bldP spid="246787" grpId="0" build="p"/>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6D0B3FF-0792-430F-AB67-2073C4C573DC}"/>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4BB4EDE-A45D-405E-9B45-EF2782C216A5}"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250882" name="Rectangle 2">
            <a:extLst>
              <a:ext uri="{FF2B5EF4-FFF2-40B4-BE49-F238E27FC236}">
                <a16:creationId xmlns:a16="http://schemas.microsoft.com/office/drawing/2014/main" id="{5A31321B-B1A7-45FE-8C32-12716E2EDA61}"/>
              </a:ext>
            </a:extLst>
          </p:cNvPr>
          <p:cNvSpPr>
            <a:spLocks noGrp="1" noChangeArrowheads="1"/>
          </p:cNvSpPr>
          <p:nvPr>
            <p:ph type="title"/>
          </p:nvPr>
        </p:nvSpPr>
        <p:spPr>
          <a:xfrm>
            <a:off x="0" y="228600"/>
            <a:ext cx="9144000" cy="1139825"/>
          </a:xfrm>
        </p:spPr>
        <p:txBody>
          <a:bodyPr/>
          <a:lstStyle/>
          <a:p>
            <a:r>
              <a:rPr lang="ar-JO" altLang="en-US" sz="4000" dirty="0">
                <a:solidFill>
                  <a:srgbClr val="FFFF00"/>
                </a:solidFill>
                <a:effectLst/>
              </a:rPr>
              <a:t>لماذا يجب أن يعاني يسوع ويموت؟</a:t>
            </a:r>
            <a:endParaRPr lang="en-US" altLang="en-US" sz="4000" dirty="0">
              <a:solidFill>
                <a:srgbClr val="FFFF00"/>
              </a:solidFill>
              <a:effectLst/>
            </a:endParaRPr>
          </a:p>
        </p:txBody>
      </p:sp>
      <p:sp>
        <p:nvSpPr>
          <p:cNvPr id="250883" name="Rectangle 3">
            <a:extLst>
              <a:ext uri="{FF2B5EF4-FFF2-40B4-BE49-F238E27FC236}">
                <a16:creationId xmlns:a16="http://schemas.microsoft.com/office/drawing/2014/main" id="{3F197CD3-8073-4979-BDC2-3AA5ADC4B7DA}"/>
              </a:ext>
            </a:extLst>
          </p:cNvPr>
          <p:cNvSpPr>
            <a:spLocks noGrp="1" noChangeArrowheads="1"/>
          </p:cNvSpPr>
          <p:nvPr>
            <p:ph type="body" idx="1"/>
          </p:nvPr>
        </p:nvSpPr>
        <p:spPr/>
        <p:txBody>
          <a:bodyPr/>
          <a:lstStyle/>
          <a:p>
            <a:pPr algn="ctr">
              <a:buFont typeface="Wingdings" panose="05000000000000000000" pitchFamily="2" charset="2"/>
              <a:buNone/>
            </a:pPr>
            <a:r>
              <a:rPr lang="ar-JO" altLang="en-US" dirty="0">
                <a:latin typeface="Verdana" panose="020B0604030504040204" pitchFamily="34" charset="0"/>
              </a:rPr>
              <a:t>لأن ابن الإنسان أيضاً لم يأت ليخدم بل ليخدم </a:t>
            </a:r>
          </a:p>
          <a:p>
            <a:pPr algn="ctr">
              <a:buFont typeface="Wingdings" panose="05000000000000000000" pitchFamily="2" charset="2"/>
              <a:buNone/>
            </a:pPr>
            <a:r>
              <a:rPr lang="ar-JO" altLang="en-US" dirty="0">
                <a:latin typeface="Verdana" panose="020B0604030504040204" pitchFamily="34" charset="0"/>
              </a:rPr>
              <a:t>وليبذل نفسه فدية عن كثيرين</a:t>
            </a:r>
            <a:endParaRPr lang="en-US" altLang="en-US" dirty="0">
              <a:latin typeface="Verdana" panose="020B0604030504040204" pitchFamily="34" charset="0"/>
            </a:endParaRPr>
          </a:p>
          <a:p>
            <a:pPr algn="ctr">
              <a:buFont typeface="Wingdings" panose="05000000000000000000" pitchFamily="2" charset="2"/>
              <a:buNone/>
            </a:pPr>
            <a:endParaRPr lang="en-US" altLang="en-US" dirty="0">
              <a:latin typeface="Verdana" panose="020B0604030504040204" pitchFamily="34" charset="0"/>
            </a:endParaRPr>
          </a:p>
          <a:p>
            <a:pPr algn="ctr">
              <a:buFont typeface="Wingdings" panose="05000000000000000000" pitchFamily="2" charset="2"/>
              <a:buNone/>
            </a:pPr>
            <a:r>
              <a:rPr lang="ar-JO" altLang="en-US" dirty="0">
                <a:latin typeface="Verdana" panose="020B0604030504040204" pitchFamily="34" charset="0"/>
              </a:rPr>
              <a:t>مرقس 10: 45</a:t>
            </a:r>
            <a:endParaRPr lang="en-US" altLang="en-US" dirty="0">
              <a:latin typeface="Verdana" panose="020B0604030504040204" pitchFamily="34" charset="0"/>
            </a:endParaRPr>
          </a:p>
        </p:txBody>
      </p:sp>
    </p:spTree>
    <p:extLst>
      <p:ext uri="{BB962C8B-B14F-4D97-AF65-F5344CB8AC3E}">
        <p14:creationId xmlns:p14="http://schemas.microsoft.com/office/powerpoint/2010/main" val="2355647411"/>
      </p:ext>
    </p:extLst>
  </p:cSld>
  <p:clrMapOvr>
    <a:masterClrMapping/>
  </p:clrMapOvr>
  <p:transition>
    <p:fade thruBlk="1"/>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Text Box 3"/>
          <p:cNvSpPr txBox="1">
            <a:spLocks noChangeArrowheads="1"/>
          </p:cNvSpPr>
          <p:nvPr/>
        </p:nvSpPr>
        <p:spPr bwMode="auto">
          <a:xfrm>
            <a:off x="8382020" y="374663"/>
            <a:ext cx="597879"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89أ</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7176" name="Picture 7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59565" y="3716338"/>
            <a:ext cx="2484437" cy="250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1779" name="Title 1"/>
          <p:cNvSpPr>
            <a:spLocks noGrp="1"/>
          </p:cNvSpPr>
          <p:nvPr>
            <p:ph type="title" idx="4294967295"/>
          </p:nvPr>
        </p:nvSpPr>
        <p:spPr>
          <a:xfrm>
            <a:off x="6659563" y="1125539"/>
            <a:ext cx="2519362" cy="2601912"/>
          </a:xfrm>
        </p:spPr>
        <p:txBody>
          <a:bodyPr/>
          <a:lstStyle/>
          <a:p>
            <a:r>
              <a:rPr lang="ar-JO" dirty="0">
                <a:ea typeface="ＭＳ Ｐゴシック" charset="0"/>
                <a:cs typeface="Arial" panose="020B0604020202020204" pitchFamily="34" charset="0"/>
              </a:rPr>
              <a:t>المفارقة بين السلطة والعبودية في مرقس</a:t>
            </a:r>
            <a:endParaRPr lang="en-US" dirty="0">
              <a:ea typeface="ＭＳ Ｐゴシック"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829316757"/>
              </p:ext>
            </p:extLst>
          </p:nvPr>
        </p:nvGraphicFramePr>
        <p:xfrm>
          <a:off x="0" y="-26958"/>
          <a:ext cx="6624638" cy="6963541"/>
        </p:xfrm>
        <a:graphic>
          <a:graphicData uri="http://schemas.openxmlformats.org/drawingml/2006/table">
            <a:tbl>
              <a:tblPr firstRow="1" bandRow="1">
                <a:tableStyleId>{5C22544A-7EE6-4342-B048-85BDC9FD1C3A}</a:tableStyleId>
              </a:tblPr>
              <a:tblGrid>
                <a:gridCol w="1475634">
                  <a:extLst>
                    <a:ext uri="{9D8B030D-6E8A-4147-A177-3AD203B41FA5}">
                      <a16:colId xmlns:a16="http://schemas.microsoft.com/office/drawing/2014/main" val="20000"/>
                    </a:ext>
                  </a:extLst>
                </a:gridCol>
                <a:gridCol w="2772775">
                  <a:extLst>
                    <a:ext uri="{9D8B030D-6E8A-4147-A177-3AD203B41FA5}">
                      <a16:colId xmlns:a16="http://schemas.microsoft.com/office/drawing/2014/main" val="20001"/>
                    </a:ext>
                  </a:extLst>
                </a:gridCol>
                <a:gridCol w="2376229">
                  <a:extLst>
                    <a:ext uri="{9D8B030D-6E8A-4147-A177-3AD203B41FA5}">
                      <a16:colId xmlns:a16="http://schemas.microsoft.com/office/drawing/2014/main" val="20002"/>
                    </a:ext>
                  </a:extLst>
                </a:gridCol>
              </a:tblGrid>
              <a:tr h="370755">
                <a:tc>
                  <a:txBody>
                    <a:bodyPr/>
                    <a:lstStyle/>
                    <a:p>
                      <a:endParaRPr lang="en-US" sz="1600" b="1" i="0" dirty="0">
                        <a:solidFill>
                          <a:srgbClr val="FFFFFF"/>
                        </a:solidFill>
                        <a:latin typeface="Arial" panose="020B0604020202020204" pitchFamily="34" charset="0"/>
                      </a:endParaRPr>
                    </a:p>
                  </a:txBody>
                  <a:tcPr marL="91439" marR="91439" marT="45710" marB="45710">
                    <a:solidFill>
                      <a:srgbClr val="000000"/>
                    </a:solidFill>
                  </a:tcPr>
                </a:tc>
                <a:tc>
                  <a:txBody>
                    <a:bodyPr/>
                    <a:lstStyle/>
                    <a:p>
                      <a:pPr algn="ctr"/>
                      <a:r>
                        <a:rPr lang="ar-JO" sz="1600" b="1" i="0" dirty="0">
                          <a:solidFill>
                            <a:srgbClr val="FFFFFF"/>
                          </a:solidFill>
                          <a:latin typeface="Arial" panose="020B0604020202020204" pitchFamily="34" charset="0"/>
                        </a:rPr>
                        <a:t>السلطة</a:t>
                      </a:r>
                      <a:endParaRPr lang="en-US" sz="1600" b="1" dirty="0">
                        <a:solidFill>
                          <a:srgbClr val="FFFFFF"/>
                        </a:solidFill>
                      </a:endParaRPr>
                    </a:p>
                  </a:txBody>
                  <a:tcPr marL="91439" marR="91439" marT="45710" marB="45710">
                    <a:solidFill>
                      <a:srgbClr val="000000"/>
                    </a:solidFill>
                  </a:tcPr>
                </a:tc>
                <a:tc>
                  <a:txBody>
                    <a:bodyPr/>
                    <a:lstStyle/>
                    <a:p>
                      <a:pPr algn="ctr"/>
                      <a:r>
                        <a:rPr lang="ar-JO" sz="1600" b="1" i="0" dirty="0">
                          <a:solidFill>
                            <a:srgbClr val="FFFFFF"/>
                          </a:solidFill>
                          <a:latin typeface="Arial" panose="020B0604020202020204" pitchFamily="34" charset="0"/>
                        </a:rPr>
                        <a:t>العبودية</a:t>
                      </a:r>
                      <a:endParaRPr lang="en-US" sz="1600" b="1" dirty="0">
                        <a:solidFill>
                          <a:srgbClr val="FFFFFF"/>
                        </a:solidFill>
                      </a:endParaRPr>
                    </a:p>
                  </a:txBody>
                  <a:tcPr marL="91439" marR="91439" marT="45710" marB="45710">
                    <a:solidFill>
                      <a:srgbClr val="000000"/>
                    </a:solidFill>
                  </a:tcPr>
                </a:tc>
                <a:extLst>
                  <a:ext uri="{0D108BD9-81ED-4DB2-BD59-A6C34878D82A}">
                    <a16:rowId xmlns:a16="http://schemas.microsoft.com/office/drawing/2014/main" val="10000"/>
                  </a:ext>
                </a:extLst>
              </a:tr>
              <a:tr h="370755">
                <a:tc>
                  <a:txBody>
                    <a:bodyPr/>
                    <a:lstStyle/>
                    <a:p>
                      <a:pPr algn="ctr"/>
                      <a:r>
                        <a:rPr lang="ar-JO" sz="1600" b="1" i="0" dirty="0">
                          <a:solidFill>
                            <a:srgbClr val="000000"/>
                          </a:solidFill>
                          <a:latin typeface="Arial" panose="020B0604020202020204" pitchFamily="34" charset="0"/>
                        </a:rPr>
                        <a:t>الموضوع</a:t>
                      </a:r>
                      <a:endParaRPr lang="en-US" sz="1600" b="1" dirty="0">
                        <a:solidFill>
                          <a:srgbClr val="000000"/>
                        </a:solidFill>
                      </a:endParaRPr>
                    </a:p>
                  </a:txBody>
                  <a:tcPr marL="91439" marR="91439" marT="45710" marB="45710"/>
                </a:tc>
                <a:tc>
                  <a:txBody>
                    <a:bodyPr/>
                    <a:lstStyle/>
                    <a:p>
                      <a:pPr algn="ctr"/>
                      <a:r>
                        <a:rPr lang="ar-JO" sz="1600" b="1" i="0" dirty="0">
                          <a:solidFill>
                            <a:srgbClr val="000000"/>
                          </a:solidFill>
                          <a:latin typeface="Arial" panose="020B0604020202020204" pitchFamily="34" charset="0"/>
                        </a:rPr>
                        <a:t>قيادة المسيح</a:t>
                      </a:r>
                      <a:endParaRPr lang="en-US" sz="1600" b="1" dirty="0">
                        <a:solidFill>
                          <a:srgbClr val="000000"/>
                        </a:solidFill>
                      </a:endParaRPr>
                    </a:p>
                  </a:txBody>
                  <a:tcPr marL="91439" marR="91439" marT="45710" marB="45710"/>
                </a:tc>
                <a:tc>
                  <a:txBody>
                    <a:bodyPr/>
                    <a:lstStyle/>
                    <a:p>
                      <a:pPr algn="ctr"/>
                      <a:r>
                        <a:rPr lang="ar-JO" sz="1600" b="1" i="0" dirty="0">
                          <a:solidFill>
                            <a:srgbClr val="000000"/>
                          </a:solidFill>
                          <a:latin typeface="Arial" panose="020B0604020202020204" pitchFamily="34" charset="0"/>
                        </a:rPr>
                        <a:t>التلمذة</a:t>
                      </a:r>
                      <a:endParaRPr lang="en-US" sz="1600" b="1" dirty="0">
                        <a:solidFill>
                          <a:srgbClr val="000000"/>
                        </a:solidFill>
                      </a:endParaRPr>
                    </a:p>
                  </a:txBody>
                  <a:tcPr marL="91439" marR="91439" marT="45710" marB="45710"/>
                </a:tc>
                <a:extLst>
                  <a:ext uri="{0D108BD9-81ED-4DB2-BD59-A6C34878D82A}">
                    <a16:rowId xmlns:a16="http://schemas.microsoft.com/office/drawing/2014/main" val="10001"/>
                  </a:ext>
                </a:extLst>
              </a:tr>
              <a:tr h="584419">
                <a:tc>
                  <a:txBody>
                    <a:bodyPr/>
                    <a:lstStyle/>
                    <a:p>
                      <a:pPr algn="ctr"/>
                      <a:r>
                        <a:rPr lang="ar-JO" sz="1600" b="1" i="0" dirty="0">
                          <a:solidFill>
                            <a:srgbClr val="000000"/>
                          </a:solidFill>
                          <a:latin typeface="Arial" panose="020B0604020202020204" pitchFamily="34" charset="0"/>
                        </a:rPr>
                        <a:t>الإستراتيجية</a:t>
                      </a:r>
                      <a:endParaRPr lang="en-US" sz="1600" b="1" dirty="0">
                        <a:solidFill>
                          <a:srgbClr val="000000"/>
                        </a:solidFill>
                      </a:endParaRPr>
                    </a:p>
                  </a:txBody>
                  <a:tcPr marL="91439" marR="91439" marT="45710" marB="4571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sz="1600" b="1" i="0" dirty="0">
                          <a:solidFill>
                            <a:srgbClr val="002060"/>
                          </a:solidFill>
                          <a:latin typeface="Arial" panose="020B0604020202020204" pitchFamily="34" charset="0"/>
                        </a:rPr>
                        <a:t>الأمم يسيطرون على الآخرين (10:42)</a:t>
                      </a:r>
                      <a:endParaRPr lang="en-US" sz="1600" b="1" dirty="0">
                        <a:solidFill>
                          <a:srgbClr val="002060"/>
                        </a:solidFill>
                      </a:endParaRPr>
                    </a:p>
                  </a:txBody>
                  <a:tcPr marL="91439" marR="91439" marT="45710" marB="4571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sz="1600" b="1" i="0" dirty="0">
                          <a:solidFill>
                            <a:srgbClr val="000000"/>
                          </a:solidFill>
                          <a:latin typeface="Arial" panose="020B0604020202020204" pitchFamily="34" charset="0"/>
                        </a:rPr>
                        <a:t>التلاميذ</a:t>
                      </a:r>
                      <a:r>
                        <a:rPr lang="ar-JO" sz="1600" b="1" baseline="0" dirty="0">
                          <a:solidFill>
                            <a:srgbClr val="000000"/>
                          </a:solidFill>
                        </a:rPr>
                        <a:t> يخدمون (10: 43)</a:t>
                      </a:r>
                      <a:endParaRPr lang="en-US" sz="1600" b="1" dirty="0">
                        <a:solidFill>
                          <a:srgbClr val="000000"/>
                        </a:solidFill>
                      </a:endParaRPr>
                    </a:p>
                  </a:txBody>
                  <a:tcPr marL="91439" marR="91439" marT="45710" marB="45710"/>
                </a:tc>
                <a:extLst>
                  <a:ext uri="{0D108BD9-81ED-4DB2-BD59-A6C34878D82A}">
                    <a16:rowId xmlns:a16="http://schemas.microsoft.com/office/drawing/2014/main" val="10002"/>
                  </a:ext>
                </a:extLst>
              </a:tr>
              <a:tr h="370755">
                <a:tc>
                  <a:txBody>
                    <a:bodyPr/>
                    <a:lstStyle/>
                    <a:p>
                      <a:pPr algn="ctr"/>
                      <a:r>
                        <a:rPr lang="ar-JO" sz="1600" b="1" i="0" dirty="0">
                          <a:solidFill>
                            <a:srgbClr val="000000"/>
                          </a:solidFill>
                          <a:latin typeface="Arial" panose="020B0604020202020204" pitchFamily="34" charset="0"/>
                        </a:rPr>
                        <a:t>الحافز</a:t>
                      </a:r>
                      <a:endParaRPr lang="en-US" sz="1600" b="1" dirty="0">
                        <a:solidFill>
                          <a:srgbClr val="000000"/>
                        </a:solidFill>
                      </a:endParaRPr>
                    </a:p>
                  </a:txBody>
                  <a:tcPr marL="91439" marR="91439" marT="45710" marB="45710"/>
                </a:tc>
                <a:tc>
                  <a:txBody>
                    <a:bodyPr/>
                    <a:lstStyle/>
                    <a:p>
                      <a:pPr algn="ctr"/>
                      <a:r>
                        <a:rPr lang="ar-JO" sz="1600" b="1" i="0" dirty="0">
                          <a:solidFill>
                            <a:srgbClr val="000000"/>
                          </a:solidFill>
                          <a:latin typeface="Arial" panose="020B0604020202020204" pitchFamily="34" charset="0"/>
                        </a:rPr>
                        <a:t>يخلص حياته (8: 35أ)</a:t>
                      </a:r>
                      <a:endParaRPr lang="en-US" sz="1600" b="1" dirty="0">
                        <a:solidFill>
                          <a:srgbClr val="000000"/>
                        </a:solidFill>
                      </a:endParaRPr>
                    </a:p>
                  </a:txBody>
                  <a:tcPr marL="91439" marR="91439" marT="45710" marB="45710"/>
                </a:tc>
                <a:tc>
                  <a:txBody>
                    <a:bodyPr/>
                    <a:lstStyle/>
                    <a:p>
                      <a:pPr algn="ctr"/>
                      <a:r>
                        <a:rPr lang="ar-JO" sz="1600" b="1" i="0" dirty="0">
                          <a:solidFill>
                            <a:srgbClr val="000000"/>
                          </a:solidFill>
                          <a:latin typeface="Arial" panose="020B0604020202020204" pitchFamily="34" charset="0"/>
                        </a:rPr>
                        <a:t>يضيع حياته (8: 35ب)</a:t>
                      </a:r>
                      <a:endParaRPr lang="en-US" sz="1600" b="1" dirty="0">
                        <a:solidFill>
                          <a:srgbClr val="000000"/>
                        </a:solidFill>
                      </a:endParaRPr>
                    </a:p>
                  </a:txBody>
                  <a:tcPr marL="91439" marR="91439" marT="45710" marB="45710"/>
                </a:tc>
                <a:extLst>
                  <a:ext uri="{0D108BD9-81ED-4DB2-BD59-A6C34878D82A}">
                    <a16:rowId xmlns:a16="http://schemas.microsoft.com/office/drawing/2014/main" val="10003"/>
                  </a:ext>
                </a:extLst>
              </a:tr>
              <a:tr h="370755">
                <a:tc>
                  <a:txBody>
                    <a:bodyPr/>
                    <a:lstStyle/>
                    <a:p>
                      <a:pPr algn="ctr"/>
                      <a:r>
                        <a:rPr lang="ar-JO" sz="1600" b="1" i="0" dirty="0">
                          <a:solidFill>
                            <a:srgbClr val="000000"/>
                          </a:solidFill>
                          <a:latin typeface="Arial" panose="020B0604020202020204" pitchFamily="34" charset="0"/>
                        </a:rPr>
                        <a:t>الأولوية</a:t>
                      </a:r>
                      <a:endParaRPr lang="en-US" sz="1600" b="1" dirty="0">
                        <a:solidFill>
                          <a:srgbClr val="000000"/>
                        </a:solidFill>
                      </a:endParaRPr>
                    </a:p>
                  </a:txBody>
                  <a:tcPr marL="91439" marR="91439" marT="45710" marB="45710"/>
                </a:tc>
                <a:tc>
                  <a:txBody>
                    <a:bodyPr/>
                    <a:lstStyle/>
                    <a:p>
                      <a:pPr algn="ctr"/>
                      <a:r>
                        <a:rPr lang="ar-JO" sz="1600" b="1" i="0" dirty="0">
                          <a:solidFill>
                            <a:srgbClr val="000000"/>
                          </a:solidFill>
                          <a:latin typeface="Arial" panose="020B0604020202020204" pitchFamily="34" charset="0"/>
                        </a:rPr>
                        <a:t>أولاً (9: 35أ، 10: 31أ)</a:t>
                      </a:r>
                      <a:endParaRPr lang="en-US" sz="1600" b="1" dirty="0">
                        <a:solidFill>
                          <a:srgbClr val="000000"/>
                        </a:solidFill>
                      </a:endParaRPr>
                    </a:p>
                  </a:txBody>
                  <a:tcPr marL="91439" marR="91439" marT="45710" marB="45710"/>
                </a:tc>
                <a:tc>
                  <a:txBody>
                    <a:bodyPr/>
                    <a:lstStyle/>
                    <a:p>
                      <a:pPr algn="ctr"/>
                      <a:r>
                        <a:rPr lang="ar-JO" sz="1600" b="1" i="0" dirty="0">
                          <a:solidFill>
                            <a:srgbClr val="000000"/>
                          </a:solidFill>
                          <a:latin typeface="Arial" panose="020B0604020202020204" pitchFamily="34" charset="0"/>
                        </a:rPr>
                        <a:t>أخيراً (9: 35ب، 10: 31ب)</a:t>
                      </a:r>
                      <a:endParaRPr lang="en-US" sz="1600" b="1" dirty="0">
                        <a:solidFill>
                          <a:srgbClr val="000000"/>
                        </a:solidFill>
                      </a:endParaRPr>
                    </a:p>
                  </a:txBody>
                  <a:tcPr marL="91439" marR="91439" marT="45710" marB="45710"/>
                </a:tc>
                <a:extLst>
                  <a:ext uri="{0D108BD9-81ED-4DB2-BD59-A6C34878D82A}">
                    <a16:rowId xmlns:a16="http://schemas.microsoft.com/office/drawing/2014/main" val="10004"/>
                  </a:ext>
                </a:extLst>
              </a:tr>
              <a:tr h="370755">
                <a:tc>
                  <a:txBody>
                    <a:bodyPr/>
                    <a:lstStyle/>
                    <a:p>
                      <a:pPr algn="ctr"/>
                      <a:r>
                        <a:rPr lang="ar-JO" sz="1600" b="1" i="0" dirty="0">
                          <a:solidFill>
                            <a:srgbClr val="000000"/>
                          </a:solidFill>
                          <a:latin typeface="Arial" panose="020B0604020202020204" pitchFamily="34" charset="0"/>
                        </a:rPr>
                        <a:t>السمعة</a:t>
                      </a:r>
                      <a:endParaRPr lang="en-US" sz="1600" b="1" dirty="0">
                        <a:solidFill>
                          <a:srgbClr val="000000"/>
                        </a:solidFill>
                      </a:endParaRPr>
                    </a:p>
                  </a:txBody>
                  <a:tcPr marL="91439" marR="91439" marT="45710" marB="45710"/>
                </a:tc>
                <a:tc>
                  <a:txBody>
                    <a:bodyPr/>
                    <a:lstStyle/>
                    <a:p>
                      <a:pPr algn="ctr"/>
                      <a:r>
                        <a:rPr lang="ar-JO" sz="1600" b="1" i="0" dirty="0">
                          <a:solidFill>
                            <a:srgbClr val="000000"/>
                          </a:solidFill>
                          <a:latin typeface="Arial" panose="020B0604020202020204" pitchFamily="34" charset="0"/>
                        </a:rPr>
                        <a:t>عظيماً (10: 43أ)</a:t>
                      </a:r>
                      <a:endParaRPr lang="en-US" sz="1600" b="1" dirty="0">
                        <a:solidFill>
                          <a:srgbClr val="000000"/>
                        </a:solidFill>
                      </a:endParaRPr>
                    </a:p>
                  </a:txBody>
                  <a:tcPr marL="91439" marR="91439" marT="45710" marB="45710"/>
                </a:tc>
                <a:tc>
                  <a:txBody>
                    <a:bodyPr/>
                    <a:lstStyle/>
                    <a:p>
                      <a:pPr algn="ctr"/>
                      <a:r>
                        <a:rPr lang="ar-JO" sz="1600" b="1" i="0" dirty="0">
                          <a:solidFill>
                            <a:srgbClr val="000000"/>
                          </a:solidFill>
                          <a:latin typeface="Arial" panose="020B0604020202020204" pitchFamily="34" charset="0"/>
                        </a:rPr>
                        <a:t>عبداً (10: 43ب)</a:t>
                      </a:r>
                      <a:endParaRPr lang="en-US" sz="1600" b="1" dirty="0">
                        <a:solidFill>
                          <a:srgbClr val="000000"/>
                        </a:solidFill>
                      </a:endParaRPr>
                    </a:p>
                  </a:txBody>
                  <a:tcPr marL="91439" marR="91439" marT="45710" marB="45710"/>
                </a:tc>
                <a:extLst>
                  <a:ext uri="{0D108BD9-81ED-4DB2-BD59-A6C34878D82A}">
                    <a16:rowId xmlns:a16="http://schemas.microsoft.com/office/drawing/2014/main" val="10005"/>
                  </a:ext>
                </a:extLst>
              </a:tr>
              <a:tr h="370755">
                <a:tc>
                  <a:txBody>
                    <a:bodyPr/>
                    <a:lstStyle/>
                    <a:p>
                      <a:pPr algn="ctr"/>
                      <a:r>
                        <a:rPr lang="ar-JO" sz="1600" b="1" i="0" dirty="0">
                          <a:solidFill>
                            <a:srgbClr val="000000"/>
                          </a:solidFill>
                          <a:latin typeface="Arial" panose="020B0604020202020204" pitchFamily="34" charset="0"/>
                        </a:rPr>
                        <a:t>المركز</a:t>
                      </a:r>
                      <a:endParaRPr lang="en-US" sz="1600" b="1" dirty="0">
                        <a:solidFill>
                          <a:srgbClr val="000000"/>
                        </a:solidFill>
                      </a:endParaRPr>
                    </a:p>
                  </a:txBody>
                  <a:tcPr marL="91439" marR="91439" marT="45710" marB="45710"/>
                </a:tc>
                <a:tc>
                  <a:txBody>
                    <a:bodyPr/>
                    <a:lstStyle/>
                    <a:p>
                      <a:pPr algn="ctr"/>
                      <a:r>
                        <a:rPr lang="ar-JO" sz="1600" b="1" i="0" dirty="0">
                          <a:solidFill>
                            <a:srgbClr val="000000"/>
                          </a:solidFill>
                          <a:latin typeface="Arial" panose="020B0604020202020204" pitchFamily="34" charset="0"/>
                        </a:rPr>
                        <a:t>أولاً</a:t>
                      </a:r>
                      <a:r>
                        <a:rPr lang="ar-JO" sz="1600" b="1" baseline="0" dirty="0">
                          <a:solidFill>
                            <a:srgbClr val="000000"/>
                          </a:solidFill>
                        </a:rPr>
                        <a:t> (10: 44أ)</a:t>
                      </a:r>
                      <a:endParaRPr lang="en-US" sz="1600" b="1" dirty="0">
                        <a:solidFill>
                          <a:srgbClr val="000000"/>
                        </a:solidFill>
                      </a:endParaRPr>
                    </a:p>
                  </a:txBody>
                  <a:tcPr marL="91439" marR="91439" marT="45710" marB="45710"/>
                </a:tc>
                <a:tc>
                  <a:txBody>
                    <a:bodyPr/>
                    <a:lstStyle/>
                    <a:p>
                      <a:pPr algn="ctr"/>
                      <a:r>
                        <a:rPr lang="ar-JO" sz="1600" b="1" i="0" dirty="0">
                          <a:solidFill>
                            <a:srgbClr val="000000"/>
                          </a:solidFill>
                          <a:latin typeface="Arial" panose="020B0604020202020204" pitchFamily="34" charset="0"/>
                        </a:rPr>
                        <a:t>عبداً للجميع (10: 44ب)</a:t>
                      </a:r>
                      <a:endParaRPr lang="en-US" sz="1600" b="1" dirty="0">
                        <a:solidFill>
                          <a:srgbClr val="000000"/>
                        </a:solidFill>
                      </a:endParaRPr>
                    </a:p>
                  </a:txBody>
                  <a:tcPr marL="91439" marR="91439" marT="45710" marB="45710"/>
                </a:tc>
                <a:extLst>
                  <a:ext uri="{0D108BD9-81ED-4DB2-BD59-A6C34878D82A}">
                    <a16:rowId xmlns:a16="http://schemas.microsoft.com/office/drawing/2014/main" val="10006"/>
                  </a:ext>
                </a:extLst>
              </a:tr>
              <a:tr h="1077418">
                <a:tc>
                  <a:txBody>
                    <a:bodyPr/>
                    <a:lstStyle/>
                    <a:p>
                      <a:pPr algn="ctr"/>
                      <a:r>
                        <a:rPr lang="ar-JO" sz="1600" b="1" i="0" dirty="0">
                          <a:solidFill>
                            <a:srgbClr val="000000"/>
                          </a:solidFill>
                          <a:latin typeface="Arial" panose="020B0604020202020204" pitchFamily="34" charset="0"/>
                        </a:rPr>
                        <a:t>أمثلة السلطة</a:t>
                      </a:r>
                      <a:endParaRPr lang="en-US" sz="1600" b="1" dirty="0">
                        <a:solidFill>
                          <a:srgbClr val="000000"/>
                        </a:solidFill>
                      </a:endParaRPr>
                    </a:p>
                  </a:txBody>
                  <a:tcPr marL="91439" marR="91439" marT="45710" marB="45710"/>
                </a:tc>
                <a:tc>
                  <a:txBody>
                    <a:bodyPr/>
                    <a:lstStyle/>
                    <a:p>
                      <a:pPr algn="ctr"/>
                      <a:r>
                        <a:rPr lang="ar-JO" sz="1600" b="1" i="0" baseline="0" dirty="0">
                          <a:solidFill>
                            <a:srgbClr val="000000"/>
                          </a:solidFill>
                          <a:latin typeface="Arial" panose="020B0604020202020204" pitchFamily="34" charset="0"/>
                        </a:rPr>
                        <a:t>سلطة بدون حكمة</a:t>
                      </a:r>
                      <a:endParaRPr lang="en-US" sz="1600" b="1" baseline="0" dirty="0">
                        <a:solidFill>
                          <a:srgbClr val="000000"/>
                        </a:solidFill>
                      </a:endParaRPr>
                    </a:p>
                    <a:p>
                      <a:pPr algn="ctr" rtl="1"/>
                      <a:r>
                        <a:rPr lang="en-US" sz="1600" b="1" baseline="0" dirty="0">
                          <a:solidFill>
                            <a:srgbClr val="000000"/>
                          </a:solidFill>
                        </a:rPr>
                        <a:t>• </a:t>
                      </a:r>
                      <a:r>
                        <a:rPr lang="ar-JO" sz="1600" b="1" baseline="0" dirty="0">
                          <a:solidFill>
                            <a:srgbClr val="000000"/>
                          </a:solidFill>
                        </a:rPr>
                        <a:t>القادة الدينيين</a:t>
                      </a:r>
                      <a:endParaRPr lang="en-US" sz="1600" b="1" baseline="0" dirty="0">
                        <a:solidFill>
                          <a:srgbClr val="000000"/>
                        </a:solidFill>
                      </a:endParaRPr>
                    </a:p>
                    <a:p>
                      <a:pPr algn="ctr" rtl="1"/>
                      <a:r>
                        <a:rPr lang="en-US" sz="1600" b="1" baseline="0" dirty="0">
                          <a:solidFill>
                            <a:srgbClr val="000000"/>
                          </a:solidFill>
                        </a:rPr>
                        <a:t>• </a:t>
                      </a:r>
                      <a:r>
                        <a:rPr lang="ar-JO" sz="1600" b="1" baseline="0" dirty="0">
                          <a:solidFill>
                            <a:srgbClr val="000000"/>
                          </a:solidFill>
                        </a:rPr>
                        <a:t>رجل غني</a:t>
                      </a:r>
                      <a:endParaRPr lang="en-US" sz="1600" b="1" baseline="0" dirty="0">
                        <a:solidFill>
                          <a:srgbClr val="000000"/>
                        </a:solidFill>
                      </a:endParaRPr>
                    </a:p>
                    <a:p>
                      <a:pPr algn="ctr" rtl="1"/>
                      <a:r>
                        <a:rPr lang="en-US" sz="1600" b="1" baseline="0" dirty="0">
                          <a:solidFill>
                            <a:srgbClr val="000000"/>
                          </a:solidFill>
                        </a:rPr>
                        <a:t>• </a:t>
                      </a:r>
                      <a:r>
                        <a:rPr lang="ar-JO" sz="1600" b="1" baseline="0" dirty="0">
                          <a:solidFill>
                            <a:srgbClr val="000000"/>
                          </a:solidFill>
                        </a:rPr>
                        <a:t>يهوذا</a:t>
                      </a:r>
                      <a:endParaRPr lang="en-US" sz="1600" b="1" baseline="0" dirty="0">
                        <a:solidFill>
                          <a:srgbClr val="000000"/>
                        </a:solidFill>
                      </a:endParaRPr>
                    </a:p>
                  </a:txBody>
                  <a:tcPr marL="91439" marR="91439" marT="45710" marB="45710"/>
                </a:tc>
                <a:tc>
                  <a:txBody>
                    <a:bodyPr/>
                    <a:lstStyle/>
                    <a:p>
                      <a:pPr algn="ctr"/>
                      <a:r>
                        <a:rPr lang="ar-JO" sz="1600" b="1" i="0" baseline="0" dirty="0">
                          <a:solidFill>
                            <a:srgbClr val="000000"/>
                          </a:solidFill>
                          <a:latin typeface="Arial" panose="020B0604020202020204" pitchFamily="34" charset="0"/>
                        </a:rPr>
                        <a:t>ذي </a:t>
                      </a:r>
                      <a:r>
                        <a:rPr lang="ar-JO" sz="1600" b="1" baseline="0" dirty="0">
                          <a:solidFill>
                            <a:srgbClr val="000000"/>
                          </a:solidFill>
                        </a:rPr>
                        <a:t>سلطة وخادم :</a:t>
                      </a:r>
                      <a:endParaRPr lang="en-US" sz="1600" b="1" baseline="0" dirty="0">
                        <a:solidFill>
                          <a:srgbClr val="000000"/>
                        </a:solidFill>
                      </a:endParaRPr>
                    </a:p>
                    <a:p>
                      <a:pPr algn="ctr" rtl="1"/>
                      <a:r>
                        <a:rPr lang="en-US" sz="1600" b="1" baseline="0" dirty="0">
                          <a:solidFill>
                            <a:srgbClr val="000000"/>
                          </a:solidFill>
                        </a:rPr>
                        <a:t>• </a:t>
                      </a:r>
                      <a:r>
                        <a:rPr lang="ar-JO" sz="1600" b="1" baseline="0" dirty="0">
                          <a:solidFill>
                            <a:srgbClr val="000000"/>
                          </a:solidFill>
                        </a:rPr>
                        <a:t>يوحنا المعمدان</a:t>
                      </a:r>
                      <a:endParaRPr lang="en-US" sz="1600" b="1" baseline="0" dirty="0">
                        <a:solidFill>
                          <a:srgbClr val="000000"/>
                        </a:solidFill>
                      </a:endParaRPr>
                    </a:p>
                    <a:p>
                      <a:pPr algn="ctr" rtl="1"/>
                      <a:r>
                        <a:rPr lang="en-US" sz="1600" b="1" baseline="0" dirty="0">
                          <a:solidFill>
                            <a:srgbClr val="000000"/>
                          </a:solidFill>
                        </a:rPr>
                        <a:t>• </a:t>
                      </a:r>
                      <a:r>
                        <a:rPr lang="ar-JO" sz="1600" b="1" baseline="0" dirty="0">
                          <a:solidFill>
                            <a:srgbClr val="000000"/>
                          </a:solidFill>
                        </a:rPr>
                        <a:t>يوسف الرامي</a:t>
                      </a:r>
                      <a:endParaRPr lang="en-US" sz="1600" b="1" baseline="0" dirty="0">
                        <a:solidFill>
                          <a:srgbClr val="000000"/>
                        </a:solidFill>
                      </a:endParaRPr>
                    </a:p>
                  </a:txBody>
                  <a:tcPr marL="91439" marR="91439" marT="45710" marB="45710"/>
                </a:tc>
                <a:extLst>
                  <a:ext uri="{0D108BD9-81ED-4DB2-BD59-A6C34878D82A}">
                    <a16:rowId xmlns:a16="http://schemas.microsoft.com/office/drawing/2014/main" val="10007"/>
                  </a:ext>
                </a:extLst>
              </a:tr>
              <a:tr h="1077418">
                <a:tc>
                  <a:txBody>
                    <a:bodyPr/>
                    <a:lstStyle/>
                    <a:p>
                      <a:pPr algn="ctr"/>
                      <a:r>
                        <a:rPr lang="ar-JO" sz="1600" b="1" i="0" dirty="0">
                          <a:solidFill>
                            <a:srgbClr val="000000"/>
                          </a:solidFill>
                          <a:latin typeface="Arial" panose="020B0604020202020204" pitchFamily="34" charset="0"/>
                        </a:rPr>
                        <a:t>أمثلة العبودية</a:t>
                      </a:r>
                      <a:endParaRPr lang="en-US" sz="1600" b="1" dirty="0">
                        <a:solidFill>
                          <a:srgbClr val="000000"/>
                        </a:solidFill>
                      </a:endParaRPr>
                    </a:p>
                  </a:txBody>
                  <a:tcPr marL="91439" marR="91439" marT="45710" marB="45710"/>
                </a:tc>
                <a:tc>
                  <a:txBody>
                    <a:bodyPr/>
                    <a:lstStyle/>
                    <a:p>
                      <a:pPr algn="ctr"/>
                      <a:r>
                        <a:rPr lang="ar-JO" sz="1600" b="1" i="0" baseline="0" dirty="0">
                          <a:solidFill>
                            <a:srgbClr val="000000"/>
                          </a:solidFill>
                          <a:latin typeface="Arial" panose="020B0604020202020204" pitchFamily="34" charset="0"/>
                        </a:rPr>
                        <a:t>سلطة بدون معاناة في الخدمة</a:t>
                      </a:r>
                      <a:endParaRPr lang="en-US" sz="1600" b="1" baseline="0" dirty="0">
                        <a:solidFill>
                          <a:srgbClr val="000000"/>
                        </a:solidFill>
                      </a:endParaRPr>
                    </a:p>
                    <a:p>
                      <a:pPr algn="ctr" rtl="1"/>
                      <a:r>
                        <a:rPr lang="en-US" sz="1600" b="1" baseline="0" dirty="0">
                          <a:solidFill>
                            <a:srgbClr val="000000"/>
                          </a:solidFill>
                        </a:rPr>
                        <a:t>• </a:t>
                      </a:r>
                      <a:r>
                        <a:rPr lang="ar-JO" sz="1600" b="1" baseline="0" dirty="0">
                          <a:solidFill>
                            <a:srgbClr val="000000"/>
                          </a:solidFill>
                        </a:rPr>
                        <a:t>التلاميذ</a:t>
                      </a:r>
                      <a:endParaRPr lang="en-US" sz="1600" b="1" dirty="0">
                        <a:solidFill>
                          <a:srgbClr val="000000"/>
                        </a:solidFill>
                      </a:endParaRPr>
                    </a:p>
                  </a:txBody>
                  <a:tcPr marL="91439" marR="91439" marT="45710" marB="45710"/>
                </a:tc>
                <a:tc>
                  <a:txBody>
                    <a:bodyPr/>
                    <a:lstStyle/>
                    <a:p>
                      <a:r>
                        <a:rPr lang="ar-JO" sz="1600" b="1" i="0" dirty="0">
                          <a:solidFill>
                            <a:srgbClr val="000000"/>
                          </a:solidFill>
                          <a:latin typeface="Arial" panose="020B0604020202020204" pitchFamily="34" charset="0"/>
                        </a:rPr>
                        <a:t>ليس ذي </a:t>
                      </a:r>
                      <a:r>
                        <a:rPr lang="ar-JO" sz="1600" b="1" dirty="0">
                          <a:solidFill>
                            <a:srgbClr val="000000"/>
                          </a:solidFill>
                        </a:rPr>
                        <a:t>سلطة وخادم</a:t>
                      </a:r>
                      <a:endParaRPr lang="en-US" sz="1600" b="1" baseline="0" dirty="0">
                        <a:solidFill>
                          <a:srgbClr val="000000"/>
                        </a:solidFill>
                      </a:endParaRPr>
                    </a:p>
                    <a:p>
                      <a:pPr algn="ctr" rtl="1"/>
                      <a:r>
                        <a:rPr lang="en-US" sz="1600" b="1" baseline="0" dirty="0">
                          <a:solidFill>
                            <a:srgbClr val="000000"/>
                          </a:solidFill>
                        </a:rPr>
                        <a:t>• </a:t>
                      </a:r>
                      <a:r>
                        <a:rPr lang="ar-JO" sz="1600" b="1" baseline="0" dirty="0">
                          <a:solidFill>
                            <a:srgbClr val="000000"/>
                          </a:solidFill>
                        </a:rPr>
                        <a:t>بارتيماوس</a:t>
                      </a:r>
                      <a:endParaRPr lang="en-US" sz="1600" b="1" baseline="0" dirty="0">
                        <a:solidFill>
                          <a:srgbClr val="000000"/>
                        </a:solidFill>
                      </a:endParaRPr>
                    </a:p>
                    <a:p>
                      <a:pPr algn="ctr" rtl="1"/>
                      <a:r>
                        <a:rPr lang="en-US" sz="1600" b="1" baseline="0" dirty="0">
                          <a:solidFill>
                            <a:srgbClr val="000000"/>
                          </a:solidFill>
                        </a:rPr>
                        <a:t>• </a:t>
                      </a:r>
                      <a:r>
                        <a:rPr lang="ar-JO" sz="1600" b="1" baseline="0" dirty="0">
                          <a:solidFill>
                            <a:srgbClr val="000000"/>
                          </a:solidFill>
                        </a:rPr>
                        <a:t>المرأة التي مسحت يسوع</a:t>
                      </a:r>
                      <a:endParaRPr lang="en-US" sz="1600" b="1" baseline="0" dirty="0">
                        <a:solidFill>
                          <a:srgbClr val="000000"/>
                        </a:solidFill>
                      </a:endParaRPr>
                    </a:p>
                  </a:txBody>
                  <a:tcPr marL="91439" marR="91439" marT="45710" marB="45710"/>
                </a:tc>
                <a:extLst>
                  <a:ext uri="{0D108BD9-81ED-4DB2-BD59-A6C34878D82A}">
                    <a16:rowId xmlns:a16="http://schemas.microsoft.com/office/drawing/2014/main" val="10008"/>
                  </a:ext>
                </a:extLst>
              </a:tr>
              <a:tr h="584419">
                <a:tc>
                  <a:txBody>
                    <a:bodyPr/>
                    <a:lstStyle/>
                    <a:p>
                      <a:pPr algn="ctr"/>
                      <a:r>
                        <a:rPr lang="ar-JO" sz="1600" b="1" i="0" dirty="0">
                          <a:solidFill>
                            <a:srgbClr val="000000"/>
                          </a:solidFill>
                          <a:latin typeface="Arial" panose="020B0604020202020204" pitchFamily="34" charset="0"/>
                        </a:rPr>
                        <a:t>القسم الأول</a:t>
                      </a:r>
                      <a:endParaRPr lang="en-US" sz="1600" b="1" dirty="0">
                        <a:solidFill>
                          <a:srgbClr val="000000"/>
                        </a:solidFill>
                      </a:endParaRPr>
                    </a:p>
                    <a:p>
                      <a:pPr algn="ctr"/>
                      <a:r>
                        <a:rPr lang="en-US" sz="1600" b="1" dirty="0">
                          <a:solidFill>
                            <a:srgbClr val="000000"/>
                          </a:solidFill>
                        </a:rPr>
                        <a:t>(</a:t>
                      </a:r>
                      <a:r>
                        <a:rPr lang="ar-JO" sz="1600" b="1" dirty="0">
                          <a:solidFill>
                            <a:srgbClr val="000000"/>
                          </a:solidFill>
                        </a:rPr>
                        <a:t>1: 1-8: 26</a:t>
                      </a:r>
                      <a:r>
                        <a:rPr lang="en-US" sz="1600" b="1" dirty="0">
                          <a:solidFill>
                            <a:srgbClr val="000000"/>
                          </a:solidFill>
                        </a:rPr>
                        <a:t>)</a:t>
                      </a:r>
                    </a:p>
                  </a:txBody>
                  <a:tcPr marL="91439" marR="91439" marT="45710" marB="45710"/>
                </a:tc>
                <a:tc>
                  <a:txBody>
                    <a:bodyPr/>
                    <a:lstStyle/>
                    <a:p>
                      <a:pPr algn="ctr"/>
                      <a:r>
                        <a:rPr lang="ar-JO" sz="1600" b="1" i="0" dirty="0">
                          <a:solidFill>
                            <a:srgbClr val="000000"/>
                          </a:solidFill>
                          <a:latin typeface="Arial" panose="020B0604020202020204" pitchFamily="34" charset="0"/>
                        </a:rPr>
                        <a:t>سلطة المسيح</a:t>
                      </a:r>
                      <a:endParaRPr lang="en-US" sz="1600" b="1" dirty="0">
                        <a:solidFill>
                          <a:srgbClr val="000000"/>
                        </a:solidFill>
                      </a:endParaRPr>
                    </a:p>
                  </a:txBody>
                  <a:tcPr marL="91439" marR="91439" marT="45710" marB="45710"/>
                </a:tc>
                <a:tc>
                  <a:txBody>
                    <a:bodyPr/>
                    <a:lstStyle/>
                    <a:p>
                      <a:endParaRPr lang="en-US" sz="1600" b="1" i="0" dirty="0">
                        <a:solidFill>
                          <a:srgbClr val="000000"/>
                        </a:solidFill>
                        <a:latin typeface="Arial" panose="020B0604020202020204" pitchFamily="34" charset="0"/>
                      </a:endParaRPr>
                    </a:p>
                  </a:txBody>
                  <a:tcPr marL="91439" marR="91439" marT="45710" marB="45710"/>
                </a:tc>
                <a:extLst>
                  <a:ext uri="{0D108BD9-81ED-4DB2-BD59-A6C34878D82A}">
                    <a16:rowId xmlns:a16="http://schemas.microsoft.com/office/drawing/2014/main" val="10009"/>
                  </a:ext>
                </a:extLst>
              </a:tr>
              <a:tr h="830918">
                <a:tc>
                  <a:txBody>
                    <a:bodyPr/>
                    <a:lstStyle/>
                    <a:p>
                      <a:pPr algn="ctr"/>
                      <a:r>
                        <a:rPr lang="ar-JO" sz="1600" b="1" i="0" dirty="0">
                          <a:solidFill>
                            <a:srgbClr val="000000"/>
                          </a:solidFill>
                          <a:latin typeface="Arial" panose="020B0604020202020204" pitchFamily="34" charset="0"/>
                        </a:rPr>
                        <a:t>القسم الثاني</a:t>
                      </a:r>
                      <a:endParaRPr lang="en-US" sz="1600" b="1" dirty="0">
                        <a:solidFill>
                          <a:srgbClr val="000000"/>
                        </a:solidFill>
                      </a:endParaRPr>
                    </a:p>
                    <a:p>
                      <a:pPr algn="ctr"/>
                      <a:r>
                        <a:rPr lang="ar-JO" sz="1600" b="1" dirty="0">
                          <a:solidFill>
                            <a:srgbClr val="000000"/>
                          </a:solidFill>
                        </a:rPr>
                        <a:t>(8: 27-10: 52)</a:t>
                      </a:r>
                      <a:endParaRPr lang="en-US" sz="1600" b="1" dirty="0">
                        <a:solidFill>
                          <a:srgbClr val="000000"/>
                        </a:solidFill>
                      </a:endParaRPr>
                    </a:p>
                  </a:txBody>
                  <a:tcPr marL="91439" marR="91439" marT="45710" marB="45710"/>
                </a:tc>
                <a:tc>
                  <a:txBody>
                    <a:bodyPr/>
                    <a:lstStyle/>
                    <a:p>
                      <a:pPr algn="r"/>
                      <a:r>
                        <a:rPr lang="ar-JO" sz="1600" b="1" i="0" dirty="0">
                          <a:solidFill>
                            <a:srgbClr val="000000"/>
                          </a:solidFill>
                          <a:latin typeface="Arial" panose="020B0604020202020204" pitchFamily="34" charset="0"/>
                        </a:rPr>
                        <a:t>توفر العبودية - السلطة</a:t>
                      </a:r>
                      <a:endParaRPr lang="en-US" sz="1600" b="1" dirty="0">
                        <a:solidFill>
                          <a:srgbClr val="000000"/>
                        </a:solidFill>
                      </a:endParaRPr>
                    </a:p>
                  </a:txBody>
                  <a:tcPr marL="91439" marR="91439" marT="45710" marB="45710"/>
                </a:tc>
                <a:tc>
                  <a:txBody>
                    <a:bodyPr/>
                    <a:lstStyle/>
                    <a:p>
                      <a:endParaRPr lang="en-US" sz="1600" b="1" i="0" dirty="0">
                        <a:solidFill>
                          <a:srgbClr val="000000"/>
                        </a:solidFill>
                        <a:latin typeface="Arial" panose="020B0604020202020204" pitchFamily="34" charset="0"/>
                      </a:endParaRPr>
                    </a:p>
                  </a:txBody>
                  <a:tcPr marL="91439" marR="91439" marT="45710" marB="45710"/>
                </a:tc>
                <a:extLst>
                  <a:ext uri="{0D108BD9-81ED-4DB2-BD59-A6C34878D82A}">
                    <a16:rowId xmlns:a16="http://schemas.microsoft.com/office/drawing/2014/main" val="10010"/>
                  </a:ext>
                </a:extLst>
              </a:tr>
              <a:tr h="584419">
                <a:tc>
                  <a:txBody>
                    <a:bodyPr/>
                    <a:lstStyle/>
                    <a:p>
                      <a:pPr algn="ctr"/>
                      <a:r>
                        <a:rPr lang="ar-JO" sz="1600" b="1" i="0" dirty="0">
                          <a:solidFill>
                            <a:srgbClr val="000000"/>
                          </a:solidFill>
                          <a:latin typeface="Arial" panose="020B0604020202020204" pitchFamily="34" charset="0"/>
                        </a:rPr>
                        <a:t>القسم الثالث</a:t>
                      </a:r>
                      <a:br>
                        <a:rPr lang="en-US" sz="1600" b="1" dirty="0">
                          <a:solidFill>
                            <a:srgbClr val="000000"/>
                          </a:solidFill>
                        </a:rPr>
                      </a:br>
                      <a:r>
                        <a:rPr lang="en-US" sz="1600" b="1" dirty="0">
                          <a:solidFill>
                            <a:srgbClr val="000000"/>
                          </a:solidFill>
                        </a:rPr>
                        <a:t>(</a:t>
                      </a:r>
                      <a:r>
                        <a:rPr lang="ar-JO" sz="1600" b="1" dirty="0">
                          <a:solidFill>
                            <a:srgbClr val="000000"/>
                          </a:solidFill>
                        </a:rPr>
                        <a:t>11-16</a:t>
                      </a:r>
                      <a:r>
                        <a:rPr lang="en-US" sz="1600" b="1" dirty="0">
                          <a:solidFill>
                            <a:srgbClr val="000000"/>
                          </a:solidFill>
                        </a:rPr>
                        <a:t>)</a:t>
                      </a:r>
                    </a:p>
                  </a:txBody>
                  <a:tcPr marL="91439" marR="91439" marT="45710" marB="45710"/>
                </a:tc>
                <a:tc>
                  <a:txBody>
                    <a:bodyPr/>
                    <a:lstStyle/>
                    <a:p>
                      <a:pPr algn="r"/>
                      <a:endParaRPr lang="en-US" sz="1600" b="1" i="0" dirty="0">
                        <a:solidFill>
                          <a:srgbClr val="000000"/>
                        </a:solidFill>
                        <a:latin typeface="Arial" panose="020B0604020202020204" pitchFamily="34" charset="0"/>
                      </a:endParaRPr>
                    </a:p>
                  </a:txBody>
                  <a:tcPr marL="91439" marR="91439" marT="45710" marB="45710"/>
                </a:tc>
                <a:tc>
                  <a:txBody>
                    <a:bodyPr/>
                    <a:lstStyle/>
                    <a:p>
                      <a:pPr algn="ctr"/>
                      <a:r>
                        <a:rPr lang="ar-JO" sz="1600" b="1" i="0" dirty="0">
                          <a:solidFill>
                            <a:srgbClr val="000000"/>
                          </a:solidFill>
                          <a:latin typeface="Arial" panose="020B0604020202020204" pitchFamily="34" charset="0"/>
                        </a:rPr>
                        <a:t>عبودية يسوع</a:t>
                      </a:r>
                      <a:endParaRPr lang="en-US" sz="1600" b="1" dirty="0">
                        <a:solidFill>
                          <a:srgbClr val="000000"/>
                        </a:solidFill>
                      </a:endParaRPr>
                    </a:p>
                  </a:txBody>
                  <a:tcPr marL="91439" marR="91439" marT="45710" marB="45710"/>
                </a:tc>
                <a:extLst>
                  <a:ext uri="{0D108BD9-81ED-4DB2-BD59-A6C34878D82A}">
                    <a16:rowId xmlns:a16="http://schemas.microsoft.com/office/drawing/2014/main" val="10011"/>
                  </a:ext>
                </a:extLst>
              </a:tr>
            </a:tbl>
          </a:graphicData>
        </a:graphic>
      </p:graphicFrame>
      <p:sp>
        <p:nvSpPr>
          <p:cNvPr id="331834" name="Rectangle 2"/>
          <p:cNvSpPr>
            <a:spLocks noChangeArrowheads="1"/>
          </p:cNvSpPr>
          <p:nvPr/>
        </p:nvSpPr>
        <p:spPr bwMode="auto">
          <a:xfrm>
            <a:off x="6659565" y="6146800"/>
            <a:ext cx="2484437" cy="73848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p>
            <a:pPr lvl="0" algn="ctr" defTabSz="914400" fontAlgn="base">
              <a:spcBef>
                <a:spcPct val="0"/>
              </a:spcBef>
              <a:spcAft>
                <a:spcPct val="0"/>
              </a:spcAft>
              <a:defRPr/>
            </a:pPr>
            <a:r>
              <a:rPr lang="ar-JO" sz="1400" b="1" dirty="0">
                <a:solidFill>
                  <a:schemeClr val="bg1"/>
                </a:solidFill>
                <a:latin typeface="Arial" panose="020B0604020202020204" pitchFamily="34" charset="0"/>
              </a:rPr>
              <a:t>ملخص كتاب ناري ف.سانتوس ، مكتبة ساكرا 154 (أكتوبر-ديسمبر 1997): 452-60</a:t>
            </a:r>
            <a:endParaRPr kumimoji="0" lang="en-US" sz="1400" b="1"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870294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47176"/>
                                        </p:tgtEl>
                                        <p:attrNameLst>
                                          <p:attrName>style.visibility</p:attrName>
                                        </p:attrNameLst>
                                      </p:cBhvr>
                                      <p:to>
                                        <p:strVal val="visible"/>
                                      </p:to>
                                    </p:set>
                                    <p:anim calcmode="lin" valueType="num">
                                      <p:cBhvr additive="base">
                                        <p:cTn id="7" dur="500" fill="hold"/>
                                        <p:tgtEl>
                                          <p:spTgt spid="47176"/>
                                        </p:tgtEl>
                                        <p:attrNameLst>
                                          <p:attrName>ppt_x</p:attrName>
                                        </p:attrNameLst>
                                      </p:cBhvr>
                                      <p:tavLst>
                                        <p:tav tm="0">
                                          <p:val>
                                            <p:strVal val="1+#ppt_w/2"/>
                                          </p:val>
                                        </p:tav>
                                        <p:tav tm="100000">
                                          <p:val>
                                            <p:strVal val="#ppt_x"/>
                                          </p:val>
                                        </p:tav>
                                      </p:tavLst>
                                    </p:anim>
                                    <p:anim calcmode="lin" valueType="num">
                                      <p:cBhvr additive="base">
                                        <p:cTn id="8" dur="500" fill="hold"/>
                                        <p:tgtEl>
                                          <p:spTgt spid="471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A6AC0EE6-CF15-4FDF-A37C-268083F676F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040D028-F91D-4315-BDAE-51024D439E5E}"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254982" name="Text Box 6">
            <a:extLst>
              <a:ext uri="{FF2B5EF4-FFF2-40B4-BE49-F238E27FC236}">
                <a16:creationId xmlns:a16="http://schemas.microsoft.com/office/drawing/2014/main" id="{E3E1179B-6946-4B9A-931C-795A5887F065}"/>
              </a:ext>
            </a:extLst>
          </p:cNvPr>
          <p:cNvSpPr txBox="1">
            <a:spLocks noChangeArrowheads="1"/>
          </p:cNvSpPr>
          <p:nvPr/>
        </p:nvSpPr>
        <p:spPr bwMode="auto">
          <a:xfrm>
            <a:off x="1752600" y="2819400"/>
            <a:ext cx="487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4983" name="Text Box 7">
            <a:extLst>
              <a:ext uri="{FF2B5EF4-FFF2-40B4-BE49-F238E27FC236}">
                <a16:creationId xmlns:a16="http://schemas.microsoft.com/office/drawing/2014/main" id="{DF69804C-7259-4407-8CE9-9D1AA962AC31}"/>
              </a:ext>
            </a:extLst>
          </p:cNvPr>
          <p:cNvSpPr txBox="1">
            <a:spLocks noChangeArrowheads="1"/>
          </p:cNvSpPr>
          <p:nvPr/>
        </p:nvSpPr>
        <p:spPr bwMode="auto">
          <a:xfrm>
            <a:off x="0" y="0"/>
            <a:ext cx="9144000" cy="544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فليكن فيكم هذا الفكر الذي في المسيح يسوع أيضاً</a:t>
            </a:r>
          </a:p>
          <a:p>
            <a:pPr marL="0" marR="0" lvl="0" indent="0" algn="ctr" defTabSz="914400" rtl="0" eaLnBrk="0" fontAlgn="base" latinLnBrk="0" hangingPunct="0">
              <a:lnSpc>
                <a:spcPct val="100000"/>
              </a:lnSpc>
              <a:spcBef>
                <a:spcPct val="50000"/>
              </a:spcBef>
              <a:spcAft>
                <a:spcPct val="0"/>
              </a:spcAft>
              <a:buClrTx/>
              <a:buSzTx/>
              <a:buFontTx/>
              <a:buNone/>
              <a:tabLst/>
              <a:defRPr/>
            </a:pPr>
            <a:r>
              <a:rPr lang="ar-JO" altLang="en-US" sz="2400" b="1" dirty="0">
                <a:solidFill>
                  <a:srgbClr val="FFFFFF"/>
                </a:solidFill>
                <a:latin typeface="Verdana" panose="020B0604030504040204" pitchFamily="34" charset="0"/>
                <a:cs typeface="Arial" panose="020B0604020202020204" pitchFamily="34" charset="0"/>
              </a:rPr>
              <a:t>الذي أذ كان في صورة الله لم يحسب خلسة أن يكون معادلاً لله</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لكنه أخلى نفسه آخذاً صورة عبد صائراً في شبه الناس</a:t>
            </a:r>
          </a:p>
          <a:p>
            <a:pPr marL="0" marR="0" lvl="0" indent="0" algn="ctr" defTabSz="914400" rtl="0" eaLnBrk="0" fontAlgn="base" latinLnBrk="0" hangingPunct="0">
              <a:lnSpc>
                <a:spcPct val="100000"/>
              </a:lnSpc>
              <a:spcBef>
                <a:spcPct val="50000"/>
              </a:spcBef>
              <a:spcAft>
                <a:spcPct val="0"/>
              </a:spcAft>
              <a:buClrTx/>
              <a:buSzTx/>
              <a:buFontTx/>
              <a:buNone/>
              <a:tabLst/>
              <a:defRPr/>
            </a:pPr>
            <a:r>
              <a:rPr lang="ar-JO" altLang="en-US" sz="2400" b="1" dirty="0">
                <a:solidFill>
                  <a:srgbClr val="FFFFFF"/>
                </a:solidFill>
                <a:latin typeface="Verdana" panose="020B0604030504040204" pitchFamily="34" charset="0"/>
                <a:cs typeface="Arial" panose="020B0604020202020204" pitchFamily="34" charset="0"/>
              </a:rPr>
              <a:t>و إذ وجد في الهيئة كإنسان وضع نفسه وأطاع حتى الموت موت الصليب</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لذلك رفعه الله أيضاً وأعطاه اسماً فوق كل اسم</a:t>
            </a:r>
          </a:p>
          <a:p>
            <a:pPr marL="0" marR="0" lvl="0" indent="0" algn="ctr" defTabSz="914400" rtl="0" eaLnBrk="0" fontAlgn="base" latinLnBrk="0" hangingPunct="0">
              <a:lnSpc>
                <a:spcPct val="100000"/>
              </a:lnSpc>
              <a:spcBef>
                <a:spcPct val="50000"/>
              </a:spcBef>
              <a:spcAft>
                <a:spcPct val="0"/>
              </a:spcAft>
              <a:buClrTx/>
              <a:buSzTx/>
              <a:buFontTx/>
              <a:buNone/>
              <a:tabLst/>
              <a:defRPr/>
            </a:pPr>
            <a:r>
              <a:rPr lang="ar-JO" altLang="en-US" sz="2400" b="1" dirty="0">
                <a:solidFill>
                  <a:srgbClr val="FFFFFF"/>
                </a:solidFill>
                <a:latin typeface="Verdana" panose="020B0604030504040204" pitchFamily="34" charset="0"/>
                <a:cs typeface="Arial" panose="020B0604020202020204" pitchFamily="34" charset="0"/>
              </a:rPr>
              <a:t>لكي تجثو باسم يسوع كل ركبة ممن في السماء ومن على الأرض ومن تحت الأرض</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ويعترف كل لسان أن يسوع المسيح هو رب لمجد الله الآب</a:t>
            </a:r>
            <a:endParaRPr kumimoji="0" lang="en-US" altLang="en-US" sz="2400" b="1"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endParaRPr>
          </a:p>
        </p:txBody>
      </p:sp>
      <p:sp>
        <p:nvSpPr>
          <p:cNvPr id="254984" name="Rectangle 8">
            <a:extLst>
              <a:ext uri="{FF2B5EF4-FFF2-40B4-BE49-F238E27FC236}">
                <a16:creationId xmlns:a16="http://schemas.microsoft.com/office/drawing/2014/main" id="{78E8C27C-BADD-404B-A23C-B5B79204D600}"/>
              </a:ext>
            </a:extLst>
          </p:cNvPr>
          <p:cNvSpPr>
            <a:spLocks noGrp="1" noChangeArrowheads="1"/>
          </p:cNvSpPr>
          <p:nvPr>
            <p:ph type="title" idx="4294967295"/>
          </p:nvPr>
        </p:nvSpPr>
        <p:spPr>
          <a:xfrm>
            <a:off x="1" y="5532438"/>
            <a:ext cx="9144000" cy="1325562"/>
          </a:xfrm>
        </p:spPr>
        <p:txBody>
          <a:bodyPr/>
          <a:lstStyle/>
          <a:p>
            <a:r>
              <a:rPr lang="ar-JO" altLang="en-US" dirty="0">
                <a:solidFill>
                  <a:srgbClr val="FFFF00"/>
                </a:solidFill>
                <a:effectLst/>
              </a:rPr>
              <a:t>فيلبي 2: 5-11</a:t>
            </a:r>
            <a:endParaRPr lang="en-US" altLang="en-US" dirty="0">
              <a:solidFill>
                <a:srgbClr val="FFFF00"/>
              </a:solidFill>
              <a:effectLst/>
            </a:endParaRPr>
          </a:p>
        </p:txBody>
      </p:sp>
    </p:spTree>
    <p:extLst>
      <p:ext uri="{BB962C8B-B14F-4D97-AF65-F5344CB8AC3E}">
        <p14:creationId xmlns:p14="http://schemas.microsoft.com/office/powerpoint/2010/main" val="1396364450"/>
      </p:ext>
    </p:extLst>
  </p:cSld>
  <p:clrMapOvr>
    <a:masterClrMapping/>
  </p:clrMapOvr>
  <p:transition>
    <p:fade thruBlk="1"/>
  </p:transition>
</p:sld>
</file>

<file path=ppt/slides/slide1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حمل الصليب</a:t>
            </a:r>
            <a:endParaRPr lang="en-US" sz="4000" b="1"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3600" b="1" dirty="0">
                <a:solidFill>
                  <a:srgbClr val="800000"/>
                </a:solidFill>
                <a:effectLst>
                  <a:glow rad="139700">
                    <a:srgbClr val="FFFFFF">
                      <a:alpha val="91000"/>
                    </a:srgbClr>
                  </a:glow>
                </a:effectLst>
                <a:latin typeface="Arial" panose="020B0604020202020204" pitchFamily="34" charset="0"/>
                <a:cs typeface="Arial" panose="020B0604020202020204" pitchFamily="34" charset="0"/>
              </a:rPr>
              <a:t>الصلب</a:t>
            </a:r>
            <a:endParaRPr lang="en-US" sz="3600" b="1" dirty="0">
              <a:solidFill>
                <a:srgbClr val="000000"/>
              </a:solidFill>
              <a:effectLst>
                <a:glow rad="139700">
                  <a:srgbClr val="FFFFFF">
                    <a:alpha val="91000"/>
                  </a:srgbClr>
                </a:glow>
              </a:effectLst>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36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rPr>
              <a:t>اقتسام الملابس</a:t>
            </a:r>
            <a:endParaRPr lang="en-US" sz="36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107950" y="3429000"/>
            <a:ext cx="419109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2000"/>
                    </a:srgbClr>
                  </a:glow>
                </a:effectLst>
                <a:latin typeface="Arial" panose="020B0604020202020204" pitchFamily="34" charset="0"/>
                <a:cs typeface="Arial" panose="020B0604020202020204" pitchFamily="34" charset="0"/>
              </a:rPr>
              <a:t>الإهتمام بمريم</a:t>
            </a:r>
            <a:endParaRPr lang="en-US" sz="4000" b="1" dirty="0">
              <a:solidFill>
                <a:srgbClr val="000000"/>
              </a:solidFill>
              <a:effectLst>
                <a:glow rad="139700">
                  <a:srgbClr val="FFFFFF">
                    <a:alpha val="92000"/>
                  </a:srgbClr>
                </a:glow>
              </a:effectLst>
              <a:latin typeface="Arial" panose="020B0604020202020204" pitchFamily="34" charset="0"/>
              <a:cs typeface="Arial" panose="020B0604020202020204" pitchFamily="34"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27000">
                    <a:srgbClr val="FFFFFF">
                      <a:alpha val="90000"/>
                    </a:srgbClr>
                  </a:glow>
                </a:effectLst>
                <a:latin typeface="Arial" panose="020B0604020202020204" pitchFamily="34" charset="0"/>
                <a:cs typeface="Arial" panose="020B0604020202020204" pitchFamily="34" charset="0"/>
              </a:rPr>
              <a:t>عطشان</a:t>
            </a:r>
            <a:endParaRPr lang="en-US" sz="4000" b="1" dirty="0">
              <a:solidFill>
                <a:srgbClr val="000090"/>
              </a:solidFill>
              <a:effectLst>
                <a:glow rad="127000">
                  <a:srgbClr val="FFFFFF">
                    <a:alpha val="90000"/>
                  </a:srgbClr>
                </a:glow>
              </a:effectLst>
              <a:latin typeface="Arial" panose="020B0604020202020204" pitchFamily="34" charset="0"/>
              <a:cs typeface="Arial" panose="020B0604020202020204" pitchFamily="34" charset="0"/>
            </a:endParaRP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90"/>
                </a:solidFill>
                <a:effectLst>
                  <a:glow rad="127000">
                    <a:srgbClr val="FFFFFF">
                      <a:alpha val="88000"/>
                    </a:srgbClr>
                  </a:glow>
                </a:effectLst>
                <a:uLnTx/>
                <a:uFillTx/>
                <a:latin typeface="Arial" panose="020B0604020202020204" pitchFamily="34" charset="0"/>
                <a:cs typeface="Arial" panose="020B0604020202020204" pitchFamily="34" charset="0"/>
              </a:rPr>
              <a:t>دفع عن الخطية</a:t>
            </a:r>
            <a:endParaRPr kumimoji="0" lang="en-US" sz="4000" b="1" u="none" strike="noStrike" kern="1200" cap="none" spc="0" normalizeH="0" baseline="0" noProof="0" dirty="0">
              <a:ln>
                <a:noFill/>
              </a:ln>
              <a:solidFill>
                <a:srgbClr val="000090"/>
              </a:solidFill>
              <a:effectLst>
                <a:glow rad="127000">
                  <a:srgbClr val="FFFFFF">
                    <a:alpha val="88000"/>
                  </a:srgbClr>
                </a:glow>
              </a:effectLst>
              <a:uLnTx/>
              <a:uFillTx/>
              <a:latin typeface="Arial" panose="020B0604020202020204" pitchFamily="34" charset="0"/>
              <a:cs typeface="Arial" panose="020B0604020202020204" pitchFamily="34" charset="0"/>
            </a:endParaRPr>
          </a:p>
        </p:txBody>
      </p:sp>
      <p:sp>
        <p:nvSpPr>
          <p:cNvPr id="2" name="Rectangle 2">
            <a:extLst>
              <a:ext uri="{FF2B5EF4-FFF2-40B4-BE49-F238E27FC236}">
                <a16:creationId xmlns:a16="http://schemas.microsoft.com/office/drawing/2014/main" id="{D663E281-7B28-2391-1359-4CD21217CCC4}"/>
              </a:ext>
            </a:extLst>
          </p:cNvPr>
          <p:cNvSpPr txBox="1">
            <a:spLocks noChangeArrowheads="1"/>
          </p:cNvSpPr>
          <p:nvPr/>
        </p:nvSpPr>
        <p:spPr bwMode="auto">
          <a:xfrm>
            <a:off x="5112441" y="1220038"/>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ar-JO"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rPr>
              <a:t>التتميم</a:t>
            </a:r>
            <a:endParaRPr lang="en-US"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648971A-4D69-6438-DFC1-7D36D76078AF}"/>
              </a:ext>
            </a:extLst>
          </p:cNvPr>
          <p:cNvSpPr txBox="1">
            <a:spLocks noChangeArrowheads="1"/>
          </p:cNvSpPr>
          <p:nvPr/>
        </p:nvSpPr>
        <p:spPr bwMode="auto">
          <a:xfrm>
            <a:off x="407208" y="1220038"/>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ar-JO" sz="4000" b="1" u="sng"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نكران الذات</a:t>
            </a:r>
            <a:endParaRPr lang="en-US" sz="4000" b="1" u="sng"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067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E8957D25-D28E-43C5-9229-6ABDCDF6137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673EF7-327B-48D1-B8B7-3D82E13D8CAA}" type="slidenum">
              <a:rPr kumimoji="0" lang="en-US" altLang="en-US" sz="1200" u="none" strike="noStrike" kern="1200" cap="none" spc="0" normalizeH="0" baseline="0" noProof="0" smtClean="0">
                <a:ln>
                  <a:noFill/>
                </a:ln>
                <a:solidFill>
                  <a:srgbClr val="FFFFFF"/>
                </a:solidFill>
                <a:effectLst/>
                <a:uLnTx/>
                <a:uFillTx/>
                <a:latin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u="none" strike="noStrike" kern="1200" cap="none" spc="0" normalizeH="0" baseline="0" noProof="0" dirty="0">
              <a:ln>
                <a:noFill/>
              </a:ln>
              <a:solidFill>
                <a:srgbClr val="FFFFFF"/>
              </a:solidFill>
              <a:effectLst/>
              <a:uLnTx/>
              <a:uFillTx/>
              <a:latin typeface="Arial" panose="020B0604020202020204" pitchFamily="34" charset="0"/>
            </a:endParaRPr>
          </a:p>
        </p:txBody>
      </p:sp>
      <p:sp>
        <p:nvSpPr>
          <p:cNvPr id="272386" name="Rectangle 2">
            <a:extLst>
              <a:ext uri="{FF2B5EF4-FFF2-40B4-BE49-F238E27FC236}">
                <a16:creationId xmlns:a16="http://schemas.microsoft.com/office/drawing/2014/main" id="{5F3132DC-7D55-4FB2-B5B6-8BA1DFB4F93B}"/>
              </a:ext>
            </a:extLst>
          </p:cNvPr>
          <p:cNvSpPr>
            <a:spLocks noGrp="1" noRot="1" noChangeArrowheads="1"/>
          </p:cNvSpPr>
          <p:nvPr>
            <p:ph type="title"/>
          </p:nvPr>
        </p:nvSpPr>
        <p:spPr/>
        <p:txBody>
          <a:bodyPr/>
          <a:lstStyle/>
          <a:p>
            <a:r>
              <a:rPr lang="ar-JO" altLang="en-US" dirty="0">
                <a:solidFill>
                  <a:srgbClr val="FFFF00"/>
                </a:solidFill>
                <a:latin typeface="Arial" panose="020B0604020202020204" pitchFamily="34" charset="0"/>
              </a:rPr>
              <a:t>الصلب</a:t>
            </a:r>
            <a:endParaRPr lang="en-US" altLang="en-US" dirty="0">
              <a:solidFill>
                <a:srgbClr val="FFFF00"/>
              </a:solidFill>
              <a:latin typeface="Arial" panose="020B0604020202020204" pitchFamily="34" charset="0"/>
            </a:endParaRPr>
          </a:p>
        </p:txBody>
      </p:sp>
      <p:sp>
        <p:nvSpPr>
          <p:cNvPr id="272388" name="Text Box 4">
            <a:extLst>
              <a:ext uri="{FF2B5EF4-FFF2-40B4-BE49-F238E27FC236}">
                <a16:creationId xmlns:a16="http://schemas.microsoft.com/office/drawing/2014/main" id="{FE230949-35F4-4AC3-8AC0-AA70495ADBF4}"/>
              </a:ext>
            </a:extLst>
          </p:cNvPr>
          <p:cNvSpPr txBox="1">
            <a:spLocks noChangeArrowheads="1"/>
          </p:cNvSpPr>
          <p:nvPr/>
        </p:nvSpPr>
        <p:spPr bwMode="auto">
          <a:xfrm>
            <a:off x="685800" y="1447800"/>
            <a:ext cx="8001000"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anose="02020603050405020304" pitchFamily="18" charset="0"/>
                <a:cs typeface="Arial" panose="020B0604020202020204" pitchFamily="34" charset="0"/>
              </a:defRPr>
            </a:lvl1pPr>
            <a:lvl2pPr marL="914400" indent="-457200">
              <a:defRPr sz="2400">
                <a:solidFill>
                  <a:schemeClr val="tx1"/>
                </a:solidFill>
                <a:latin typeface="Times New Roman" panose="02020603050405020304" pitchFamily="18" charset="0"/>
                <a:cs typeface="Arial" panose="020B0604020202020204" pitchFamily="34" charset="0"/>
              </a:defRPr>
            </a:lvl2pPr>
            <a:lvl3pPr marL="1371600" indent="-457200">
              <a:defRPr sz="2400">
                <a:solidFill>
                  <a:schemeClr val="tx1"/>
                </a:solidFill>
                <a:latin typeface="Times New Roman" panose="02020603050405020304" pitchFamily="18" charset="0"/>
                <a:cs typeface="Arial" panose="020B0604020202020204" pitchFamily="34" charset="0"/>
              </a:defRPr>
            </a:lvl3pPr>
            <a:lvl4pPr marL="1828800" indent="-457200">
              <a:defRPr sz="2400">
                <a:solidFill>
                  <a:schemeClr val="tx1"/>
                </a:solidFill>
                <a:latin typeface="Times New Roman" panose="02020603050405020304" pitchFamily="18" charset="0"/>
                <a:cs typeface="Arial" panose="020B0604020202020204" pitchFamily="34" charset="0"/>
              </a:defRPr>
            </a:lvl4pPr>
            <a:lvl5pPr marL="2286000" indent="-457200">
              <a:defRPr sz="2400">
                <a:solidFill>
                  <a:schemeClr val="tx1"/>
                </a:solidFill>
                <a:latin typeface="Times New Roman" panose="02020603050405020304" pitchFamily="18" charset="0"/>
                <a:cs typeface="Arial" panose="020B0604020202020204" pitchFamily="34" charset="0"/>
              </a:defRPr>
            </a:lvl5pPr>
            <a:lvl6pPr marL="2743200" indent="-457200"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3200400" indent="-457200"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657600" indent="-457200"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4114800" indent="-457200"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457200" marR="0" lvl="0" indent="-457200" algn="r" defTabSz="914400" rtl="0" eaLnBrk="0" fontAlgn="base" latinLnBrk="0" hangingPunct="0">
              <a:lnSpc>
                <a:spcPct val="100000"/>
              </a:lnSpc>
              <a:spcBef>
                <a:spcPct val="50000"/>
              </a:spcBef>
              <a:spcAft>
                <a:spcPct val="0"/>
              </a:spcAft>
              <a:buClrTx/>
              <a:buSzTx/>
              <a:tabLst/>
              <a:defRPr/>
            </a:pPr>
            <a:r>
              <a:rPr lang="ar-JO" altLang="en-US" sz="2800" b="1" dirty="0">
                <a:solidFill>
                  <a:srgbClr val="FFFFFF"/>
                </a:solidFill>
                <a:latin typeface="Arial" panose="020B0604020202020204" pitchFamily="34" charset="0"/>
              </a:rPr>
              <a:t>1. أكثر أنواع القتل قسوة</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ndParaRPr>
          </a:p>
          <a:p>
            <a:pPr marL="457200" marR="0" lvl="0" indent="-457200" algn="r" defTabSz="914400" rtl="0" eaLnBrk="0" fontAlgn="base" latinLnBrk="0" hangingPunct="0">
              <a:lnSpc>
                <a:spcPct val="100000"/>
              </a:lnSpc>
              <a:spcBef>
                <a:spcPct val="50000"/>
              </a:spcBef>
              <a:spcAft>
                <a:spcPct val="0"/>
              </a:spcAft>
              <a:buClrTx/>
              <a:buSzTx/>
              <a:tabLst/>
              <a:defRPr/>
            </a:pPr>
            <a:r>
              <a:rPr lang="ar-JO" altLang="en-US" sz="2800" b="1" dirty="0">
                <a:solidFill>
                  <a:srgbClr val="FFFFFF"/>
                </a:solidFill>
                <a:latin typeface="Arial" panose="020B0604020202020204" pitchFamily="34" charset="0"/>
              </a:rPr>
              <a:t>2. أكثرها عاراً</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ndParaRPr>
          </a:p>
          <a:p>
            <a:pPr marL="457200" marR="0" lvl="0" indent="-457200" algn="r" defTabSz="914400" rtl="0" eaLnBrk="0" fontAlgn="base" latinLnBrk="0" hangingPunct="0">
              <a:lnSpc>
                <a:spcPct val="100000"/>
              </a:lnSpc>
              <a:spcBef>
                <a:spcPct val="50000"/>
              </a:spcBef>
              <a:spcAft>
                <a:spcPct val="0"/>
              </a:spcAft>
              <a:buClrTx/>
              <a:buSzTx/>
              <a:tabLst/>
              <a:defRPr/>
            </a:pPr>
            <a:r>
              <a:rPr lang="ar-JO" altLang="en-US" sz="2800" b="1" dirty="0">
                <a:solidFill>
                  <a:srgbClr val="FFFFFF"/>
                </a:solidFill>
                <a:latin typeface="Arial" panose="020B0604020202020204" pitchFamily="34" charset="0"/>
              </a:rPr>
              <a:t>3. استثناء المواطن الروماني منها</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ndParaRPr>
          </a:p>
          <a:p>
            <a:pPr marL="457200" marR="0" lvl="0" indent="-457200" algn="r" defTabSz="914400" rtl="0" eaLnBrk="0" fontAlgn="base" latinLnBrk="0" hangingPunct="0">
              <a:lnSpc>
                <a:spcPct val="100000"/>
              </a:lnSpc>
              <a:spcBef>
                <a:spcPct val="50000"/>
              </a:spcBef>
              <a:spcAft>
                <a:spcPct val="0"/>
              </a:spcAft>
              <a:buClrTx/>
              <a:buSzTx/>
              <a:tabLst/>
              <a:defRPr/>
            </a:pPr>
            <a:r>
              <a:rPr lang="ar-JO" altLang="en-US" sz="2800" b="1" dirty="0">
                <a:solidFill>
                  <a:srgbClr val="FFFFFF"/>
                </a:solidFill>
                <a:latin typeface="Arial" panose="020B0604020202020204" pitchFamily="34" charset="0"/>
              </a:rPr>
              <a:t>4. أسوأ المجرمين</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ndParaRPr>
          </a:p>
          <a:p>
            <a:pPr marL="457200" marR="0" lvl="0" indent="-457200" algn="r" defTabSz="914400" rtl="0" eaLnBrk="0" fontAlgn="base" latinLnBrk="0" hangingPunct="0">
              <a:lnSpc>
                <a:spcPct val="100000"/>
              </a:lnSpc>
              <a:spcBef>
                <a:spcPct val="50000"/>
              </a:spcBef>
              <a:spcAft>
                <a:spcPct val="0"/>
              </a:spcAft>
              <a:buClrTx/>
              <a:buSzTx/>
              <a:tabLst/>
              <a:defRPr/>
            </a:pPr>
            <a:r>
              <a:rPr lang="ar-JO" altLang="en-US" sz="2800" b="1" dirty="0">
                <a:solidFill>
                  <a:srgbClr val="FFFFFF"/>
                </a:solidFill>
                <a:latin typeface="Arial" panose="020B0604020202020204" pitchFamily="34" charset="0"/>
              </a:rPr>
              <a:t>5. الربط بالحبال أو المسامير</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ndParaRPr>
          </a:p>
          <a:p>
            <a:pPr marL="457200" marR="0" lvl="0" indent="-457200" algn="r" defTabSz="914400" rtl="0" eaLnBrk="0" fontAlgn="base" latinLnBrk="0" hangingPunct="0">
              <a:lnSpc>
                <a:spcPct val="100000"/>
              </a:lnSpc>
              <a:spcBef>
                <a:spcPct val="50000"/>
              </a:spcBef>
              <a:spcAft>
                <a:spcPct val="0"/>
              </a:spcAft>
              <a:buClrTx/>
              <a:buSzTx/>
              <a:tabLst/>
              <a:defRPr/>
            </a:pPr>
            <a:r>
              <a:rPr lang="ar-JO" altLang="en-US" sz="2800" b="1" noProof="0" dirty="0">
                <a:solidFill>
                  <a:srgbClr val="FFFFFF"/>
                </a:solidFill>
                <a:latin typeface="Arial" panose="020B0604020202020204" pitchFamily="34" charset="0"/>
              </a:rPr>
              <a:t>6. الأشكال هي (</a:t>
            </a:r>
            <a:r>
              <a:rPr lang="ar-JO" altLang="en-US" sz="2800" b="1" dirty="0">
                <a:solidFill>
                  <a:srgbClr val="FFFFFF"/>
                </a:solidFill>
                <a:latin typeface="Arial" panose="020B0604020202020204" pitchFamily="34" charset="0"/>
              </a:rPr>
              <a:t>إكس أو تي)</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ndParaRPr>
          </a:p>
          <a:p>
            <a:pPr marL="457200" marR="0" lvl="0" indent="-457200" algn="r" defTabSz="914400" rtl="0" eaLnBrk="0" fontAlgn="base" latinLnBrk="0" hangingPunct="0">
              <a:lnSpc>
                <a:spcPct val="100000"/>
              </a:lnSpc>
              <a:spcBef>
                <a:spcPct val="50000"/>
              </a:spcBef>
              <a:spcAft>
                <a:spcPct val="0"/>
              </a:spcAft>
              <a:buClrTx/>
              <a:buSzTx/>
              <a:tabLst/>
              <a:defRPr/>
            </a:pPr>
            <a:r>
              <a:rPr lang="ar-JO" altLang="en-US" sz="2800" b="1" dirty="0">
                <a:solidFill>
                  <a:srgbClr val="FFFFFF"/>
                </a:solidFill>
                <a:latin typeface="Arial" panose="020B0604020202020204" pitchFamily="34" charset="0"/>
              </a:rPr>
              <a:t>7. الموت بالإختناق</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ndParaRPr>
          </a:p>
          <a:p>
            <a:pPr marL="457200" marR="0" lvl="0" indent="-457200" algn="l" defTabSz="914400" rtl="0" eaLnBrk="0" fontAlgn="base" latinLnBrk="0" hangingPunct="0">
              <a:lnSpc>
                <a:spcPct val="100000"/>
              </a:lnSpc>
              <a:spcBef>
                <a:spcPct val="50000"/>
              </a:spcBef>
              <a:spcAft>
                <a:spcPct val="0"/>
              </a:spcAft>
              <a:buClrTx/>
              <a:buSzTx/>
              <a:buFontTx/>
              <a:buNone/>
              <a:tabLst/>
              <a:defRPr/>
            </a:pP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ndParaRPr>
          </a:p>
          <a:p>
            <a:pPr marL="457200" marR="0" lvl="0" indent="-457200" algn="l" defTabSz="914400" rtl="0" eaLnBrk="0" fontAlgn="base" latinLnBrk="0" hangingPunct="0">
              <a:lnSpc>
                <a:spcPct val="100000"/>
              </a:lnSpc>
              <a:spcBef>
                <a:spcPct val="50000"/>
              </a:spcBef>
              <a:spcAft>
                <a:spcPct val="0"/>
              </a:spcAft>
              <a:buClrTx/>
              <a:buSzTx/>
              <a:buFontTx/>
              <a:buNone/>
              <a:tabLst/>
              <a:defRPr/>
            </a:pP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ndParaRPr>
          </a:p>
        </p:txBody>
      </p:sp>
    </p:spTree>
    <p:extLst>
      <p:ext uri="{BB962C8B-B14F-4D97-AF65-F5344CB8AC3E}">
        <p14:creationId xmlns:p14="http://schemas.microsoft.com/office/powerpoint/2010/main" val="23007274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2386"/>
                                        </p:tgtEl>
                                        <p:attrNameLst>
                                          <p:attrName>style.visibility</p:attrName>
                                        </p:attrNameLst>
                                      </p:cBhvr>
                                      <p:to>
                                        <p:strVal val="visible"/>
                                      </p:to>
                                    </p:set>
                                    <p:animEffect transition="in" filter="fade">
                                      <p:cBhvr>
                                        <p:cTn id="7" dur="2000"/>
                                        <p:tgtEl>
                                          <p:spTgt spid="27238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72388">
                                            <p:txEl>
                                              <p:pRg st="0" end="0"/>
                                            </p:txEl>
                                          </p:spTgt>
                                        </p:tgtEl>
                                        <p:attrNameLst>
                                          <p:attrName>style.visibility</p:attrName>
                                        </p:attrNameLst>
                                      </p:cBhvr>
                                      <p:to>
                                        <p:strVal val="visible"/>
                                      </p:to>
                                    </p:set>
                                    <p:anim calcmode="lin" valueType="num">
                                      <p:cBhvr additive="base">
                                        <p:cTn id="12" dur="500" fill="hold"/>
                                        <p:tgtEl>
                                          <p:spTgt spid="27238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723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72388">
                                            <p:txEl>
                                              <p:pRg st="1" end="1"/>
                                            </p:txEl>
                                          </p:spTgt>
                                        </p:tgtEl>
                                        <p:attrNameLst>
                                          <p:attrName>style.visibility</p:attrName>
                                        </p:attrNameLst>
                                      </p:cBhvr>
                                      <p:to>
                                        <p:strVal val="visible"/>
                                      </p:to>
                                    </p:set>
                                    <p:anim calcmode="lin" valueType="num">
                                      <p:cBhvr additive="base">
                                        <p:cTn id="18" dur="500" fill="hold"/>
                                        <p:tgtEl>
                                          <p:spTgt spid="27238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7238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72388">
                                            <p:txEl>
                                              <p:pRg st="2" end="2"/>
                                            </p:txEl>
                                          </p:spTgt>
                                        </p:tgtEl>
                                        <p:attrNameLst>
                                          <p:attrName>style.visibility</p:attrName>
                                        </p:attrNameLst>
                                      </p:cBhvr>
                                      <p:to>
                                        <p:strVal val="visible"/>
                                      </p:to>
                                    </p:set>
                                    <p:anim calcmode="lin" valueType="num">
                                      <p:cBhvr additive="base">
                                        <p:cTn id="24" dur="500" fill="hold"/>
                                        <p:tgtEl>
                                          <p:spTgt spid="272388">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7238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72388">
                                            <p:txEl>
                                              <p:pRg st="3" end="3"/>
                                            </p:txEl>
                                          </p:spTgt>
                                        </p:tgtEl>
                                        <p:attrNameLst>
                                          <p:attrName>style.visibility</p:attrName>
                                        </p:attrNameLst>
                                      </p:cBhvr>
                                      <p:to>
                                        <p:strVal val="visible"/>
                                      </p:to>
                                    </p:set>
                                    <p:anim calcmode="lin" valueType="num">
                                      <p:cBhvr additive="base">
                                        <p:cTn id="30" dur="500" fill="hold"/>
                                        <p:tgtEl>
                                          <p:spTgt spid="272388">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7238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72388">
                                            <p:txEl>
                                              <p:pRg st="4" end="4"/>
                                            </p:txEl>
                                          </p:spTgt>
                                        </p:tgtEl>
                                        <p:attrNameLst>
                                          <p:attrName>style.visibility</p:attrName>
                                        </p:attrNameLst>
                                      </p:cBhvr>
                                      <p:to>
                                        <p:strVal val="visible"/>
                                      </p:to>
                                    </p:set>
                                    <p:anim calcmode="lin" valueType="num">
                                      <p:cBhvr additive="base">
                                        <p:cTn id="36" dur="500" fill="hold"/>
                                        <p:tgtEl>
                                          <p:spTgt spid="272388">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7238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72388">
                                            <p:txEl>
                                              <p:pRg st="5" end="5"/>
                                            </p:txEl>
                                          </p:spTgt>
                                        </p:tgtEl>
                                        <p:attrNameLst>
                                          <p:attrName>style.visibility</p:attrName>
                                        </p:attrNameLst>
                                      </p:cBhvr>
                                      <p:to>
                                        <p:strVal val="visible"/>
                                      </p:to>
                                    </p:set>
                                    <p:anim calcmode="lin" valueType="num">
                                      <p:cBhvr additive="base">
                                        <p:cTn id="42" dur="500" fill="hold"/>
                                        <p:tgtEl>
                                          <p:spTgt spid="272388">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7238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72388">
                                            <p:txEl>
                                              <p:pRg st="6" end="6"/>
                                            </p:txEl>
                                          </p:spTgt>
                                        </p:tgtEl>
                                        <p:attrNameLst>
                                          <p:attrName>style.visibility</p:attrName>
                                        </p:attrNameLst>
                                      </p:cBhvr>
                                      <p:to>
                                        <p:strVal val="visible"/>
                                      </p:to>
                                    </p:set>
                                    <p:anim calcmode="lin" valueType="num">
                                      <p:cBhvr additive="base">
                                        <p:cTn id="48" dur="500" fill="hold"/>
                                        <p:tgtEl>
                                          <p:spTgt spid="272388">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7238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6"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2"/>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750" y="692150"/>
            <a:ext cx="9240838" cy="615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5563" y="-100013"/>
            <a:ext cx="3779837" cy="6858001"/>
          </a:xfrm>
        </p:spPr>
        <p:txBody>
          <a:bodyPr/>
          <a:lstStyle/>
          <a:p>
            <a:pPr>
              <a:defRPr/>
            </a:pPr>
            <a:r>
              <a:rPr lang="ar-JO" sz="8000" b="1" dirty="0">
                <a:solidFill>
                  <a:srgbClr val="D50800"/>
                </a:solidFill>
                <a:latin typeface="Arial" panose="020B0604020202020204" pitchFamily="34" charset="0"/>
                <a:ea typeface="ＭＳ Ｐゴシック" charset="0"/>
                <a:cs typeface="Arial" panose="020B0604020202020204" pitchFamily="34" charset="0"/>
              </a:rPr>
              <a:t>دين الخطية الثقيل</a:t>
            </a:r>
            <a:endParaRPr lang="en-US" sz="8000" b="1" dirty="0">
              <a:solidFill>
                <a:srgbClr val="D508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495060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ChangeArrowheads="1"/>
          </p:cNvSpPr>
          <p:nvPr/>
        </p:nvSpPr>
        <p:spPr bwMode="auto">
          <a:xfrm>
            <a:off x="-36513" y="0"/>
            <a:ext cx="9180513" cy="6858000"/>
          </a:xfrm>
          <a:prstGeom prst="rect">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 name="Title 1"/>
          <p:cNvSpPr>
            <a:spLocks noGrp="1"/>
          </p:cNvSpPr>
          <p:nvPr>
            <p:ph type="title"/>
          </p:nvPr>
        </p:nvSpPr>
        <p:spPr>
          <a:xfrm>
            <a:off x="107950" y="908050"/>
            <a:ext cx="8229600" cy="1143000"/>
          </a:xfrm>
        </p:spPr>
        <p:txBody>
          <a:bodyPr/>
          <a:lstStyle/>
          <a:p>
            <a:pPr>
              <a:defRPr/>
            </a:pPr>
            <a:r>
              <a:rPr lang="en-US" dirty="0">
                <a:latin typeface="Tahoma" charset="0"/>
                <a:ea typeface="ＭＳ Ｐゴシック" charset="0"/>
              </a:rPr>
              <a:t>The Debt of Sin</a:t>
            </a:r>
          </a:p>
        </p:txBody>
      </p:sp>
      <p:grpSp>
        <p:nvGrpSpPr>
          <p:cNvPr id="221187" name="Group 5"/>
          <p:cNvGrpSpPr>
            <a:grpSpLocks/>
          </p:cNvGrpSpPr>
          <p:nvPr/>
        </p:nvGrpSpPr>
        <p:grpSpPr bwMode="auto">
          <a:xfrm>
            <a:off x="147638" y="876300"/>
            <a:ext cx="8128000" cy="5105400"/>
            <a:chOff x="147960" y="876300"/>
            <a:chExt cx="8128000" cy="5105400"/>
          </a:xfrm>
        </p:grpSpPr>
        <p:pic>
          <p:nvPicPr>
            <p:cNvPr id="221189" name="Picture 2"/>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7960" y="876300"/>
              <a:ext cx="81280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1190" name="Rectangle 4"/>
            <p:cNvSpPr>
              <a:spLocks noChangeArrowheads="1"/>
            </p:cNvSpPr>
            <p:nvPr/>
          </p:nvSpPr>
          <p:spPr bwMode="auto">
            <a:xfrm rot="1058155">
              <a:off x="914449" y="1377713"/>
              <a:ext cx="6837828" cy="2883426"/>
            </a:xfrm>
            <a:prstGeom prst="rect">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sp>
        <p:nvSpPr>
          <p:cNvPr id="4" name="Rectangle 3"/>
          <p:cNvSpPr/>
          <p:nvPr/>
        </p:nvSpPr>
        <p:spPr>
          <a:xfrm rot="696991">
            <a:off x="3780909" y="1843678"/>
            <a:ext cx="2643673" cy="2646878"/>
          </a:xfrm>
          <a:prstGeom prst="rect">
            <a:avLst/>
          </a:prstGeom>
          <a:solidFill>
            <a:schemeClr val="accent1">
              <a:lumMod val="50000"/>
            </a:schemeClr>
          </a:solidFill>
          <a:ln w="76200" cmpd="sng">
            <a:solidFill>
              <a:srgbClr val="FF0000"/>
            </a:solidFill>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600" b="1" u="none" strike="noStrike" kern="1200" cap="none" spc="0" normalizeH="0" baseline="0" noProof="0" dirty="0">
                <a:ln w="17780" cmpd="sng">
                  <a:solidFill>
                    <a:srgbClr val="FFFFFF"/>
                  </a:solidFill>
                  <a:prstDash val="solid"/>
                  <a:miter lim="800000"/>
                </a:ln>
                <a:solidFill>
                  <a:srgbClr val="FFFFFF"/>
                </a:solidFill>
                <a:effectLst>
                  <a:outerShdw blurRad="50800" algn="tl" rotWithShape="0">
                    <a:srgbClr val="000000"/>
                  </a:outerShdw>
                </a:effectLst>
                <a:uLnTx/>
                <a:uFillTx/>
                <a:latin typeface="Arial" panose="020B0604020202020204" pitchFamily="34" charset="0"/>
                <a:ea typeface="ＭＳ Ｐゴシック" charset="0"/>
              </a:rPr>
              <a:t>دَين</a:t>
            </a:r>
            <a:endParaRPr kumimoji="0" lang="en-US" sz="5400" b="1" u="none" strike="noStrike" kern="1200" cap="none" spc="0" normalizeH="0" baseline="0" noProof="0" dirty="0">
              <a:ln w="12700">
                <a:solidFill>
                  <a:srgbClr val="FFFFCC">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62006811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2209" name="Picture 4" descr="Finished"/>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95250"/>
            <a:ext cx="5092700" cy="704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10" name="Picture 5"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6" name="Rectangle 2"/>
          <p:cNvSpPr>
            <a:spLocks noGrp="1" noChangeArrowheads="1"/>
          </p:cNvSpPr>
          <p:nvPr>
            <p:ph type="title"/>
          </p:nvPr>
        </p:nvSpPr>
        <p:spPr>
          <a:xfrm>
            <a:off x="1524000" y="1447800"/>
            <a:ext cx="72390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ar-JO" altLang="ja-JP" b="1" dirty="0">
                <a:effectLst/>
                <a:latin typeface="Arial" panose="020B0604020202020204" pitchFamily="34" charset="0"/>
                <a:ea typeface="ＭＳ Ｐゴシック" charset="0"/>
                <a:cs typeface="Arial" panose="020B0604020202020204" pitchFamily="34" charset="0"/>
              </a:rPr>
              <a:t>قد أكمل</a:t>
            </a:r>
            <a:endParaRPr lang="en-US" b="1" dirty="0">
              <a:effectLst/>
              <a:latin typeface="Arial" panose="020B0604020202020204" pitchFamily="34" charset="0"/>
              <a:ea typeface="ＭＳ Ｐゴシック" charset="0"/>
              <a:cs typeface="Arial" panose="020B0604020202020204" pitchFamily="34" charset="0"/>
            </a:endParaRPr>
          </a:p>
        </p:txBody>
      </p:sp>
      <p:sp>
        <p:nvSpPr>
          <p:cNvPr id="88070" name="Text Box 6"/>
          <p:cNvSpPr txBox="1">
            <a:spLocks noChangeArrowheads="1"/>
          </p:cNvSpPr>
          <p:nvPr/>
        </p:nvSpPr>
        <p:spPr bwMode="auto">
          <a:xfrm rot="-1669184">
            <a:off x="-146050" y="1751013"/>
            <a:ext cx="4953000" cy="1903412"/>
          </a:xfrm>
          <a:prstGeom prst="rect">
            <a:avLst/>
          </a:prstGeom>
          <a:noFill/>
          <a:ln>
            <a:noFill/>
          </a:ln>
          <a:effectLst>
            <a:outerShdw blurRad="63500" dist="107763" dir="189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17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قانونياً</a:t>
            </a:r>
            <a:endParaRPr kumimoji="0" lang="en-US" sz="117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3" descr="Cork"/>
          <p:cNvSpPr txBox="1">
            <a:spLocks noChangeArrowheads="1"/>
          </p:cNvSpPr>
          <p:nvPr/>
        </p:nvSpPr>
        <p:spPr bwMode="auto">
          <a:xfrm rot="19758282">
            <a:off x="2697163" y="3236913"/>
            <a:ext cx="3124200" cy="2819400"/>
          </a:xfrm>
          <a:prstGeom prst="rect">
            <a:avLst/>
          </a:prstGeom>
          <a:noFill/>
          <a:ln>
            <a:noFill/>
          </a:ln>
          <a:effec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ar-JO" sz="72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مدفوع</a:t>
            </a:r>
          </a:p>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lang="ar-JO" sz="7200" b="1"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بالكامل</a:t>
            </a:r>
            <a:endParaRPr kumimoji="0" lang="en-US" sz="72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2223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8066"/>
                                        </p:tgtEl>
                                        <p:attrNameLst>
                                          <p:attrName>style.visibility</p:attrName>
                                        </p:attrNameLst>
                                      </p:cBhvr>
                                      <p:to>
                                        <p:strVal val="visible"/>
                                      </p:to>
                                    </p:set>
                                    <p:animEffect transition="in" filter="dissolve">
                                      <p:cBhvr>
                                        <p:cTn id="7" dur="500"/>
                                        <p:tgtEl>
                                          <p:spTgt spid="88066"/>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88070"/>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7">
                                            <p:txEl>
                                              <p:pRg st="0" end="0"/>
                                            </p:txEl>
                                          </p:spTgt>
                                        </p:tgtEl>
                                        <p:attrNameLst>
                                          <p:attrName>style.visibility</p:attrName>
                                        </p:attrNameLst>
                                      </p:cBhvr>
                                      <p:to>
                                        <p:strVal val="visible"/>
                                      </p:to>
                                    </p:set>
                                  </p:childTnLst>
                                </p:cTn>
                              </p:par>
                            </p:childTnLst>
                          </p:cTn>
                        </p:par>
                        <p:par>
                          <p:cTn id="14" fill="hold">
                            <p:stCondLst>
                              <p:cond delay="10500"/>
                            </p:stCondLst>
                            <p:childTnLst>
                              <p:par>
                                <p:cTn id="15" presetID="1" presetClass="entr" presetSubtype="0" fill="hold" grpId="0" nodeType="afterEffect">
                                  <p:stCondLst>
                                    <p:cond delay="3000"/>
                                  </p:stCondLst>
                                  <p:childTnLst>
                                    <p:set>
                                      <p:cBhvr>
                                        <p:cTn id="16" dur="1" fill="hold">
                                          <p:stCondLst>
                                            <p:cond delay="499"/>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animBg="1" autoUpdateAnimBg="0"/>
      <p:bldP spid="88070" grpId="0" autoUpdateAnimBg="0"/>
      <p:bldP spid="7" grpId="0" build="p" autoUpdateAnimBg="0" advAuto="3000"/>
    </p:bldLst>
  </p:timing>
</p:sld>
</file>

<file path=ppt/slides/slide1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5112441" y="1220038"/>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ar-JO"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rPr>
              <a:t>التتميم</a:t>
            </a:r>
            <a:endParaRPr lang="en-US"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407208" y="1220038"/>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ar-JO" sz="4000" b="1" u="sng"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نكران الذات</a:t>
            </a:r>
            <a:endParaRPr lang="en-US" sz="4000" b="1" u="sng"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حمل الصليب</a:t>
            </a:r>
            <a:endParaRPr lang="en-US" sz="4000" b="1"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3600" b="1" dirty="0">
                <a:solidFill>
                  <a:srgbClr val="800000"/>
                </a:solidFill>
                <a:effectLst>
                  <a:glow rad="139700">
                    <a:srgbClr val="FFFFFF">
                      <a:alpha val="91000"/>
                    </a:srgbClr>
                  </a:glow>
                </a:effectLst>
                <a:latin typeface="Arial" panose="020B0604020202020204" pitchFamily="34" charset="0"/>
                <a:cs typeface="Arial" panose="020B0604020202020204" pitchFamily="34" charset="0"/>
              </a:rPr>
              <a:t>الصلب</a:t>
            </a:r>
            <a:endParaRPr lang="en-US" sz="3600" b="1" dirty="0">
              <a:solidFill>
                <a:srgbClr val="000000"/>
              </a:solidFill>
              <a:effectLst>
                <a:glow rad="139700">
                  <a:srgbClr val="FFFFFF">
                    <a:alpha val="91000"/>
                  </a:srgbClr>
                </a:glow>
              </a:effectLst>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36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rPr>
              <a:t>اقتسام الملابس</a:t>
            </a:r>
            <a:endParaRPr lang="en-US" sz="36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107950" y="3429000"/>
            <a:ext cx="419109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2000"/>
                    </a:srgbClr>
                  </a:glow>
                </a:effectLst>
                <a:latin typeface="Arial" panose="020B0604020202020204" pitchFamily="34" charset="0"/>
                <a:cs typeface="Arial" panose="020B0604020202020204" pitchFamily="34" charset="0"/>
              </a:rPr>
              <a:t>الإهتمام بمريم</a:t>
            </a:r>
            <a:endParaRPr lang="en-US" sz="4000" b="1" dirty="0">
              <a:solidFill>
                <a:srgbClr val="000000"/>
              </a:solidFill>
              <a:effectLst>
                <a:glow rad="139700">
                  <a:srgbClr val="FFFFFF">
                    <a:alpha val="92000"/>
                  </a:srgbClr>
                </a:glow>
              </a:effectLst>
              <a:latin typeface="Arial" panose="020B0604020202020204" pitchFamily="34" charset="0"/>
              <a:cs typeface="Arial" panose="020B0604020202020204" pitchFamily="34"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27000">
                    <a:srgbClr val="FFFFFF">
                      <a:alpha val="90000"/>
                    </a:srgbClr>
                  </a:glow>
                </a:effectLst>
                <a:latin typeface="Arial" panose="020B0604020202020204" pitchFamily="34" charset="0"/>
                <a:cs typeface="Arial" panose="020B0604020202020204" pitchFamily="34" charset="0"/>
              </a:rPr>
              <a:t>عطشان</a:t>
            </a:r>
            <a:endParaRPr lang="en-US" sz="4000" b="1" dirty="0">
              <a:solidFill>
                <a:srgbClr val="000090"/>
              </a:solidFill>
              <a:effectLst>
                <a:glow rad="127000">
                  <a:srgbClr val="FFFFFF">
                    <a:alpha val="90000"/>
                  </a:srgbClr>
                </a:glow>
              </a:effectLst>
              <a:latin typeface="Arial" panose="020B0604020202020204" pitchFamily="34" charset="0"/>
              <a:cs typeface="Arial" panose="020B0604020202020204" pitchFamily="34" charset="0"/>
            </a:endParaRP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27000">
                    <a:srgbClr val="FFFFFF">
                      <a:alpha val="88000"/>
                    </a:srgbClr>
                  </a:glow>
                </a:effectLst>
                <a:latin typeface="Arial" panose="020B0604020202020204" pitchFamily="34" charset="0"/>
                <a:cs typeface="Arial" panose="020B0604020202020204" pitchFamily="34" charset="0"/>
              </a:rPr>
              <a:t>دفع عن الخطية</a:t>
            </a:r>
            <a:endParaRPr lang="en-US" sz="4000" b="1" dirty="0">
              <a:solidFill>
                <a:srgbClr val="000090"/>
              </a:solidFill>
              <a:effectLst>
                <a:glow rad="127000">
                  <a:srgbClr val="FFFFFF">
                    <a:alpha val="88000"/>
                  </a:srgbClr>
                </a:glow>
              </a:effectLst>
              <a:latin typeface="Arial" panose="020B0604020202020204" pitchFamily="34" charset="0"/>
              <a:cs typeface="Arial" panose="020B0604020202020204" pitchFamily="34" charset="0"/>
            </a:endParaRPr>
          </a:p>
        </p:txBody>
      </p:sp>
      <p:sp>
        <p:nvSpPr>
          <p:cNvPr id="12" name="Rectangle 2"/>
          <p:cNvSpPr txBox="1">
            <a:spLocks noChangeArrowheads="1"/>
          </p:cNvSpPr>
          <p:nvPr/>
        </p:nvSpPr>
        <p:spPr bwMode="auto">
          <a:xfrm>
            <a:off x="4464050" y="41497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lang="ar-JO" sz="4000" b="1" dirty="0">
                <a:solidFill>
                  <a:srgbClr val="000090"/>
                </a:solidFill>
                <a:effectLst>
                  <a:glow rad="101600">
                    <a:srgbClr val="FFFFFF">
                      <a:alpha val="91000"/>
                    </a:srgbClr>
                  </a:glow>
                </a:effectLst>
                <a:latin typeface="Arial" panose="020B0604020202020204" pitchFamily="34" charset="0"/>
                <a:cs typeface="Arial" panose="020B0604020202020204" pitchFamily="34" charset="0"/>
              </a:rPr>
              <a:t>الجنب المطعون</a:t>
            </a:r>
            <a:endParaRPr kumimoji="0" lang="en-US" sz="4000" b="1" u="none" strike="noStrike" kern="1200" cap="none" spc="0" normalizeH="0" baseline="0" noProof="0" dirty="0">
              <a:ln>
                <a:noFill/>
              </a:ln>
              <a:solidFill>
                <a:srgbClr val="000090"/>
              </a:solidFill>
              <a:effectLst>
                <a:glow rad="101600">
                  <a:srgbClr val="FFFFFF">
                    <a:alpha val="91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06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3" descr="John 19.32 Soldier Breaks 2nd leg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لماذا كسر الساقين؟</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8008458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2" descr="lamb cut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00013"/>
            <a:ext cx="92376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50825" y="44450"/>
            <a:ext cx="5699125" cy="1354138"/>
          </a:xfrm>
        </p:spPr>
        <p:txBody>
          <a:bodyPr/>
          <a:lstStyle/>
          <a:p>
            <a:pPr>
              <a:defRPr/>
            </a:pPr>
            <a:r>
              <a:rPr lang="ar-JO" b="1" dirty="0">
                <a:latin typeface="Arial" panose="020B0604020202020204" pitchFamily="34" charset="0"/>
                <a:cs typeface="Arial" panose="020B0604020202020204" pitchFamily="34" charset="0"/>
              </a:rPr>
              <a:t>كانت حملان الفصح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لا تشوبها شائبة</a:t>
            </a:r>
            <a:endParaRPr lang="en-US" b="1" dirty="0">
              <a:solidFill>
                <a:schemeClr val="tx1"/>
              </a:solidFill>
              <a:effectLst>
                <a:outerShdw blurRad="50800" dist="63500" dir="2700000" algn="tl" rotWithShape="0">
                  <a:srgbClr val="000000">
                    <a:alpha val="89000"/>
                  </a:srgbClr>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347727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2" descr="lamb dea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9375" y="1052513"/>
            <a:ext cx="9331325" cy="583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50825" y="0"/>
            <a:ext cx="8686800" cy="1412875"/>
          </a:xfrm>
          <a:solidFill>
            <a:schemeClr val="tx2">
              <a:lumMod val="10000"/>
            </a:schemeClr>
          </a:solidFill>
        </p:spPr>
        <p:txBody>
          <a:bodyPr/>
          <a:lstStyle/>
          <a:p>
            <a:pPr>
              <a:defRPr/>
            </a:pPr>
            <a:r>
              <a:rPr lang="ar-JO" b="1" dirty="0">
                <a:latin typeface="Arial" panose="020B0604020202020204" pitchFamily="34" charset="0"/>
                <a:cs typeface="Arial" panose="020B0604020202020204" pitchFamily="34" charset="0"/>
              </a:rPr>
              <a:t>تم تخصيص حملان الفصح كاملة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دون كسر أي أرجل</a:t>
            </a:r>
            <a:endParaRPr lang="en-US" b="1" dirty="0">
              <a:latin typeface="Arial" panose="020B0604020202020204" pitchFamily="34" charset="0"/>
              <a:ea typeface="ＭＳ Ｐゴシック" charset="0"/>
              <a:cs typeface="Arial" panose="020B0604020202020204" pitchFamily="34" charset="0"/>
            </a:endParaRPr>
          </a:p>
        </p:txBody>
      </p:sp>
      <p:sp>
        <p:nvSpPr>
          <p:cNvPr id="229379" name="TextBox 5"/>
          <p:cNvSpPr txBox="1">
            <a:spLocks noChangeArrowheads="1"/>
          </p:cNvSpPr>
          <p:nvPr/>
        </p:nvSpPr>
        <p:spPr bwMode="auto">
          <a:xfrm>
            <a:off x="0" y="5084763"/>
            <a:ext cx="5795963"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بيت واحد يؤكل لا تخرج من اللحم من البيت إلى خارج وعظماً لا تكسروا منه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9380" name="TextBox 6"/>
          <p:cNvSpPr txBox="1">
            <a:spLocks noChangeArrowheads="1"/>
          </p:cNvSpPr>
          <p:nvPr/>
        </p:nvSpPr>
        <p:spPr bwMode="auto">
          <a:xfrm>
            <a:off x="3348038" y="6396038"/>
            <a:ext cx="579596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خروج 12: 46، عدد 9: 12</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2902313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roasted lamb 2.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116632"/>
            <a:ext cx="9144000" cy="1138138"/>
          </a:xfrm>
        </p:spPr>
        <p:txBody>
          <a:bodyPr/>
          <a:lstStyle/>
          <a:p>
            <a:pPr>
              <a:defRPr/>
            </a:pPr>
            <a:r>
              <a:rPr lang="ar-JO" b="1" dirty="0">
                <a:latin typeface="Arial" panose="020B0604020202020204" pitchFamily="34" charset="0"/>
                <a:cs typeface="Arial" panose="020B0604020202020204" pitchFamily="34" charset="0"/>
              </a:rPr>
              <a:t>لا تزال حملان الفصح مخصصة بالكامل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دون كسر أي أرجل</a:t>
            </a:r>
            <a:endParaRPr lang="en-US" b="1" dirty="0">
              <a:solidFill>
                <a:schemeClr val="tx1"/>
              </a:solidFill>
              <a:effectLst>
                <a:glow rad="127000">
                  <a:srgbClr val="000000">
                    <a:alpha val="91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077606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2" descr="John 19.18 Crucifixion with 2 Other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288" y="1354138"/>
            <a:ext cx="9144000" cy="549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39750" y="1341438"/>
            <a:ext cx="8229600" cy="647700"/>
          </a:xfrm>
        </p:spPr>
        <p:txBody>
          <a:bodyPr/>
          <a:lstStyle/>
          <a:p>
            <a:pPr>
              <a:defRPr/>
            </a:pPr>
            <a:r>
              <a:rPr lang="ar-JO" sz="3600" b="1" dirty="0">
                <a:latin typeface="Arial" panose="020B0604020202020204" pitchFamily="34" charset="0"/>
                <a:ea typeface="ＭＳ Ｐゴシック" charset="0"/>
                <a:cs typeface="Arial" panose="020B0604020202020204" pitchFamily="34" charset="0"/>
              </a:rPr>
              <a:t>مزمور 34: 20</a:t>
            </a:r>
            <a:endParaRPr lang="en-US" sz="3600" b="1" dirty="0">
              <a:latin typeface="Arial" panose="020B0604020202020204" pitchFamily="34" charset="0"/>
              <a:ea typeface="ＭＳ Ｐゴシック" charset="0"/>
              <a:cs typeface="Arial" panose="020B0604020202020204" pitchFamily="34" charset="0"/>
            </a:endParaRPr>
          </a:p>
        </p:txBody>
      </p:sp>
      <p:sp>
        <p:nvSpPr>
          <p:cNvPr id="231427" name="Title 1"/>
          <p:cNvSpPr txBox="1">
            <a:spLocks/>
          </p:cNvSpPr>
          <p:nvPr/>
        </p:nvSpPr>
        <p:spPr bwMode="auto">
          <a:xfrm>
            <a:off x="0" y="0"/>
            <a:ext cx="9144000" cy="14128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يحفظ جميع عظامه واحد منها لا ينكسر</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5789153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3" descr="John 19.33 Jesus Die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26988"/>
            <a:ext cx="9144000" cy="5948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50825" y="6021388"/>
            <a:ext cx="8229600" cy="804862"/>
          </a:xfrm>
        </p:spPr>
        <p:txBody>
          <a:bodyPr/>
          <a:lstStyle/>
          <a:p>
            <a:pPr>
              <a:defRPr/>
            </a:pPr>
            <a:r>
              <a:rPr lang="ar-JO" sz="4800" b="1" dirty="0">
                <a:latin typeface="Arial" panose="020B0604020202020204" pitchFamily="34" charset="0"/>
                <a:ea typeface="ＭＳ Ｐゴシック" charset="0"/>
                <a:cs typeface="Arial" panose="020B0604020202020204" pitchFamily="34" charset="0"/>
              </a:rPr>
              <a:t>زكريا 12: 10</a:t>
            </a:r>
            <a:endParaRPr lang="en-US" sz="4800" b="1" dirty="0">
              <a:latin typeface="Arial" panose="020B0604020202020204" pitchFamily="34" charset="0"/>
              <a:ea typeface="ＭＳ Ｐゴシック" charset="0"/>
              <a:cs typeface="Arial" panose="020B0604020202020204" pitchFamily="34" charset="0"/>
            </a:endParaRPr>
          </a:p>
        </p:txBody>
      </p:sp>
      <p:sp>
        <p:nvSpPr>
          <p:cNvPr id="232451" name="Title 1"/>
          <p:cNvSpPr txBox="1">
            <a:spLocks/>
          </p:cNvSpPr>
          <p:nvPr/>
        </p:nvSpPr>
        <p:spPr bwMode="auto">
          <a:xfrm>
            <a:off x="0" y="-100013"/>
            <a:ext cx="5076825" cy="60213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CC"/>
                </a:solidFill>
                <a:latin typeface="Arial" panose="020B0604020202020204" pitchFamily="34" charset="0"/>
                <a:cs typeface="Arial" panose="020B0604020202020204" pitchFamily="34" charset="0"/>
              </a:rPr>
              <a:t>وأفيض على بيت داود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CC"/>
                </a:solidFill>
                <a:latin typeface="Arial" panose="020B0604020202020204" pitchFamily="34" charset="0"/>
                <a:cs typeface="Arial" panose="020B0604020202020204" pitchFamily="34" charset="0"/>
              </a:rPr>
              <a:t>وعلى سكان أورشليم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CC"/>
                </a:solidFill>
                <a:latin typeface="Arial" panose="020B0604020202020204" pitchFamily="34" charset="0"/>
                <a:cs typeface="Arial" panose="020B0604020202020204" pitchFamily="34" charset="0"/>
              </a:rPr>
              <a:t>روح النعمة والتضرعات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00"/>
                </a:solidFill>
                <a:latin typeface="Arial" panose="020B0604020202020204" pitchFamily="34" charset="0"/>
                <a:cs typeface="Arial" panose="020B0604020202020204" pitchFamily="34" charset="0"/>
              </a:rPr>
              <a:t>فينظرون إلى الذي طعنوه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CC"/>
                </a:solidFill>
                <a:latin typeface="Arial" panose="020B0604020202020204" pitchFamily="34" charset="0"/>
                <a:cs typeface="Arial" panose="020B0604020202020204" pitchFamily="34" charset="0"/>
              </a:rPr>
              <a:t>وينوحون عليه كنائح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CC"/>
                </a:solidFill>
                <a:latin typeface="Arial" panose="020B0604020202020204" pitchFamily="34" charset="0"/>
                <a:cs typeface="Arial" panose="020B0604020202020204" pitchFamily="34" charset="0"/>
              </a:rPr>
              <a:t>على وحيد له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CC"/>
                </a:solidFill>
                <a:latin typeface="Arial" panose="020B0604020202020204" pitchFamily="34" charset="0"/>
                <a:cs typeface="Arial" panose="020B0604020202020204" pitchFamily="34" charset="0"/>
              </a:rPr>
              <a:t>ويكونون في مرارة عليه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CC"/>
                </a:solidFill>
                <a:latin typeface="Arial" panose="020B0604020202020204" pitchFamily="34" charset="0"/>
                <a:cs typeface="Arial" panose="020B0604020202020204" pitchFamily="34" charset="0"/>
              </a:rPr>
              <a:t>كمن هو في مرارة على بكره</a:t>
            </a:r>
            <a:endParaRPr kumimoji="0" lang="en-US"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1512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ar-JO" b="1" dirty="0">
                <a:solidFill>
                  <a:srgbClr val="FFFFFF"/>
                </a:solidFill>
                <a:latin typeface="Arial" panose="020B0604020202020204" pitchFamily="34" charset="0"/>
                <a:cs typeface="Arial" panose="020B0604020202020204" pitchFamily="34" charset="0"/>
              </a:rPr>
              <a:t>ملخص كتاب بنتيكوست</a:t>
            </a:r>
            <a:endParaRPr lang="en-US" b="1" dirty="0">
              <a:solidFill>
                <a:srgbClr val="FFFFF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8568952" cy="54751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جدل حول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 الإثني عشر من قبل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 التلاميذ من قبل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 الرسمي للملك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 لموت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رفض الملك</a:t>
            </a:r>
            <a:endParaRPr kumimoji="0" lang="en-US" sz="3200" b="1"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قيامة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1873" y="170016"/>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8359" name="Picture 7" descr="27">
            <a:extLst>
              <a:ext uri="{FF2B5EF4-FFF2-40B4-BE49-F238E27FC236}">
                <a16:creationId xmlns:a16="http://schemas.microsoft.com/office/drawing/2014/main" id="{C674D098-1B0C-4C4B-8F7F-FC2C5B0C2C0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5">
            <a:extLst>
              <a:ext uri="{FF2B5EF4-FFF2-40B4-BE49-F238E27FC236}">
                <a16:creationId xmlns:a16="http://schemas.microsoft.com/office/drawing/2014/main" id="{76816E44-C26C-4118-AE0D-35017E80180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1B3CF7-CE7B-4ACD-BBCB-95F7CDAAB95C}"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228357" name="Rectangle 5">
            <a:extLst>
              <a:ext uri="{FF2B5EF4-FFF2-40B4-BE49-F238E27FC236}">
                <a16:creationId xmlns:a16="http://schemas.microsoft.com/office/drawing/2014/main" id="{231E8238-9317-4A07-9A68-036D64795BB7}"/>
              </a:ext>
            </a:extLst>
          </p:cNvPr>
          <p:cNvSpPr>
            <a:spLocks noGrp="1" noChangeArrowheads="1"/>
          </p:cNvSpPr>
          <p:nvPr>
            <p:ph type="title"/>
          </p:nvPr>
        </p:nvSpPr>
        <p:spPr>
          <a:xfrm>
            <a:off x="0" y="0"/>
            <a:ext cx="9144000" cy="1139825"/>
          </a:xfrm>
        </p:spPr>
        <p:txBody>
          <a:bodyPr/>
          <a:lstStyle/>
          <a:p>
            <a:r>
              <a:rPr lang="ar-JO" altLang="en-US" dirty="0">
                <a:solidFill>
                  <a:schemeClr val="tx1"/>
                </a:solidFill>
                <a:effectLst>
                  <a:outerShdw blurRad="38100" dist="38100" dir="2700000" algn="tl">
                    <a:srgbClr val="000000"/>
                  </a:outerShdw>
                </a:effectLst>
                <a:latin typeface="Verdana" panose="020B0604030504040204" pitchFamily="34" charset="0"/>
              </a:rPr>
              <a:t>لماذا اختار يسوع أن يموت؟</a:t>
            </a:r>
            <a:endParaRPr lang="en-US" altLang="en-US" dirty="0">
              <a:solidFill>
                <a:schemeClr val="tx1"/>
              </a:solidFill>
              <a:effectLst>
                <a:outerShdw blurRad="38100" dist="38100" dir="2700000" algn="tl">
                  <a:srgbClr val="000000"/>
                </a:outerShdw>
              </a:effectLst>
            </a:endParaRPr>
          </a:p>
        </p:txBody>
      </p:sp>
    </p:spTree>
    <p:extLst>
      <p:ext uri="{BB962C8B-B14F-4D97-AF65-F5344CB8AC3E}">
        <p14:creationId xmlns:p14="http://schemas.microsoft.com/office/powerpoint/2010/main" val="1992579956"/>
      </p:ext>
    </p:extLst>
  </p:cSld>
  <p:clrMapOvr>
    <a:masterClrMapping/>
  </p:clrMapOvr>
  <p:transition>
    <p:fade thruBlk="1"/>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descr="John 19.34 Blood &amp; Wat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059113" y="274638"/>
            <a:ext cx="6084887" cy="777875"/>
          </a:xfrm>
          <a:solidFill>
            <a:srgbClr val="000000"/>
          </a:solidFill>
        </p:spPr>
        <p:txBody>
          <a:bodyPr/>
          <a:lstStyle/>
          <a:p>
            <a:pPr eaLnBrk="1" hangingPunct="1">
              <a:defRPr/>
            </a:pPr>
            <a:r>
              <a:rPr lang="ar-JO" sz="48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rPr>
              <a:t>دم وماء</a:t>
            </a:r>
            <a:endParaRPr lang="en-US" sz="48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3059113" y="1125538"/>
            <a:ext cx="6084887" cy="5183187"/>
          </a:xfrm>
          <a:prstGeom prst="rect">
            <a:avLst/>
          </a:prstGeom>
          <a:noFill/>
          <a:ln>
            <a:noFill/>
          </a:ln>
          <a:effec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r" defTabSz="914400" rtl="1" eaLnBrk="1" fontAlgn="base" latinLnBrk="0" hangingPunct="1">
              <a:lnSpc>
                <a:spcPct val="100000"/>
              </a:lnSpc>
              <a:spcBef>
                <a:spcPct val="0"/>
              </a:spcBef>
              <a:spcAft>
                <a:spcPct val="0"/>
              </a:spcAft>
              <a:buClrTx/>
              <a:buSzTx/>
              <a:buFont typeface="Arial" charset="0"/>
              <a:buChar char="•"/>
              <a:tabLst/>
              <a:defRPr/>
            </a:pPr>
            <a:r>
              <a:rPr lang="ar-JO"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سكتة قلبية؟</a:t>
            </a:r>
            <a:endPar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63538" marR="0" lvl="0" indent="-363538" algn="r" defTabSz="914400" rtl="1" eaLnBrk="1" fontAlgn="base" latinLnBrk="0" hangingPunct="1">
              <a:lnSpc>
                <a:spcPct val="100000"/>
              </a:lnSpc>
              <a:spcBef>
                <a:spcPct val="0"/>
              </a:spcBef>
              <a:spcAft>
                <a:spcPct val="0"/>
              </a:spcAft>
              <a:buClrTx/>
              <a:buSzTx/>
              <a:buFont typeface="Arial" charset="0"/>
              <a:buChar char="•"/>
              <a:tabLst/>
              <a:defRPr/>
            </a:pPr>
            <a:r>
              <a:rPr lang="ar-JO"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هيكل جديد (2: 19)؟</a:t>
            </a:r>
            <a:endPar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63538" marR="0" lvl="0" indent="-363538" algn="r" defTabSz="914400" rtl="1" eaLnBrk="1" fontAlgn="base" latinLnBrk="0" hangingPunct="1">
              <a:lnSpc>
                <a:spcPct val="100000"/>
              </a:lnSpc>
              <a:spcBef>
                <a:spcPct val="0"/>
              </a:spcBef>
              <a:spcAft>
                <a:spcPct val="0"/>
              </a:spcAft>
              <a:buClrTx/>
              <a:buSzTx/>
              <a:buFont typeface="Arial" charset="0"/>
              <a:buChar char="•"/>
              <a:tabLst/>
              <a:defRPr/>
            </a:pPr>
            <a:r>
              <a:rPr lang="ar-JO"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حياة من خلال دمه (1: 13)؟</a:t>
            </a:r>
            <a:endPar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63538" marR="0" lvl="0" indent="-363538" algn="r" defTabSz="914400" rtl="1" eaLnBrk="1" fontAlgn="base" latinLnBrk="0" hangingPunct="1">
              <a:lnSpc>
                <a:spcPct val="100000"/>
              </a:lnSpc>
              <a:spcBef>
                <a:spcPct val="0"/>
              </a:spcBef>
              <a:spcAft>
                <a:spcPct val="0"/>
              </a:spcAft>
              <a:buClrTx/>
              <a:buSzTx/>
              <a:buFont typeface="Arial" charset="0"/>
              <a:buChar char="•"/>
              <a:tabLst/>
              <a:defRPr/>
            </a:pPr>
            <a:r>
              <a:rPr lang="ar-JO"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الموت (1 يوحنا 1: 1)؟</a:t>
            </a:r>
            <a:endPar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170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3" descr="John 19.35 Blood &amp; Water for belief.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24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547813" y="1844675"/>
            <a:ext cx="7524750" cy="4954588"/>
          </a:xfrm>
        </p:spPr>
        <p:txBody>
          <a:bodyPr/>
          <a:lstStyle/>
          <a:p>
            <a:pPr>
              <a:defRPr/>
            </a:pPr>
            <a:r>
              <a:rPr lang="ar-JO" sz="4000" b="1" dirty="0">
                <a:latin typeface="Arial" panose="020B0604020202020204" pitchFamily="34" charset="0"/>
                <a:ea typeface="ＭＳ Ｐゴシック" charset="0"/>
                <a:cs typeface="Arial" panose="020B0604020202020204" pitchFamily="34" charset="0"/>
              </a:rPr>
              <a:t>والذي عاين شهد وشهادته حق </a:t>
            </a:r>
            <a:br>
              <a:rPr lang="ar-JO" sz="4000" b="1" dirty="0">
                <a:latin typeface="Arial" panose="020B0604020202020204" pitchFamily="34" charset="0"/>
                <a:ea typeface="ＭＳ Ｐゴシック" charset="0"/>
                <a:cs typeface="Arial" panose="020B0604020202020204" pitchFamily="34" charset="0"/>
              </a:rPr>
            </a:br>
            <a:r>
              <a:rPr lang="ar-JO" sz="4000" b="1" dirty="0">
                <a:latin typeface="Arial" panose="020B0604020202020204" pitchFamily="34" charset="0"/>
                <a:ea typeface="ＭＳ Ｐゴシック" charset="0"/>
                <a:cs typeface="Arial" panose="020B0604020202020204" pitchFamily="34" charset="0"/>
              </a:rPr>
              <a:t>وهو يعلم أنه يقول الحق لتؤمنوا أنتم</a:t>
            </a:r>
            <a:br>
              <a:rPr lang="ar-JO" sz="4000" b="1" dirty="0">
                <a:latin typeface="Arial" panose="020B0604020202020204" pitchFamily="34" charset="0"/>
                <a:ea typeface="ＭＳ Ｐゴシック" charset="0"/>
                <a:cs typeface="Arial" panose="020B0604020202020204" pitchFamily="34" charset="0"/>
              </a:rPr>
            </a:br>
            <a:r>
              <a:rPr lang="en-US" sz="4000" b="1" dirty="0">
                <a:latin typeface="Arial" panose="020B0604020202020204" pitchFamily="34" charset="0"/>
                <a:ea typeface="ＭＳ Ｐゴシック" charset="0"/>
                <a:cs typeface="Arial" panose="020B0604020202020204" pitchFamily="34" charset="0"/>
              </a:rPr>
              <a:t>(</a:t>
            </a:r>
            <a:r>
              <a:rPr lang="ar-JO" sz="4000" b="1" dirty="0">
                <a:latin typeface="Arial" panose="020B0604020202020204" pitchFamily="34" charset="0"/>
                <a:ea typeface="ＭＳ Ｐゴシック" charset="0"/>
                <a:cs typeface="Arial" panose="020B0604020202020204" pitchFamily="34" charset="0"/>
              </a:rPr>
              <a:t>19: 35</a:t>
            </a:r>
            <a:r>
              <a:rPr lang="en-US" sz="4000" b="1" dirty="0">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78795710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ea typeface="Osaka" charset="0"/>
              </a:rPr>
              <a:t>Slides on </a:t>
            </a:r>
            <a:r>
              <a:rPr lang="en-US" sz="8800" dirty="0">
                <a:solidFill>
                  <a:schemeClr val="bg1"/>
                </a:solidFill>
                <a:ea typeface="Osaka" charset="0"/>
              </a:rPr>
              <a:t> 53</a:t>
            </a:r>
            <a:r>
              <a:rPr lang="ar-SA" sz="8800" dirty="0">
                <a:solidFill>
                  <a:schemeClr val="bg1"/>
                </a:solidFill>
                <a:ea typeface="Osaka" charset="0"/>
              </a:rPr>
              <a:t>إشعياء </a:t>
            </a:r>
            <a:endParaRPr lang="en-US" sz="8800" dirty="0">
              <a:solidFill>
                <a:schemeClr val="bg1"/>
              </a:solidFill>
              <a:ea typeface="Osaka" charset="0"/>
            </a:endParaRPr>
          </a:p>
        </p:txBody>
      </p:sp>
    </p:spTree>
    <p:extLst>
      <p:ext uri="{BB962C8B-B14F-4D97-AF65-F5344CB8AC3E}">
        <p14:creationId xmlns:p14="http://schemas.microsoft.com/office/powerpoint/2010/main" val="365351245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0754" name="Picture 2">
            <a:extLst>
              <a:ext uri="{FF2B5EF4-FFF2-40B4-BE49-F238E27FC236}">
                <a16:creationId xmlns:a16="http://schemas.microsoft.com/office/drawing/2014/main" id="{21D3742E-6420-DA46-B33C-C6218C6450F3}"/>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56663"/>
          <a:stretch/>
        </p:blipFill>
        <p:spPr bwMode="auto">
          <a:xfrm>
            <a:off x="5004048" y="884717"/>
            <a:ext cx="3634780" cy="559153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rtl="1">
              <a:defRPr/>
            </a:pPr>
            <a:r>
              <a:rPr lang="ar-SA" sz="3600" dirty="0">
                <a:effectLst>
                  <a:glow rad="127000">
                    <a:schemeClr val="tx1"/>
                  </a:glow>
                </a:effectLst>
                <a:ea typeface="ＭＳ Ｐゴシック" charset="0"/>
              </a:rPr>
              <a:t>العبد المتألم</a:t>
            </a:r>
            <a:endParaRPr lang="en-US" sz="36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077820"/>
            <a:ext cx="5076056" cy="559154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ar-SA"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هو؟</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____________</a:t>
            </a:r>
          </a:p>
          <a:p>
            <a:pPr marL="0" marR="0" lvl="0" indent="0" algn="ctr" defTabSz="449263"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سرّ </a:t>
            </a: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(غموض</a:t>
            </a:r>
            <a:r>
              <a:rPr kumimoji="0" lang="ar-SA" sz="44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AC00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53</a:t>
            </a:r>
            <a:r>
              <a:rPr kumimoji="0" lang="ar-SA" sz="7200" b="1" i="0" u="none" strike="noStrike" kern="1200" cap="none" spc="0" normalizeH="0" baseline="0" noProof="0" dirty="0">
                <a:ln>
                  <a:noFill/>
                </a:ln>
                <a:solidFill>
                  <a:srgbClr val="AC00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إشعياء </a:t>
            </a:r>
            <a:endParaRPr kumimoji="0" lang="en-US" sz="4400" b="1" i="0" u="none" strike="noStrike" kern="1200" cap="none" spc="0" normalizeH="0" baseline="0" noProof="0" dirty="0">
              <a:ln>
                <a:noFill/>
              </a:ln>
              <a:solidFill>
                <a:srgbClr val="AC00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253687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rown Of Thorns Red Easter Worship Background - YouTube">
            <a:extLst>
              <a:ext uri="{FF2B5EF4-FFF2-40B4-BE49-F238E27FC236}">
                <a16:creationId xmlns:a16="http://schemas.microsoft.com/office/drawing/2014/main" id="{9B223D0A-ECCA-6547-A40C-06459CDF944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b="17801"/>
          <a:stretch/>
        </p:blipFill>
        <p:spPr bwMode="auto">
          <a:xfrm>
            <a:off x="0" y="857250"/>
            <a:ext cx="9144000" cy="60007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rtl="1">
              <a:defRPr/>
            </a:pPr>
            <a:r>
              <a:rPr lang="ar-SA" sz="3600" dirty="0">
                <a:effectLst>
                  <a:glow rad="127000">
                    <a:schemeClr val="tx1"/>
                  </a:glow>
                </a:effectLst>
                <a:ea typeface="ＭＳ Ｐゴシック" charset="0"/>
              </a:rPr>
              <a:t>العبد المتألم</a:t>
            </a:r>
            <a:endParaRPr lang="en-US" sz="3600" dirty="0">
              <a:effectLst>
                <a:glow rad="127000">
                  <a:schemeClr val="tx1"/>
                </a:glow>
              </a:effectLst>
              <a:ea typeface="ＭＳ Ｐゴシック" charset="0"/>
            </a:endParaRPr>
          </a:p>
        </p:txBody>
      </p:sp>
      <p:sp>
        <p:nvSpPr>
          <p:cNvPr id="6" name="Rectangle 2">
            <a:extLst>
              <a:ext uri="{FF2B5EF4-FFF2-40B4-BE49-F238E27FC236}">
                <a16:creationId xmlns:a16="http://schemas.microsoft.com/office/drawing/2014/main" id="{4AD8F496-7C35-064F-87AC-D8B7B53F271B}"/>
              </a:ext>
            </a:extLst>
          </p:cNvPr>
          <p:cNvSpPr txBox="1">
            <a:spLocks noChangeArrowheads="1"/>
          </p:cNvSpPr>
          <p:nvPr/>
        </p:nvSpPr>
        <p:spPr bwMode="auto">
          <a:xfrm>
            <a:off x="-10048" y="2631992"/>
            <a:ext cx="9144000" cy="7352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15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إشعياء ٥٣ </a:t>
            </a:r>
          </a:p>
        </p:txBody>
      </p:sp>
      <p:sp>
        <p:nvSpPr>
          <p:cNvPr id="7" name="Rectangle 2">
            <a:extLst>
              <a:ext uri="{FF2B5EF4-FFF2-40B4-BE49-F238E27FC236}">
                <a16:creationId xmlns:a16="http://schemas.microsoft.com/office/drawing/2014/main" id="{36ADDA48-0FBC-934F-AB9C-717133F50279}"/>
              </a:ext>
            </a:extLst>
          </p:cNvPr>
          <p:cNvSpPr txBox="1">
            <a:spLocks noChangeArrowheads="1"/>
          </p:cNvSpPr>
          <p:nvPr/>
        </p:nvSpPr>
        <p:spPr bwMode="auto">
          <a:xfrm>
            <a:off x="-10048" y="3807649"/>
            <a:ext cx="9144000" cy="7352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المسيح أم إسرائيل</a:t>
            </a:r>
            <a:endParaRPr kumimoji="0" lang="en-US"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57583588"/>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AE41DE-2899-1544-88AF-7172E910D3D1}"/>
              </a:ext>
            </a:extLst>
          </p:cNvPr>
          <p:cNvSpPr txBox="1">
            <a:spLocks noChangeArrowheads="1"/>
          </p:cNvSpPr>
          <p:nvPr/>
        </p:nvSpPr>
        <p:spPr bwMode="auto">
          <a:xfrm>
            <a:off x="5636627" y="256425"/>
            <a:ext cx="3397886" cy="7499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وَهُوَ مَجْرُوحٌ لأَجْلِ </a:t>
            </a:r>
            <a:endParaRPr kumimoji="0" lang="en-US"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BF521084-FCA3-F841-AF00-73773E7FA76C}"/>
              </a:ext>
            </a:extLst>
          </p:cNvPr>
          <p:cNvSpPr txBox="1">
            <a:spLocks noChangeArrowheads="1"/>
          </p:cNvSpPr>
          <p:nvPr/>
        </p:nvSpPr>
        <p:spPr bwMode="auto">
          <a:xfrm>
            <a:off x="4957372" y="977450"/>
            <a:ext cx="2511540"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مَعَاصِينَا،</a:t>
            </a:r>
            <a:endParaRPr kumimoji="0" lang="en-US" sz="44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2B00AEAE-7438-D047-80AC-392BA36DEAB6}"/>
              </a:ext>
            </a:extLst>
          </p:cNvPr>
          <p:cNvSpPr txBox="1">
            <a:spLocks noChangeArrowheads="1"/>
          </p:cNvSpPr>
          <p:nvPr/>
        </p:nvSpPr>
        <p:spPr bwMode="auto">
          <a:xfrm>
            <a:off x="4403859" y="1536757"/>
            <a:ext cx="2116966"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مَسْحُوقٌ</a:t>
            </a:r>
            <a:endParaRPr kumimoji="0" lang="en-US"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E5B85AFB-9036-B145-8BFD-7588D37E170F}"/>
              </a:ext>
            </a:extLst>
          </p:cNvPr>
          <p:cNvSpPr txBox="1">
            <a:spLocks noChangeArrowheads="1"/>
          </p:cNvSpPr>
          <p:nvPr/>
        </p:nvSpPr>
        <p:spPr bwMode="auto">
          <a:xfrm>
            <a:off x="4098488" y="2151873"/>
            <a:ext cx="2511540"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لأَجْلِ آثَامِنَا. </a:t>
            </a:r>
            <a:endParaRPr kumimoji="0" lang="en-US" sz="44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rtl="1">
              <a:defRPr/>
            </a:pPr>
            <a:r>
              <a:rPr lang="ar-SA" sz="3600" dirty="0">
                <a:effectLst>
                  <a:glow rad="127000">
                    <a:schemeClr val="tx1"/>
                  </a:glow>
                </a:effectLst>
                <a:ea typeface="ＭＳ Ｐゴシック" charset="0"/>
              </a:rPr>
              <a:t>العبد المتألم</a:t>
            </a:r>
            <a:endParaRPr lang="en-US" sz="3600" dirty="0">
              <a:effectLst>
                <a:glow rad="127000">
                  <a:schemeClr val="tx1"/>
                </a:glow>
              </a:effectLst>
              <a:ea typeface="ＭＳ Ｐゴシック" charset="0"/>
            </a:endParaRPr>
          </a:p>
        </p:txBody>
      </p:sp>
      <p:sp>
        <p:nvSpPr>
          <p:cNvPr id="8" name="Rectangle 2">
            <a:extLst>
              <a:ext uri="{FF2B5EF4-FFF2-40B4-BE49-F238E27FC236}">
                <a16:creationId xmlns:a16="http://schemas.microsoft.com/office/drawing/2014/main" id="{262CF22F-F166-BA4F-A86B-E10EE729C3E8}"/>
              </a:ext>
            </a:extLst>
          </p:cNvPr>
          <p:cNvSpPr txBox="1">
            <a:spLocks noChangeArrowheads="1"/>
          </p:cNvSpPr>
          <p:nvPr/>
        </p:nvSpPr>
        <p:spPr bwMode="auto">
          <a:xfrm>
            <a:off x="2122534" y="3410134"/>
            <a:ext cx="4365816" cy="9581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SA" sz="80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سَلاَمِنَا عَلَيْهِ</a:t>
            </a:r>
            <a:endParaRPr kumimoji="0" lang="en-US" sz="80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863763C9-AB2B-8E41-8100-105BDF6C7C6C}"/>
              </a:ext>
            </a:extLst>
          </p:cNvPr>
          <p:cNvSpPr txBox="1">
            <a:spLocks noChangeArrowheads="1"/>
          </p:cNvSpPr>
          <p:nvPr/>
        </p:nvSpPr>
        <p:spPr bwMode="auto">
          <a:xfrm>
            <a:off x="3733903" y="2782603"/>
            <a:ext cx="1928791" cy="4784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SA" sz="32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تَأْدِيب</a:t>
            </a:r>
            <a:endParaRPr kumimoji="0" lang="en-US" sz="32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a:extLst>
              <a:ext uri="{FF2B5EF4-FFF2-40B4-BE49-F238E27FC236}">
                <a16:creationId xmlns:a16="http://schemas.microsoft.com/office/drawing/2014/main" id="{F424307D-B7EC-274F-80BA-9EF1B58CFDB0}"/>
              </a:ext>
            </a:extLst>
          </p:cNvPr>
          <p:cNvSpPr txBox="1">
            <a:spLocks noChangeArrowheads="1"/>
          </p:cNvSpPr>
          <p:nvPr/>
        </p:nvSpPr>
        <p:spPr bwMode="auto">
          <a:xfrm>
            <a:off x="1927385" y="4487749"/>
            <a:ext cx="1975954"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وَبِحُبُرِهِ</a:t>
            </a:r>
            <a:endParaRPr kumimoji="0" lang="en-US" sz="32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a:extLst>
              <a:ext uri="{FF2B5EF4-FFF2-40B4-BE49-F238E27FC236}">
                <a16:creationId xmlns:a16="http://schemas.microsoft.com/office/drawing/2014/main" id="{8D6536BD-6099-C64E-ABD0-DFF64E3B05EB}"/>
              </a:ext>
            </a:extLst>
          </p:cNvPr>
          <p:cNvSpPr txBox="1">
            <a:spLocks noChangeArrowheads="1"/>
          </p:cNvSpPr>
          <p:nvPr/>
        </p:nvSpPr>
        <p:spPr bwMode="auto">
          <a:xfrm>
            <a:off x="2915362" y="4198966"/>
            <a:ext cx="1486208"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1AEB5968-6426-0E43-BC0F-E76849D27033}"/>
              </a:ext>
            </a:extLst>
          </p:cNvPr>
          <p:cNvSpPr txBox="1">
            <a:spLocks noChangeArrowheads="1"/>
          </p:cNvSpPr>
          <p:nvPr/>
        </p:nvSpPr>
        <p:spPr bwMode="auto">
          <a:xfrm>
            <a:off x="770243" y="6433744"/>
            <a:ext cx="7200800" cy="1781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إشعياء 53: 5</a:t>
            </a:r>
            <a:endParaRPr kumimoji="0" lang="en-US"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3FC398AD-2591-5C40-A956-EDD70B56947E}"/>
              </a:ext>
            </a:extLst>
          </p:cNvPr>
          <p:cNvSpPr txBox="1">
            <a:spLocks noChangeArrowheads="1"/>
          </p:cNvSpPr>
          <p:nvPr/>
        </p:nvSpPr>
        <p:spPr bwMode="auto">
          <a:xfrm>
            <a:off x="0" y="5342192"/>
            <a:ext cx="2712179" cy="9361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80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شُفِينَا. </a:t>
            </a:r>
            <a:endParaRPr kumimoji="0" lang="en-US" sz="80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972802" name="Picture 2">
            <a:extLst>
              <a:ext uri="{FF2B5EF4-FFF2-40B4-BE49-F238E27FC236}">
                <a16:creationId xmlns:a16="http://schemas.microsoft.com/office/drawing/2014/main" id="{B97A4B81-042D-FD41-B631-F4AA69CA279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264872" y="-2138"/>
            <a:ext cx="8535664" cy="6828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784090"/>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26770"/>
            <a:ext cx="9127096" cy="663123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6904" y="5300069"/>
            <a:ext cx="9144000" cy="1130990"/>
          </a:xfrm>
          <a:solidFill>
            <a:srgbClr val="000000"/>
          </a:solidFill>
          <a:effectLst/>
        </p:spPr>
        <p:txBody>
          <a:bodyPr anchor="ctr"/>
          <a:lstStyle/>
          <a:p>
            <a:pPr rtl="1">
              <a:defRPr/>
            </a:pPr>
            <a:r>
              <a:rPr lang="ar-SA" dirty="0">
                <a:effectLst>
                  <a:glow rad="127000">
                    <a:schemeClr val="tx1"/>
                  </a:glow>
                </a:effectLst>
                <a:ea typeface="ＭＳ Ｐゴシック" charset="0"/>
              </a:rPr>
              <a:t>"الأصحاح المحرّم" في الكتاب المقدس العبري</a:t>
            </a:r>
            <a:endParaRPr lang="en-US"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876"/>
            <a:ext cx="9144000" cy="11309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a:t>
            </a:r>
            <a:r>
              <a:rPr kumimoji="0" lang="ar-SA" sz="72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شعياء</a:t>
            </a:r>
            <a:r>
              <a:rPr kumimoji="0" lang="ar-SA"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٥٣ </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11761649"/>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726FED-046E-4CEF-8788-8D50BCAC4F1F}"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207</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pic>
        <p:nvPicPr>
          <p:cNvPr id="66563" name="Picture 2" descr="http://www.airmagination.com/july9.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833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28600" y="609600"/>
            <a:ext cx="8382000" cy="2554545"/>
          </a:xfrm>
          <a:prstGeom prst="rect">
            <a:avLst/>
          </a:prstGeom>
          <a:solidFill>
            <a:schemeClr val="tx1">
              <a:alpha val="56000"/>
            </a:schemeClr>
          </a:solidFill>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Arial" panose="020B0604020202020204" pitchFamily="34" charset="0"/>
              </a:rPr>
              <a:t>أشعياء 53: 4-5  لكن أحزاننا حملها وأوجاعنا تحملها، ونحن حسبناه مصاباً مضروباً من الله ومذلولاً. وهو مجروح لأجل </a:t>
            </a:r>
            <a:r>
              <a:rPr kumimoji="0" lang="ar-JO" sz="4000" b="0" i="0" u="none" strike="noStrike" kern="1200" cap="none" spc="0" normalizeH="0" baseline="0" noProof="0" dirty="0">
                <a:ln w="18415" cmpd="sng">
                  <a:solidFill>
                    <a:srgbClr val="FFFFFF"/>
                  </a:solidFill>
                  <a:prstDash val="solid"/>
                </a:ln>
                <a:solidFill>
                  <a:srgbClr val="FFCC66"/>
                </a:solidFill>
                <a:effectLst>
                  <a:outerShdw blurRad="63500" dir="3600000" algn="tl" rotWithShape="0">
                    <a:srgbClr val="000000">
                      <a:alpha val="70000"/>
                    </a:srgbClr>
                  </a:outerShdw>
                </a:effectLst>
                <a:uLnTx/>
                <a:uFillTx/>
                <a:latin typeface="Calibri"/>
                <a:ea typeface="MS PGothic" pitchFamily="34" charset="-128"/>
                <a:cs typeface="Arial" panose="020B0604020202020204" pitchFamily="34" charset="0"/>
              </a:rPr>
              <a:t>معاصينا</a:t>
            </a:r>
            <a:r>
              <a:rPr kumimoji="0" lang="ar-JO"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Arial" panose="020B0604020202020204" pitchFamily="34" charset="0"/>
              </a:rPr>
              <a:t>، مسحوق لأجل </a:t>
            </a:r>
            <a:r>
              <a:rPr kumimoji="0" lang="ar-JO" sz="4000" b="0" i="0" u="none" strike="noStrike" kern="1200" cap="none" spc="0" normalizeH="0" baseline="0" noProof="0" dirty="0">
                <a:ln w="18415" cmpd="sng">
                  <a:solidFill>
                    <a:srgbClr val="FFFFFF"/>
                  </a:solidFill>
                  <a:prstDash val="solid"/>
                </a:ln>
                <a:solidFill>
                  <a:srgbClr val="FFCC66"/>
                </a:solidFill>
                <a:effectLst>
                  <a:outerShdw blurRad="63500" dir="3600000" algn="tl" rotWithShape="0">
                    <a:srgbClr val="000000">
                      <a:alpha val="70000"/>
                    </a:srgbClr>
                  </a:outerShdw>
                </a:effectLst>
                <a:uLnTx/>
                <a:uFillTx/>
                <a:latin typeface="Calibri"/>
                <a:ea typeface="MS PGothic" pitchFamily="34" charset="-128"/>
                <a:cs typeface="Arial" panose="020B0604020202020204" pitchFamily="34" charset="0"/>
              </a:rPr>
              <a:t>آثامنا</a:t>
            </a:r>
            <a:r>
              <a:rPr kumimoji="0" lang="ar-JO"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Arial" panose="020B0604020202020204" pitchFamily="34" charset="0"/>
              </a:rPr>
              <a:t>. </a:t>
            </a:r>
            <a:r>
              <a:rPr kumimoji="0" lang="ar-JO" sz="4000" b="0" i="0" u="none" strike="noStrike" kern="1200" cap="none" spc="0" normalizeH="0" baseline="0" noProof="0" dirty="0">
                <a:ln w="18415" cmpd="sng">
                  <a:solidFill>
                    <a:srgbClr val="FFFFFF"/>
                  </a:solidFill>
                  <a:prstDash val="solid"/>
                </a:ln>
                <a:solidFill>
                  <a:srgbClr val="FFCC66"/>
                </a:solidFill>
                <a:effectLst>
                  <a:outerShdw blurRad="63500" dir="3600000" algn="tl" rotWithShape="0">
                    <a:srgbClr val="000000">
                      <a:alpha val="70000"/>
                    </a:srgbClr>
                  </a:outerShdw>
                </a:effectLst>
                <a:uLnTx/>
                <a:uFillTx/>
                <a:latin typeface="Calibri"/>
                <a:ea typeface="MS PGothic" pitchFamily="34" charset="-128"/>
                <a:cs typeface="Arial" panose="020B0604020202020204" pitchFamily="34" charset="0"/>
              </a:rPr>
              <a:t>تأديب</a:t>
            </a:r>
            <a:r>
              <a:rPr kumimoji="0" lang="ar-JO"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Arial" panose="020B0604020202020204" pitchFamily="34" charset="0"/>
              </a:rPr>
              <a:t> سلامنا عليه، و</a:t>
            </a:r>
            <a:r>
              <a:rPr kumimoji="0" lang="ar-JO" sz="4000" b="0" i="0" u="none" strike="noStrike" kern="1200" cap="none" spc="0" normalizeH="0" baseline="0" noProof="0" dirty="0">
                <a:ln w="18415" cmpd="sng">
                  <a:solidFill>
                    <a:srgbClr val="FFFFFF"/>
                  </a:solidFill>
                  <a:prstDash val="solid"/>
                </a:ln>
                <a:solidFill>
                  <a:srgbClr val="FFCC66"/>
                </a:solidFill>
                <a:effectLst>
                  <a:outerShdw blurRad="63500" dir="3600000" algn="tl" rotWithShape="0">
                    <a:srgbClr val="000000">
                      <a:alpha val="70000"/>
                    </a:srgbClr>
                  </a:outerShdw>
                </a:effectLst>
                <a:uLnTx/>
                <a:uFillTx/>
                <a:latin typeface="Calibri"/>
                <a:ea typeface="MS PGothic" pitchFamily="34" charset="-128"/>
                <a:cs typeface="Arial" panose="020B0604020202020204" pitchFamily="34" charset="0"/>
              </a:rPr>
              <a:t>بحبره شفينا</a:t>
            </a:r>
            <a:r>
              <a:rPr kumimoji="0" lang="ar-JO"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Arial" panose="020B0604020202020204" pitchFamily="34" charset="0"/>
              </a:rPr>
              <a:t>.</a:t>
            </a:r>
            <a:r>
              <a:rPr kumimoji="0" lang="en-GB"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rPr>
              <a:t> </a:t>
            </a:r>
            <a:endParaRPr kumimoji="0" lang="en-US"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4051300" y="0"/>
            <a:ext cx="5091113" cy="6859588"/>
            <a:chOff x="2552" y="0"/>
            <a:chExt cx="3207" cy="4321"/>
          </a:xfrm>
        </p:grpSpPr>
        <p:pic>
          <p:nvPicPr>
            <p:cNvPr id="107418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52" y="0"/>
              <a:ext cx="3208" cy="4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7418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6" y="1564"/>
              <a:ext cx="912" cy="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pic>
        <p:nvPicPr>
          <p:cNvPr id="1074178" name="Picture 4"/>
          <p:cNvPicPr>
            <a:picLocks noChangeAspect="1" noChangeArrowheads="1"/>
          </p:cNvPicPr>
          <p:nvPr/>
        </p:nvPicPr>
        <p:blipFill>
          <a:blip r:embed="rId5" cstate="screen">
            <a:lum bright="18000"/>
            <a:extLst>
              <a:ext uri="{28A0092B-C50C-407E-A947-70E740481C1C}">
                <a14:useLocalDpi xmlns:a14="http://schemas.microsoft.com/office/drawing/2010/main"/>
              </a:ext>
            </a:extLst>
          </a:blip>
          <a:srcRect/>
          <a:stretch>
            <a:fillRect/>
          </a:stretch>
        </p:blipFill>
        <p:spPr bwMode="auto">
          <a:xfrm>
            <a:off x="0" y="0"/>
            <a:ext cx="45767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4757" name="Text Box 5"/>
          <p:cNvSpPr txBox="1">
            <a:spLocks noChangeArrowheads="1"/>
          </p:cNvSpPr>
          <p:nvPr/>
        </p:nvSpPr>
        <p:spPr bwMode="auto">
          <a:xfrm>
            <a:off x="914400" y="-6350"/>
            <a:ext cx="7239000" cy="1066800"/>
          </a:xfrm>
          <a:prstGeom prst="rect">
            <a:avLst/>
          </a:prstGeom>
          <a:solidFill>
            <a:srgbClr val="000000"/>
          </a:solidFill>
          <a:ln w="9525">
            <a:noFill/>
            <a:round/>
            <a:headEnd/>
            <a:tailEnd/>
          </a:ln>
          <a:effectLst>
            <a:outerShdw dist="38184" dir="2700000" algn="ctr" rotWithShape="0">
              <a:srgbClr val="FF0000">
                <a:alpha val="75014"/>
              </a:srgbClr>
            </a:outerShdw>
          </a:effectLst>
        </p:spPr>
        <p:txBody>
          <a:bodyPr anchor="ctr"/>
          <a:lstStyle/>
          <a:p>
            <a:pPr marL="0" marR="0" lvl="0" indent="0" algn="ctr" defTabSz="449263" rtl="0" eaLnBrk="1" fontAlgn="base" latinLnBrk="0" hangingPunct="1">
              <a:lnSpc>
                <a:spcPct val="100000"/>
              </a:lnSpc>
              <a:spcBef>
                <a:spcPct val="0"/>
              </a:spcBef>
              <a:spcAft>
                <a:spcPct val="0"/>
              </a:spcAft>
              <a:buClr>
                <a:srgbClr val="FFFFCC"/>
              </a:buClr>
              <a:buSzPct val="100000"/>
              <a:buFont typeface="Tahom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4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128"/>
                <a:cs typeface="Arial" panose="020B0604020202020204" pitchFamily="34" charset="0"/>
              </a:rPr>
              <a:t>نفس المسيا</a:t>
            </a:r>
            <a:endParaRPr kumimoji="0" lang="en-GB" sz="44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128"/>
              <a:cs typeface="Arial" panose="020B0604020202020204" pitchFamily="34" charset="0"/>
            </a:endParaRPr>
          </a:p>
        </p:txBody>
      </p:sp>
      <p:sp>
        <p:nvSpPr>
          <p:cNvPr id="1074180" name="Text Box 6"/>
          <p:cNvSpPr txBox="1">
            <a:spLocks noChangeArrowheads="1"/>
          </p:cNvSpPr>
          <p:nvPr/>
        </p:nvSpPr>
        <p:spPr bwMode="auto">
          <a:xfrm>
            <a:off x="115093" y="1066800"/>
            <a:ext cx="4613276" cy="188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8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altLang="ja-JP"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لِنُمُوِّ رِيَاسَتِهِ، وَلِلسَّلاَمِ لاَ نِهَايَةَ عَلَى كُرْسِيِّ دَاوُدَ وَعَلَى مَمْلَكَتِهِ، لِيُثَبِّتَهَا وَيَعْضُدَهَا بِالْحَقِّ وَالْبِرِّ، مِنَ الآنَ إِلَى الأَبَدِ. غَيْرَةُ رَبِّ الْجُنُودِ تَصْنَعُ هذَا.</a:t>
            </a:r>
            <a:endParaRPr kumimoji="0" lang="ar-SA" altLang="ja-JP"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8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SA"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ش ٩ : ٧)</a:t>
            </a:r>
            <a:endParaRPr kumimoji="0" lang="en-GB"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4759" name="Text Box 7"/>
          <p:cNvSpPr txBox="1">
            <a:spLocks noChangeArrowheads="1"/>
          </p:cNvSpPr>
          <p:nvPr/>
        </p:nvSpPr>
        <p:spPr bwMode="auto">
          <a:xfrm>
            <a:off x="4533900" y="1160613"/>
            <a:ext cx="4567237" cy="1525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8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altLang="ja-JP"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مُحْتَقَرٌ وَمَخْذُولٌ مِنَ النَّاسِ، رَجُلُ أَوْجَاعٍ وَمُخْتَبِرُ الْحَزَنِ، وَكَمُسَتَّرٍ عَنْهُ وُجُوهُنَا، مُحْتَقَرٌ فَلَمْ نَعْتَدَّ بِهِ.</a:t>
            </a:r>
            <a:endParaRPr kumimoji="0" lang="ar-SA" altLang="ja-JP"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8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SA"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ش ٥٣ : ٣)</a:t>
            </a:r>
            <a:endParaRPr kumimoji="0" lang="en-GB"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7475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fill="hold" nodeType="clickEffect">
                                  <p:stCondLst>
                                    <p:cond delay="0"/>
                                  </p:stCondLst>
                                  <p:childTnLst>
                                    <p:set>
                                      <p:cBhvr additive="repl">
                                        <p:cTn id="12" dur="1" fill="hold">
                                          <p:stCondLst>
                                            <p:cond delay="0"/>
                                          </p:stCondLst>
                                        </p:cTn>
                                        <p:tgtEl>
                                          <p:spTgt spid="747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5473"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105474" name="Picture 4" descr="Copy of Jesus-Christ-Mount-of-Olivers"/>
          <p:cNvPicPr>
            <a:picLocks noChangeAspect="1" noChangeArrowheads="1"/>
          </p:cNvPicPr>
          <p:nvPr/>
        </p:nvPicPr>
        <p:blipFill>
          <a:blip r:embed="rId3">
            <a:lum bright="-12000" contrast="12000"/>
          </a:blip>
          <a:srcRect/>
          <a:stretch>
            <a:fillRect/>
          </a:stretch>
        </p:blipFill>
        <p:spPr bwMode="auto">
          <a:xfrm>
            <a:off x="0" y="0"/>
            <a:ext cx="9144000" cy="6858000"/>
          </a:xfrm>
          <a:prstGeom prst="rect">
            <a:avLst/>
          </a:prstGeom>
          <a:noFill/>
          <a:ln w="9525">
            <a:noFill/>
            <a:miter lim="800000"/>
            <a:headEnd/>
            <a:tailEnd/>
          </a:ln>
        </p:spPr>
      </p:pic>
      <p:sp>
        <p:nvSpPr>
          <p:cNvPr id="184325" name="Text Box 5"/>
          <p:cNvSpPr txBox="1">
            <a:spLocks noChangeArrowheads="1"/>
          </p:cNvSpPr>
          <p:nvPr/>
        </p:nvSpPr>
        <p:spPr bwMode="auto">
          <a:xfrm>
            <a:off x="228600" y="228600"/>
            <a:ext cx="8915400" cy="1698927"/>
          </a:xfrm>
          <a:prstGeom prst="rect">
            <a:avLst/>
          </a:prstGeom>
          <a:noFill/>
          <a:ln w="9525">
            <a:noFill/>
            <a:miter lim="800000"/>
            <a:headEnd/>
            <a:tailEnd/>
          </a:ln>
          <a:effectLst>
            <a:outerShdw blurRad="63500" dist="76199" dir="2700000" algn="ctr" rotWithShape="0">
              <a:schemeClr val="bg2"/>
            </a:outerShdw>
          </a:effectLst>
        </p:spPr>
        <p:txBody>
          <a:bodyPr>
            <a:sp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9 ويكون في ذلك اليوم أني ألتمس هلاك كل الأمم الآتين على أورشليم.</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10 وأفيض على بيت داود وعلى سكان أورشليم روح النعمة والتضرعات، فينظرون إليَّ الذي طعنوه، وينوحون عليه كنائح على وحيد له، ويكونون في مرارة عليه كمن هو في مرارة على بكره.</a:t>
            </a:r>
            <a:endParaRPr kumimoji="0" lang="en-US" sz="2400" b="1" i="0" u="none" strike="noStrike" kern="1200" cap="none" spc="0" normalizeH="0" baseline="0" noProof="0" dirty="0">
              <a:ln>
                <a:noFill/>
              </a:ln>
              <a:solidFill>
                <a:srgbClr val="FFFFFF"/>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587"/>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زكريا 12: 9-10</a:t>
            </a:r>
            <a:endParaRPr kumimoji="0" lang="en-US" sz="2000" b="1" i="0" u="none" strike="noStrike" kern="1200" cap="none" spc="0" normalizeH="0" baseline="0" noProof="0" dirty="0">
              <a:ln>
                <a:noFill/>
              </a:ln>
              <a:solidFill>
                <a:srgbClr val="FFF587"/>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4325"/>
                                        </p:tgtEl>
                                        <p:attrNameLst>
                                          <p:attrName>style.visibility</p:attrName>
                                        </p:attrNameLst>
                                      </p:cBhvr>
                                      <p:to>
                                        <p:strVal val="visible"/>
                                      </p:to>
                                    </p:set>
                                    <p:animEffect transition="in" filter="dissolve">
                                      <p:cBhvr>
                                        <p:cTn id="7" dur="500"/>
                                        <p:tgtEl>
                                          <p:spTgt spid="184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أ. الإعتقال</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168</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4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26: 47-56، مرقس 14: 43-52، لوقا 22: 47-53، يوحنا 18: 2-12أ</a:t>
            </a:r>
            <a:endParaRPr lang="en-GB" sz="24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يسمح المسيح طواعية وبقوة أن تتم خيانته ويلقى القبض عليه في جثسيماني، مع أنه طول الوقت في سيطرة كاملة ويظهر سلطته على خصومه </a:t>
            </a:r>
          </a:p>
        </p:txBody>
      </p:sp>
    </p:spTree>
    <p:extLst>
      <p:ext uri="{BB962C8B-B14F-4D97-AF65-F5344CB8AC3E}">
        <p14:creationId xmlns:p14="http://schemas.microsoft.com/office/powerpoint/2010/main" val="20215444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077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5175"/>
            <a:ext cx="9139238"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28600" y="0"/>
            <a:ext cx="8915400" cy="838200"/>
          </a:xfrm>
        </p:spPr>
        <p:txBody>
          <a:bodyPr/>
          <a:lstStyle/>
          <a:p>
            <a:pPr algn="l">
              <a:defRPr/>
            </a:pPr>
            <a:r>
              <a:rPr lang="ar-JO" sz="3600" dirty="0">
                <a:solidFill>
                  <a:srgbClr val="FFFFFF"/>
                </a:solidFill>
                <a:effectLst>
                  <a:outerShdw blurRad="38100" dist="38100" dir="2700000" algn="tl">
                    <a:srgbClr val="000000">
                      <a:alpha val="43137"/>
                    </a:srgbClr>
                  </a:outerShdw>
                </a:effectLst>
                <a:ea typeface="ＭＳ Ｐゴシック" charset="0"/>
              </a:rPr>
              <a:t>توبة إسرائيل</a:t>
            </a:r>
            <a:endParaRPr lang="en-US" sz="3600" dirty="0">
              <a:solidFill>
                <a:srgbClr val="FFFFFF"/>
              </a:solidFill>
              <a:effectLst>
                <a:outerShdw blurRad="38100" dist="38100" dir="2700000" algn="tl">
                  <a:srgbClr val="000000">
                    <a:alpha val="43137"/>
                  </a:srgbClr>
                </a:outerShdw>
              </a:effectLst>
              <a:ea typeface="ＭＳ Ｐゴシック" charset="0"/>
            </a:endParaRPr>
          </a:p>
        </p:txBody>
      </p:sp>
      <p:sp>
        <p:nvSpPr>
          <p:cNvPr id="144387" name="Title 2"/>
          <p:cNvSpPr txBox="1">
            <a:spLocks/>
          </p:cNvSpPr>
          <p:nvPr/>
        </p:nvSpPr>
        <p:spPr bwMode="auto">
          <a:xfrm>
            <a:off x="0" y="4077072"/>
            <a:ext cx="9144000" cy="2636912"/>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وأفيض على بيت يهوذا وعلى سكان أورشليم روح النعمة والتضرعات </a:t>
            </a:r>
            <a:r>
              <a:rPr kumimoji="0" lang="ar-JO" sz="28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فينظرون إليَّ الذي طعنوه و</a:t>
            </a: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ينوحون عليه كنائح على وحيد له ويكونون في مرارة عليه كمن هو في مرارة على بكره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(زك ١٢: ١٠)</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v 19 Maranatha.jpg">
            <a:extLst>
              <a:ext uri="{FF2B5EF4-FFF2-40B4-BE49-F238E27FC236}">
                <a16:creationId xmlns:a16="http://schemas.microsoft.com/office/drawing/2014/main" id="{2B1073D3-7390-7200-AF39-76ECF25C311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858001"/>
          </a:xfrm>
          <a:prstGeom prst="rect">
            <a:avLst/>
          </a:prstGeom>
        </p:spPr>
      </p:pic>
      <p:sp>
        <p:nvSpPr>
          <p:cNvPr id="2" name="Title 1"/>
          <p:cNvSpPr>
            <a:spLocks noGrp="1"/>
          </p:cNvSpPr>
          <p:nvPr>
            <p:ph type="title"/>
          </p:nvPr>
        </p:nvSpPr>
        <p:spPr>
          <a:xfrm>
            <a:off x="4762" y="2708920"/>
            <a:ext cx="9139238" cy="3591868"/>
          </a:xfrm>
        </p:spPr>
        <p:txBody>
          <a:bodyPr lIns="91440" tIns="45720" rIns="91440" bIns="45720"/>
          <a:lstStyle/>
          <a:p>
            <a:pPr>
              <a:defRPr/>
            </a:pPr>
            <a:br>
              <a:rPr lang="ar-JO" dirty="0">
                <a:effectLst>
                  <a:glow rad="165100">
                    <a:schemeClr val="tx1"/>
                  </a:glow>
                </a:effectLst>
              </a:rPr>
            </a:br>
            <a:r>
              <a:rPr lang="ar-JO" dirty="0">
                <a:effectLst>
                  <a:glow rad="165100">
                    <a:schemeClr val="tx1"/>
                  </a:glow>
                </a:effectLst>
              </a:rPr>
              <a:t>هوذا يأتي مع السحاب</a:t>
            </a:r>
            <a:br>
              <a:rPr lang="ar-JO" dirty="0">
                <a:effectLst>
                  <a:glow rad="165100">
                    <a:schemeClr val="tx1"/>
                  </a:glow>
                </a:effectLst>
              </a:rPr>
            </a:br>
            <a:r>
              <a:rPr lang="ar-JO" dirty="0">
                <a:effectLst>
                  <a:glow rad="165100">
                    <a:schemeClr val="tx1"/>
                  </a:glow>
                </a:effectLst>
              </a:rPr>
              <a:t> وستنظره كل عين</a:t>
            </a:r>
            <a:br>
              <a:rPr lang="ar-JO" dirty="0">
                <a:effectLst>
                  <a:glow rad="165100">
                    <a:schemeClr val="tx1"/>
                  </a:glow>
                </a:effectLst>
              </a:rPr>
            </a:br>
            <a:r>
              <a:rPr lang="ar-JO" dirty="0">
                <a:effectLst>
                  <a:glow rad="165100">
                    <a:schemeClr val="tx1"/>
                  </a:glow>
                </a:effectLst>
              </a:rPr>
              <a:t> والذين طعنوه </a:t>
            </a:r>
            <a:br>
              <a:rPr lang="ar-JO" dirty="0">
                <a:effectLst>
                  <a:glow rad="165100">
                    <a:schemeClr val="tx1"/>
                  </a:glow>
                </a:effectLst>
              </a:rPr>
            </a:br>
            <a:r>
              <a:rPr lang="ar-JO" dirty="0">
                <a:effectLst>
                  <a:glow rad="165100">
                    <a:schemeClr val="tx1"/>
                  </a:glow>
                </a:effectLst>
              </a:rPr>
              <a:t> وينوح عليه </a:t>
            </a:r>
            <a:r>
              <a:rPr lang="ar-JO" dirty="0">
                <a:solidFill>
                  <a:srgbClr val="FFFF00"/>
                </a:solidFill>
                <a:effectLst>
                  <a:glow rad="165100">
                    <a:schemeClr val="tx1"/>
                  </a:glow>
                </a:effectLst>
              </a:rPr>
              <a:t>جميع قبائل الأرض</a:t>
            </a:r>
            <a:br>
              <a:rPr lang="ar-JO" dirty="0">
                <a:effectLst>
                  <a:glow rad="165100">
                    <a:schemeClr val="tx1"/>
                  </a:glow>
                </a:effectLst>
              </a:rPr>
            </a:br>
            <a:r>
              <a:rPr lang="ar-JO" dirty="0">
                <a:effectLst>
                  <a:glow rad="165100">
                    <a:schemeClr val="tx1"/>
                  </a:glow>
                </a:effectLst>
              </a:rPr>
              <a:t>نعم .... آمين</a:t>
            </a:r>
            <a:endParaRPr lang="en-US" dirty="0">
              <a:effectLst>
                <a:glow rad="165100">
                  <a:schemeClr val="tx1"/>
                </a:glow>
              </a:effectLst>
            </a:endParaRPr>
          </a:p>
        </p:txBody>
      </p:sp>
      <p:sp>
        <p:nvSpPr>
          <p:cNvPr id="5" name="Title 1"/>
          <p:cNvSpPr txBox="1">
            <a:spLocks/>
          </p:cNvSpPr>
          <p:nvPr/>
        </p:nvSpPr>
        <p:spPr bwMode="auto">
          <a:xfrm>
            <a:off x="5035" y="62259"/>
            <a:ext cx="3209653" cy="12664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40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رؤ ١: ٧</a:t>
            </a:r>
            <a:endParaRPr kumimoji="0" lang="en-US"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زك ١٢: ١٠</a:t>
            </a:r>
            <a:endParaRPr kumimoji="0" lang="en-US" sz="40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224148"/>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علامات مصاحبة</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181</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27: 51-56، مرقس 15: 38-41، لوقا 23: 45، 47-49</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1775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لحظة موته يكشف شق حجاب الهيكل عن الوصول المفتوح لجميع الناس إلى الله من خلال موت المسيح، ويشير الزلزال إلى تدبير فداء الخليقة وتقر إقامة القديسين قيامة المسيح على أنها ليست ظاهرة منعزلة بل فقط أولى ثمار انتصاره على الموت في القيامة لحياة جميع المؤمنين</a:t>
            </a:r>
          </a:p>
        </p:txBody>
      </p:sp>
    </p:spTree>
    <p:extLst>
      <p:ext uri="{BB962C8B-B14F-4D97-AF65-F5344CB8AC3E}">
        <p14:creationId xmlns:p14="http://schemas.microsoft.com/office/powerpoint/2010/main" val="247140827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1" descr="matt 27v51 temple veil tor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1954" name="Title 1"/>
          <p:cNvSpPr>
            <a:spLocks noGrp="1"/>
          </p:cNvSpPr>
          <p:nvPr>
            <p:ph type="title"/>
          </p:nvPr>
        </p:nvSpPr>
        <p:spPr>
          <a:xfrm>
            <a:off x="-36513" y="-26988"/>
            <a:ext cx="9180513" cy="647701"/>
          </a:xfrm>
        </p:spPr>
        <p:txBody>
          <a:bodyPr/>
          <a:lstStyle/>
          <a:p>
            <a:r>
              <a:rPr lang="ar-JO" sz="3600" dirty="0">
                <a:solidFill>
                  <a:srgbClr val="FFFFFF"/>
                </a:solidFill>
                <a:ea typeface="ＭＳ Ｐゴシック" charset="0"/>
              </a:rPr>
              <a:t>حجاب الهيكل</a:t>
            </a:r>
            <a:endParaRPr lang="en-US" sz="3600" dirty="0">
              <a:solidFill>
                <a:srgbClr val="FFFFFF"/>
              </a:solidFill>
              <a:ea typeface="ＭＳ Ｐゴシック" charset="0"/>
            </a:endParaRPr>
          </a:p>
        </p:txBody>
      </p:sp>
    </p:spTree>
    <p:extLst>
      <p:ext uri="{BB962C8B-B14F-4D97-AF65-F5344CB8AC3E}">
        <p14:creationId xmlns:p14="http://schemas.microsoft.com/office/powerpoint/2010/main" val="116789661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Title 1"/>
          <p:cNvSpPr>
            <a:spLocks noGrp="1"/>
          </p:cNvSpPr>
          <p:nvPr>
            <p:ph type="title"/>
          </p:nvPr>
        </p:nvSpPr>
        <p:spPr>
          <a:xfrm>
            <a:off x="-8377" y="198097"/>
            <a:ext cx="9180513" cy="647701"/>
          </a:xfrm>
        </p:spPr>
        <p:txBody>
          <a:bodyPr/>
          <a:lstStyle/>
          <a:p>
            <a:pPr rtl="1"/>
            <a:r>
              <a:rPr lang="ar-JO" sz="3600" dirty="0">
                <a:solidFill>
                  <a:srgbClr val="FFFFFF"/>
                </a:solidFill>
                <a:ea typeface="ＭＳ Ｐゴシック" charset="0"/>
              </a:rPr>
              <a:t>شق حجاب الهيكل (متى</a:t>
            </a:r>
            <a:r>
              <a:rPr lang="en-US" sz="3600" dirty="0">
                <a:solidFill>
                  <a:srgbClr val="FFFFFF"/>
                </a:solidFill>
                <a:ea typeface="ＭＳ Ｐゴシック" charset="0"/>
              </a:rPr>
              <a:t> </a:t>
            </a:r>
            <a:r>
              <a:rPr lang="ar-JO" sz="3600" dirty="0">
                <a:solidFill>
                  <a:srgbClr val="FFFFFF"/>
                </a:solidFill>
                <a:ea typeface="ＭＳ Ｐゴシック" charset="0"/>
              </a:rPr>
              <a:t>27: 51)</a:t>
            </a:r>
            <a:endParaRPr lang="en-US" sz="3600" dirty="0">
              <a:solidFill>
                <a:srgbClr val="FFFFFF"/>
              </a:solidFill>
              <a:ea typeface="ＭＳ Ｐゴシック" charset="0"/>
            </a:endParaRPr>
          </a:p>
        </p:txBody>
      </p:sp>
      <p:pic>
        <p:nvPicPr>
          <p:cNvPr id="382978" name="Picture 2" descr="matt 27v51 temple veil torn in half.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77913"/>
            <a:ext cx="9144000" cy="5021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6133942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ح. دفن المسيح</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183</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27: 57-61، مرقس 15: 42-47، لوقا 23: 50-56</a:t>
            </a: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19: 31-42</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دفن يسوع سريعاً في قبر يوسف الرامي القريب بسبب اقتراب السبت وتدنيس الأجساد الميتة المحضرة للمنطقة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242388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حمل الصليب</a:t>
            </a:r>
            <a:endParaRPr lang="en-US" sz="4000" b="1"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3600" b="1" dirty="0">
                <a:solidFill>
                  <a:srgbClr val="800000"/>
                </a:solidFill>
                <a:effectLst>
                  <a:glow rad="139700">
                    <a:srgbClr val="FFFFFF">
                      <a:alpha val="91000"/>
                    </a:srgbClr>
                  </a:glow>
                </a:effectLst>
                <a:latin typeface="Arial" panose="020B0604020202020204" pitchFamily="34" charset="0"/>
                <a:cs typeface="Arial" panose="020B0604020202020204" pitchFamily="34" charset="0"/>
              </a:rPr>
              <a:t>الصلب</a:t>
            </a:r>
            <a:endParaRPr lang="en-US" sz="3600" b="1" dirty="0">
              <a:solidFill>
                <a:srgbClr val="000000"/>
              </a:solidFill>
              <a:effectLst>
                <a:glow rad="139700">
                  <a:srgbClr val="FFFFFF">
                    <a:alpha val="91000"/>
                  </a:srgbClr>
                </a:glow>
              </a:effectLst>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36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rPr>
              <a:t>اقتسام الملابس</a:t>
            </a:r>
            <a:endParaRPr lang="en-US" sz="36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107950" y="3429000"/>
            <a:ext cx="419109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2000"/>
                    </a:srgbClr>
                  </a:glow>
                </a:effectLst>
                <a:latin typeface="Arial" panose="020B0604020202020204" pitchFamily="34" charset="0"/>
                <a:cs typeface="Arial" panose="020B0604020202020204" pitchFamily="34" charset="0"/>
              </a:rPr>
              <a:t>الإهتمام بمريم</a:t>
            </a:r>
            <a:endParaRPr lang="en-US" sz="4000" b="1" dirty="0">
              <a:solidFill>
                <a:srgbClr val="000000"/>
              </a:solidFill>
              <a:effectLst>
                <a:glow rad="139700">
                  <a:srgbClr val="FFFFFF">
                    <a:alpha val="92000"/>
                  </a:srgbClr>
                </a:glow>
              </a:effectLst>
              <a:latin typeface="Arial" panose="020B0604020202020204" pitchFamily="34" charset="0"/>
              <a:cs typeface="Arial" panose="020B0604020202020204" pitchFamily="34"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27000">
                    <a:srgbClr val="FFFFFF">
                      <a:alpha val="90000"/>
                    </a:srgbClr>
                  </a:glow>
                </a:effectLst>
                <a:latin typeface="Arial" panose="020B0604020202020204" pitchFamily="34" charset="0"/>
                <a:cs typeface="Arial" panose="020B0604020202020204" pitchFamily="34" charset="0"/>
              </a:rPr>
              <a:t>عطشان</a:t>
            </a:r>
            <a:endParaRPr lang="en-US" sz="4000" b="1" dirty="0">
              <a:solidFill>
                <a:srgbClr val="000090"/>
              </a:solidFill>
              <a:effectLst>
                <a:glow rad="127000">
                  <a:srgbClr val="FFFFFF">
                    <a:alpha val="90000"/>
                  </a:srgbClr>
                </a:glow>
              </a:effectLst>
              <a:latin typeface="Arial" panose="020B0604020202020204" pitchFamily="34" charset="0"/>
              <a:cs typeface="Arial" panose="020B0604020202020204" pitchFamily="34" charset="0"/>
            </a:endParaRP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27000">
                    <a:srgbClr val="FFFFFF">
                      <a:alpha val="88000"/>
                    </a:srgbClr>
                  </a:glow>
                </a:effectLst>
                <a:latin typeface="Arial" panose="020B0604020202020204" pitchFamily="34" charset="0"/>
                <a:cs typeface="Arial" panose="020B0604020202020204" pitchFamily="34" charset="0"/>
              </a:rPr>
              <a:t>دفع عن الخطية</a:t>
            </a:r>
            <a:endParaRPr lang="en-US" sz="4000" b="1" dirty="0">
              <a:solidFill>
                <a:srgbClr val="000090"/>
              </a:solidFill>
              <a:effectLst>
                <a:glow rad="127000">
                  <a:srgbClr val="FFFFFF">
                    <a:alpha val="88000"/>
                  </a:srgbClr>
                </a:glow>
              </a:effectLst>
              <a:latin typeface="Arial" panose="020B0604020202020204" pitchFamily="34" charset="0"/>
              <a:cs typeface="Arial" panose="020B0604020202020204" pitchFamily="34" charset="0"/>
            </a:endParaRPr>
          </a:p>
        </p:txBody>
      </p:sp>
      <p:sp>
        <p:nvSpPr>
          <p:cNvPr id="12" name="Rectangle 2"/>
          <p:cNvSpPr txBox="1">
            <a:spLocks noChangeArrowheads="1"/>
          </p:cNvSpPr>
          <p:nvPr/>
        </p:nvSpPr>
        <p:spPr bwMode="auto">
          <a:xfrm>
            <a:off x="4464050" y="41497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01600">
                    <a:srgbClr val="FFFFFF">
                      <a:alpha val="91000"/>
                    </a:srgbClr>
                  </a:glow>
                </a:effectLst>
                <a:latin typeface="Arial" panose="020B0604020202020204" pitchFamily="34" charset="0"/>
                <a:cs typeface="Arial" panose="020B0604020202020204" pitchFamily="34" charset="0"/>
              </a:rPr>
              <a:t>الجنب المطعون</a:t>
            </a:r>
            <a:endParaRPr lang="en-US" sz="4000" b="1" dirty="0">
              <a:solidFill>
                <a:srgbClr val="000090"/>
              </a:solidFill>
              <a:effectLst>
                <a:glow rad="101600">
                  <a:srgbClr val="FFFFFF">
                    <a:alpha val="91000"/>
                  </a:srgbClr>
                </a:glow>
              </a:effectLst>
              <a:latin typeface="Arial" panose="020B0604020202020204" pitchFamily="34" charset="0"/>
              <a:cs typeface="Arial" panose="020B0604020202020204" pitchFamily="34" charset="0"/>
            </a:endParaRPr>
          </a:p>
        </p:txBody>
      </p:sp>
      <p:sp>
        <p:nvSpPr>
          <p:cNvPr id="2" name="Rectangle 2">
            <a:extLst>
              <a:ext uri="{FF2B5EF4-FFF2-40B4-BE49-F238E27FC236}">
                <a16:creationId xmlns:a16="http://schemas.microsoft.com/office/drawing/2014/main" id="{5843DFDD-686D-D853-EA69-0D4EA8782F61}"/>
              </a:ext>
            </a:extLst>
          </p:cNvPr>
          <p:cNvSpPr txBox="1">
            <a:spLocks noChangeArrowheads="1"/>
          </p:cNvSpPr>
          <p:nvPr/>
        </p:nvSpPr>
        <p:spPr bwMode="auto">
          <a:xfrm>
            <a:off x="5112441" y="1220038"/>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ar-JO"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rPr>
              <a:t>التتميم</a:t>
            </a:r>
            <a:endParaRPr lang="en-US"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9731109E-6686-6FDC-41E8-0F43FE806EDE}"/>
              </a:ext>
            </a:extLst>
          </p:cNvPr>
          <p:cNvSpPr txBox="1">
            <a:spLocks noChangeArrowheads="1"/>
          </p:cNvSpPr>
          <p:nvPr/>
        </p:nvSpPr>
        <p:spPr bwMode="auto">
          <a:xfrm>
            <a:off x="407208" y="1220038"/>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ar-JO" sz="4000" b="1" u="sng"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نكران الذات</a:t>
            </a:r>
            <a:endParaRPr lang="en-US" sz="4000" b="1" u="sng"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06740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descr="John 19.41 Body laid in tom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648"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07504" y="44624"/>
            <a:ext cx="8589640" cy="1503040"/>
          </a:xfrm>
        </p:spPr>
        <p:txBody>
          <a:bodyPr>
            <a:scene3d>
              <a:camera prst="orthographicFront"/>
              <a:lightRig rig="soft" dir="t">
                <a:rot lat="0" lon="0" rev="10800000"/>
              </a:lightRig>
            </a:scene3d>
            <a:sp3d>
              <a:bevelT w="27940" h="12700"/>
              <a:contourClr>
                <a:srgbClr val="DDDDDD"/>
              </a:contourClr>
            </a:sp3d>
          </a:bodyPr>
          <a:lstStyle/>
          <a:p>
            <a:pPr marL="720725" indent="-720725" algn="r">
              <a:defRPr/>
            </a:pPr>
            <a:r>
              <a:rPr lang="ar-JO"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2. </a:t>
            </a:r>
            <a:r>
              <a:rPr lang="ar-JO" b="1" spc="150" dirty="0">
                <a:ln w="11430"/>
                <a:solidFill>
                  <a:srgbClr val="FFFF0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دفن</a:t>
            </a:r>
            <a:r>
              <a:rPr lang="ar-JO"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 المسيح أثبت أنه كان </a:t>
            </a:r>
            <a:r>
              <a:rPr lang="ar-JO" b="1" spc="150" dirty="0">
                <a:ln w="11430"/>
                <a:solidFill>
                  <a:srgbClr val="FFFF0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ميتاً</a:t>
            </a:r>
            <a:r>
              <a:rPr lang="ar-JO"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 بالفعل (19: 38-42)</a:t>
            </a:r>
            <a:endParaRPr lang="en-US"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250352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1" descr="John 19.38 Joseph of Arimathe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73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50825" y="33338"/>
            <a:ext cx="5834063" cy="1143000"/>
          </a:xfrm>
        </p:spPr>
        <p:txBody>
          <a:bodyPr/>
          <a:lstStyle/>
          <a:p>
            <a:pPr algn="l">
              <a:defRPr/>
            </a:pPr>
            <a:r>
              <a:rPr lang="ar-JO" b="1" dirty="0">
                <a:latin typeface="Arial" panose="020B0604020202020204" pitchFamily="34" charset="0"/>
                <a:ea typeface="ＭＳ Ｐゴシック" charset="0"/>
                <a:cs typeface="Arial" panose="020B0604020202020204" pitchFamily="34" charset="0"/>
              </a:rPr>
              <a:t>يوسف الرامي</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4709046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5" descr="John 19.40 Jewish Burial Cust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4338" y="2870200"/>
            <a:ext cx="6189662" cy="4014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John 19.39 75 pounds spice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301" y="0"/>
            <a:ext cx="5417875" cy="32129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a:xfrm>
            <a:off x="457200" y="115888"/>
            <a:ext cx="8229600" cy="1143000"/>
          </a:xfrm>
        </p:spPr>
        <p:txBody>
          <a:bodyPr/>
          <a:lstStyle/>
          <a:p>
            <a:pPr algn="l">
              <a:defRPr/>
            </a:pPr>
            <a:r>
              <a:rPr lang="ar-JO" b="1" dirty="0">
                <a:latin typeface="Arial" panose="020B0604020202020204" pitchFamily="34" charset="0"/>
                <a:ea typeface="ＭＳ Ｐゴシック" charset="0"/>
                <a:cs typeface="Arial" panose="020B0604020202020204" pitchFamily="34" charset="0"/>
              </a:rPr>
              <a:t>33 كيلو من الطيب</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94817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6734923" cy="1754195"/>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يسوع يصلي</a:t>
            </a:r>
          </a:p>
          <a:p>
            <a:pPr marL="0" marR="0" lvl="0" indent="0" algn="l" defTabSz="913545" rtl="0" eaLnBrk="0" fontAlgn="base" latinLnBrk="0" hangingPunct="0">
              <a:lnSpc>
                <a:spcPct val="100000"/>
              </a:lnSpc>
              <a:spcBef>
                <a:spcPct val="0"/>
              </a:spcBef>
              <a:spcAft>
                <a:spcPct val="0"/>
              </a:spcAft>
              <a:buClrTx/>
              <a:buSzTx/>
              <a:buFontTx/>
              <a:buNone/>
              <a:tabLst/>
              <a:defRPr/>
            </a:pPr>
            <a:r>
              <a:rPr lang="ar-JO" sz="54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في جثسيماني</a:t>
            </a:r>
            <a:endParaRPr kumimoji="0" lang="en-US"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2877" y="87079"/>
            <a:ext cx="5284787" cy="2185082"/>
          </a:xfrm>
          <a:prstGeom prst="rect">
            <a:avLst/>
          </a:prstGeom>
          <a:noFill/>
        </p:spPr>
        <p:txBody>
          <a:bodyPr lIns="91308" tIns="45655" rIns="91308" bIns="45655">
            <a:spAutoFit/>
          </a:bodyPr>
          <a:lstStyle/>
          <a:p>
            <a:pPr marL="0" marR="0" lvl="0" indent="0" algn="r" defTabSz="913545" rtl="0" eaLnBrk="0" fontAlgn="base" latinLnBrk="0" hangingPunct="0">
              <a:lnSpc>
                <a:spcPct val="100000"/>
              </a:lnSpc>
              <a:spcBef>
                <a:spcPct val="0"/>
              </a:spcBef>
              <a:spcAft>
                <a:spcPct val="0"/>
              </a:spcAft>
              <a:buClrTx/>
              <a:buSzTx/>
              <a:buFontTx/>
              <a:buNone/>
              <a:tabLst/>
              <a:defRPr/>
            </a:pPr>
            <a:r>
              <a:rPr lang="ar-JO" sz="34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متى 26: 36-56</a:t>
            </a:r>
          </a:p>
          <a:p>
            <a:pPr marL="0" marR="0" lvl="0" indent="0" algn="r" defTabSz="913545" rtl="0" eaLnBrk="0" fontAlgn="base" latinLnBrk="0" hangingPunct="0">
              <a:lnSpc>
                <a:spcPct val="100000"/>
              </a:lnSpc>
              <a:spcBef>
                <a:spcPct val="0"/>
              </a:spcBef>
              <a:spcAft>
                <a:spcPct val="0"/>
              </a:spcAft>
              <a:buClrTx/>
              <a:buSzTx/>
              <a:buFontTx/>
              <a:buNone/>
              <a:tabLst/>
              <a:defRPr/>
            </a:pPr>
            <a:r>
              <a:rPr kumimoji="0" lang="ar-JO" sz="3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مرقس 14: 32-52</a:t>
            </a:r>
          </a:p>
          <a:p>
            <a:pPr marL="0" marR="0" lvl="0" indent="0" algn="r" defTabSz="913545" rtl="0" eaLnBrk="0" fontAlgn="base" latinLnBrk="0" hangingPunct="0">
              <a:lnSpc>
                <a:spcPct val="100000"/>
              </a:lnSpc>
              <a:spcBef>
                <a:spcPct val="0"/>
              </a:spcBef>
              <a:spcAft>
                <a:spcPct val="0"/>
              </a:spcAft>
              <a:buClrTx/>
              <a:buSzTx/>
              <a:buFontTx/>
              <a:buNone/>
              <a:tabLst/>
              <a:defRPr/>
            </a:pPr>
            <a:r>
              <a:rPr lang="ar-JO" sz="34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لوقا 22: 39-53</a:t>
            </a:r>
          </a:p>
          <a:p>
            <a:pPr marL="0" marR="0" lvl="0" indent="0" algn="r" defTabSz="913545" rtl="0" eaLnBrk="0" fontAlgn="base" latinLnBrk="0" hangingPunct="0">
              <a:lnSpc>
                <a:spcPct val="100000"/>
              </a:lnSpc>
              <a:spcBef>
                <a:spcPct val="0"/>
              </a:spcBef>
              <a:spcAft>
                <a:spcPct val="0"/>
              </a:spcAft>
              <a:buClrTx/>
              <a:buSzTx/>
              <a:buFontTx/>
              <a:buNone/>
              <a:tabLst/>
              <a:defRPr/>
            </a:pPr>
            <a:r>
              <a:rPr kumimoji="0" lang="ar-JO" sz="3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يوحنا 18: 1-12</a:t>
            </a:r>
            <a:endParaRPr kumimoji="0" lang="en-US" sz="3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
        <p:nvSpPr>
          <p:cNvPr id="9" name="TextBox 8"/>
          <p:cNvSpPr txBox="1"/>
          <p:nvPr/>
        </p:nvSpPr>
        <p:spPr>
          <a:xfrm>
            <a:off x="217688" y="3833692"/>
            <a:ext cx="1272638" cy="418786"/>
          </a:xfrm>
          <a:prstGeom prst="rect">
            <a:avLst/>
          </a:prstGeom>
          <a:noFill/>
        </p:spPr>
        <p:txBody>
          <a:bodyPr wrap="none" lIns="64221" tIns="32108" rIns="64221" bIns="32108">
            <a:spAutoFit/>
          </a:bodyPr>
          <a:lstStyle/>
          <a:p>
            <a:pPr marL="0" marR="0" lvl="0" indent="0" algn="l" defTabSz="321295" rtl="0" eaLnBrk="0" fontAlgn="base" latinLnBrk="0" hangingPunct="0">
              <a:lnSpc>
                <a:spcPct val="100000"/>
              </a:lnSpc>
              <a:spcBef>
                <a:spcPct val="0"/>
              </a:spcBef>
              <a:spcAft>
                <a:spcPct val="0"/>
              </a:spcAft>
              <a:buClrTx/>
              <a:buSzTx/>
              <a:buFontTx/>
              <a:buNone/>
              <a:tabLst/>
              <a:defRPr/>
            </a:pPr>
            <a:r>
              <a:rPr kumimoji="0" lang="ar-JO"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grpSp>
        <p:nvGrpSpPr>
          <p:cNvPr id="8" name="Group 7"/>
          <p:cNvGrpSpPr/>
          <p:nvPr/>
        </p:nvGrpSpPr>
        <p:grpSpPr>
          <a:xfrm>
            <a:off x="179512" y="43737"/>
            <a:ext cx="3456896" cy="1524200"/>
            <a:chOff x="5508104" y="547794"/>
            <a:chExt cx="3456896" cy="1524200"/>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12" name="TextBox 11"/>
            <p:cNvSpPr txBox="1"/>
            <p:nvPr/>
          </p:nvSpPr>
          <p:spPr>
            <a:xfrm>
              <a:off x="6804248" y="547794"/>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81875038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3" descr="John 19.42 Tomb close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827088" y="17463"/>
            <a:ext cx="7921625" cy="1143000"/>
          </a:xfrm>
        </p:spPr>
        <p:txBody>
          <a:bodyPr/>
          <a:lstStyle/>
          <a:p>
            <a:pPr algn="r">
              <a:defRPr/>
            </a:pPr>
            <a:r>
              <a:rPr lang="ar-JO" b="1" dirty="0">
                <a:latin typeface="Arial" panose="020B0604020202020204" pitchFamily="34" charset="0"/>
                <a:ea typeface="ＭＳ Ｐゴシック" charset="0"/>
                <a:cs typeface="Arial" panose="020B0604020202020204" pitchFamily="34" charset="0"/>
              </a:rPr>
              <a:t>إغلاق القبر</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5496459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700"/>
            <a:ext cx="9144000" cy="777875"/>
          </a:xfrm>
        </p:spPr>
        <p:txBody>
          <a:bodyPr/>
          <a:lstStyle/>
          <a:p>
            <a:pPr>
              <a:defRPr/>
            </a:pPr>
            <a:r>
              <a:rPr lang="ar-JO" b="1" dirty="0">
                <a:latin typeface="Arial" panose="020B0604020202020204" pitchFamily="34" charset="0"/>
                <a:cs typeface="Arial" panose="020B0604020202020204" pitchFamily="34" charset="0"/>
              </a:rPr>
              <a:t>لماذا كان دفن القبر حيوياً؟</a:t>
            </a:r>
            <a:endParaRPr lang="en-US" b="1" dirty="0">
              <a:latin typeface="Arial" panose="020B0604020202020204" pitchFamily="34" charset="0"/>
              <a:ea typeface="ＭＳ Ｐゴシック" charset="0"/>
              <a:cs typeface="Arial" panose="020B0604020202020204" pitchFamily="34" charset="0"/>
            </a:endParaRPr>
          </a:p>
        </p:txBody>
      </p:sp>
      <p:pic>
        <p:nvPicPr>
          <p:cNvPr id="243714" name="Picture 2" descr="John 19.40 Moving Body to Tomb.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88988"/>
            <a:ext cx="9144000" cy="6069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766915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4738" name="Picture 3" descr="Hinnom valley"/>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307975"/>
            <a:ext cx="9144000" cy="624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8" name="Rectangle 2"/>
          <p:cNvSpPr>
            <a:spLocks noGrp="1" noChangeArrowheads="1"/>
          </p:cNvSpPr>
          <p:nvPr>
            <p:ph type="title" idx="4294967295"/>
          </p:nvPr>
        </p:nvSpPr>
        <p:spPr>
          <a:xfrm>
            <a:off x="0" y="5943600"/>
            <a:ext cx="4000500" cy="914400"/>
          </a:xfrm>
          <a:solidFill>
            <a:schemeClr val="bg1"/>
          </a:solidFill>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وادي هنوم</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64845028"/>
      </p:ext>
    </p:extLst>
  </p:cSld>
  <p:clrMapOvr>
    <a:overrideClrMapping bg1="dk2" tx1="lt1" bg2="dk1" tx2="lt2" accent1="accent1" accent2="accent2" accent3="accent3" accent4="accent4" accent5="accent5" accent6="accent6" hlink="hlink" folHlink="folHlink"/>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descr="John 19.38-39 Joseph &amp; Nicodemu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ar-JO" b="1" dirty="0">
                <a:latin typeface="Arial" panose="020B0604020202020204" pitchFamily="34" charset="0"/>
                <a:ea typeface="ＭＳ Ｐゴシック" charset="0"/>
                <a:cs typeface="Arial" panose="020B0604020202020204" pitchFamily="34" charset="0"/>
              </a:rPr>
              <a:t>يوسف ونيقوديموس</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8127045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crucified_jesus__the_face_by_devcager_thum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50825" y="3040063"/>
            <a:ext cx="4259263" cy="3802062"/>
          </a:xfrm>
        </p:spPr>
        <p:txBody>
          <a:bodyPr/>
          <a:lstStyle/>
          <a:p>
            <a:pPr>
              <a:defRPr/>
            </a:pPr>
            <a:r>
              <a:rPr lang="ar-JO" sz="6600" b="1" dirty="0">
                <a:latin typeface="Arial" panose="020B0604020202020204" pitchFamily="34" charset="0"/>
                <a:ea typeface="ＭＳ Ｐゴシック" charset="0"/>
                <a:cs typeface="Arial" panose="020B0604020202020204" pitchFamily="34" charset="0"/>
              </a:rPr>
              <a:t>مات بالفعل</a:t>
            </a:r>
            <a:endParaRPr lang="en-US" sz="66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32205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descr="john 19 tex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409113" cy="705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solidFill>
            <a:srgbClr val="000000"/>
          </a:solidFill>
          <a:ln w="76200">
            <a:solidFill>
              <a:schemeClr val="tx1"/>
            </a:solidFill>
          </a:ln>
        </p:spPr>
        <p:txBody>
          <a:bodyPr/>
          <a:lstStyle/>
          <a:p>
            <a:pPr eaLnBrk="1" hangingPunct="1">
              <a:defRPr/>
            </a:pPr>
            <a:r>
              <a:rPr lang="ar-JO" sz="54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rPr>
              <a:t>مات عنك</a:t>
            </a:r>
            <a:endParaRPr lang="en-US" sz="54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rot="20762415">
            <a:off x="898525" y="3881438"/>
            <a:ext cx="8229600" cy="2441575"/>
          </a:xfrm>
          <a:prstGeom prst="rect">
            <a:avLst/>
          </a:prstGeom>
          <a:solidFill>
            <a:srgbClr val="000000"/>
          </a:solid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4800" b="1" dirty="0">
                <a:solidFill>
                  <a:srgbClr val="FFFFFF"/>
                </a:solidFill>
                <a:effectLst>
                  <a:outerShdw blurRad="38100" dist="38100" dir="2700000" algn="tl">
                    <a:srgbClr val="8C0000"/>
                  </a:outerShdw>
                </a:effectLst>
                <a:latin typeface="Arial" panose="020B0604020202020204" pitchFamily="34" charset="0"/>
                <a:cs typeface="Arial" panose="020B0604020202020204" pitchFamily="34" charset="0"/>
              </a:rPr>
              <a:t>لكن كيف </a:t>
            </a:r>
            <a:r>
              <a:rPr lang="ar-JO" sz="4800" b="1" dirty="0">
                <a:solidFill>
                  <a:srgbClr val="FFFF00"/>
                </a:solidFill>
                <a:effectLst>
                  <a:outerShdw blurRad="38100" dist="38100" dir="2700000" algn="tl">
                    <a:srgbClr val="8C0000"/>
                  </a:outerShdw>
                </a:effectLst>
                <a:latin typeface="Arial" panose="020B0604020202020204" pitchFamily="34" charset="0"/>
                <a:cs typeface="Arial" panose="020B0604020202020204" pitchFamily="34" charset="0"/>
              </a:rPr>
              <a:t>نعرف</a:t>
            </a:r>
            <a:r>
              <a:rPr lang="ar-JO" sz="4800" b="1" dirty="0">
                <a:solidFill>
                  <a:srgbClr val="FFFFFF"/>
                </a:solidFill>
                <a:effectLst>
                  <a:outerShdw blurRad="38100" dist="38100" dir="2700000" algn="tl">
                    <a:srgbClr val="8C0000"/>
                  </a:outerShdw>
                </a:effectLst>
                <a:latin typeface="Arial" panose="020B0604020202020204" pitchFamily="34" charset="0"/>
                <a:cs typeface="Arial" panose="020B0604020202020204" pitchFamily="34" charset="0"/>
              </a:rPr>
              <a:t> أن موت المسيح دفع ثمن خطايانا بالفعل؟</a:t>
            </a:r>
            <a:endParaRPr kumimoji="0" lang="en-US" sz="4800" b="1" u="none" strike="noStrike" kern="1200" cap="none" spc="0" normalizeH="0" baseline="0" noProof="0" dirty="0">
              <a:ln>
                <a:noFill/>
              </a:ln>
              <a:solidFill>
                <a:srgbClr val="FFFFFF"/>
              </a:solidFill>
              <a:effectLst>
                <a:outerShdw blurRad="38100" dist="38100" dir="2700000" algn="tl">
                  <a:srgbClr val="8C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344214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pic>
        <p:nvPicPr>
          <p:cNvPr id="249858" name="Picture 2" descr="John 19 gos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576263"/>
            <a:ext cx="9144000" cy="630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5508103" y="5229200"/>
            <a:ext cx="3637711" cy="1008112"/>
          </a:xfrm>
          <a:solidFill>
            <a:srgbClr val="FF0000"/>
          </a:solidFill>
        </p:spPr>
        <p:txBody>
          <a:bodyPr/>
          <a:lstStyle/>
          <a:p>
            <a:pPr eaLnBrk="1" hangingPunct="1">
              <a:defRPr/>
            </a:pPr>
            <a:r>
              <a:rPr lang="ar-JO"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الفكرة الرئيسية</a:t>
            </a:r>
            <a:endPar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cs typeface="+mj-cs"/>
            </a:endParaRPr>
          </a:p>
        </p:txBody>
      </p:sp>
      <p:sp>
        <p:nvSpPr>
          <p:cNvPr id="5" name="Title 1"/>
          <p:cNvSpPr txBox="1">
            <a:spLocks/>
          </p:cNvSpPr>
          <p:nvPr/>
        </p:nvSpPr>
        <p:spPr bwMode="auto">
          <a:xfrm>
            <a:off x="-6923" y="44624"/>
            <a:ext cx="9144000" cy="1872208"/>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latin typeface="Tahoma"/>
                <a:ea typeface="ＭＳ Ｐゴシック"/>
              </a:rPr>
              <a:t>كان يجب أن يموت المسيح عن خطايانا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latin typeface="Tahoma"/>
                <a:ea typeface="ＭＳ Ｐゴシック"/>
              </a:rPr>
              <a:t>لأنه كان أمراً </a:t>
            </a:r>
            <a:r>
              <a:rPr lang="ar-JO" b="1" dirty="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latin typeface="Tahoma"/>
                <a:ea typeface="ＭＳ Ｐゴシック"/>
              </a:rPr>
              <a:t>نبوياً</a:t>
            </a:r>
            <a:r>
              <a:rPr lang="ar-JO" b="1"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latin typeface="Tahoma"/>
                <a:ea typeface="ＭＳ Ｐゴシック"/>
              </a:rPr>
              <a:t>، </a:t>
            </a:r>
            <a:r>
              <a:rPr lang="ar-JO" b="1" dirty="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latin typeface="Tahoma"/>
                <a:ea typeface="ＭＳ Ｐゴシック"/>
              </a:rPr>
              <a:t>غير أناني وأكيد</a:t>
            </a:r>
            <a:endParaRPr kumimoji="0" lang="en-US" sz="4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uLnTx/>
              <a:uFillTx/>
              <a:latin typeface="Tahoma"/>
              <a:ea typeface="ＭＳ Ｐゴシック"/>
            </a:endParaRPr>
          </a:p>
        </p:txBody>
      </p:sp>
    </p:spTree>
    <p:extLst>
      <p:ext uri="{BB962C8B-B14F-4D97-AF65-F5344CB8AC3E}">
        <p14:creationId xmlns:p14="http://schemas.microsoft.com/office/powerpoint/2010/main" val="278137120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حمل الصليب</a:t>
            </a:r>
            <a:endParaRPr lang="en-US" sz="4000" b="1"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3600" b="1" dirty="0">
                <a:solidFill>
                  <a:srgbClr val="800000"/>
                </a:solidFill>
                <a:effectLst>
                  <a:glow rad="139700">
                    <a:srgbClr val="FFFFFF">
                      <a:alpha val="91000"/>
                    </a:srgbClr>
                  </a:glow>
                </a:effectLst>
                <a:latin typeface="Arial" panose="020B0604020202020204" pitchFamily="34" charset="0"/>
                <a:cs typeface="Arial" panose="020B0604020202020204" pitchFamily="34" charset="0"/>
              </a:rPr>
              <a:t>الصلب</a:t>
            </a:r>
            <a:endParaRPr lang="en-US" sz="3600" b="1" dirty="0">
              <a:solidFill>
                <a:srgbClr val="000000"/>
              </a:solidFill>
              <a:effectLst>
                <a:glow rad="139700">
                  <a:srgbClr val="FFFFFF">
                    <a:alpha val="91000"/>
                  </a:srgbClr>
                </a:glow>
              </a:effectLst>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36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rPr>
              <a:t>اقتسام الملابس</a:t>
            </a:r>
            <a:endParaRPr lang="en-US" sz="36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107950" y="3429000"/>
            <a:ext cx="419109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2000"/>
                    </a:srgbClr>
                  </a:glow>
                </a:effectLst>
                <a:latin typeface="Arial" panose="020B0604020202020204" pitchFamily="34" charset="0"/>
                <a:cs typeface="Arial" panose="020B0604020202020204" pitchFamily="34" charset="0"/>
              </a:rPr>
              <a:t>الإهتمام بمريم</a:t>
            </a:r>
            <a:endParaRPr lang="en-US" sz="4000" b="1" dirty="0">
              <a:solidFill>
                <a:srgbClr val="000000"/>
              </a:solidFill>
              <a:effectLst>
                <a:glow rad="139700">
                  <a:srgbClr val="FFFFFF">
                    <a:alpha val="92000"/>
                  </a:srgbClr>
                </a:glow>
              </a:effectLst>
              <a:latin typeface="Arial" panose="020B0604020202020204" pitchFamily="34" charset="0"/>
              <a:cs typeface="Arial" panose="020B0604020202020204" pitchFamily="34"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27000">
                    <a:srgbClr val="FFFFFF">
                      <a:alpha val="90000"/>
                    </a:srgbClr>
                  </a:glow>
                </a:effectLst>
                <a:latin typeface="Arial" panose="020B0604020202020204" pitchFamily="34" charset="0"/>
                <a:cs typeface="Arial" panose="020B0604020202020204" pitchFamily="34" charset="0"/>
              </a:rPr>
              <a:t>عطشان</a:t>
            </a:r>
            <a:endParaRPr lang="en-US" sz="4000" b="1" dirty="0">
              <a:solidFill>
                <a:srgbClr val="000090"/>
              </a:solidFill>
              <a:effectLst>
                <a:glow rad="127000">
                  <a:srgbClr val="FFFFFF">
                    <a:alpha val="90000"/>
                  </a:srgbClr>
                </a:glow>
              </a:effectLst>
              <a:latin typeface="Arial" panose="020B0604020202020204" pitchFamily="34" charset="0"/>
              <a:cs typeface="Arial" panose="020B0604020202020204" pitchFamily="34" charset="0"/>
            </a:endParaRP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27000">
                    <a:srgbClr val="FFFFFF">
                      <a:alpha val="88000"/>
                    </a:srgbClr>
                  </a:glow>
                </a:effectLst>
                <a:latin typeface="Arial" panose="020B0604020202020204" pitchFamily="34" charset="0"/>
                <a:cs typeface="Arial" panose="020B0604020202020204" pitchFamily="34" charset="0"/>
              </a:rPr>
              <a:t>دفع عن الخطية</a:t>
            </a:r>
            <a:endParaRPr lang="en-US" sz="4000" b="1" dirty="0">
              <a:solidFill>
                <a:srgbClr val="000090"/>
              </a:solidFill>
              <a:effectLst>
                <a:glow rad="127000">
                  <a:srgbClr val="FFFFFF">
                    <a:alpha val="88000"/>
                  </a:srgbClr>
                </a:glow>
              </a:effectLst>
              <a:latin typeface="Arial" panose="020B0604020202020204" pitchFamily="34" charset="0"/>
              <a:cs typeface="Arial" panose="020B0604020202020204" pitchFamily="34" charset="0"/>
            </a:endParaRPr>
          </a:p>
        </p:txBody>
      </p:sp>
      <p:sp>
        <p:nvSpPr>
          <p:cNvPr id="12" name="Rectangle 2"/>
          <p:cNvSpPr txBox="1">
            <a:spLocks noChangeArrowheads="1"/>
          </p:cNvSpPr>
          <p:nvPr/>
        </p:nvSpPr>
        <p:spPr bwMode="auto">
          <a:xfrm>
            <a:off x="4464050" y="41497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01600">
                    <a:srgbClr val="FFFFFF">
                      <a:alpha val="91000"/>
                    </a:srgbClr>
                  </a:glow>
                </a:effectLst>
                <a:latin typeface="Arial" panose="020B0604020202020204" pitchFamily="34" charset="0"/>
                <a:cs typeface="Arial" panose="020B0604020202020204" pitchFamily="34" charset="0"/>
              </a:rPr>
              <a:t>الجنب المطعون</a:t>
            </a:r>
            <a:endParaRPr lang="en-US" sz="4000" b="1" dirty="0">
              <a:solidFill>
                <a:srgbClr val="000090"/>
              </a:solidFill>
              <a:effectLst>
                <a:glow rad="101600">
                  <a:srgbClr val="FFFFFF">
                    <a:alpha val="91000"/>
                  </a:srgbClr>
                </a:glow>
              </a:effectLst>
              <a:latin typeface="Arial" panose="020B0604020202020204" pitchFamily="34" charset="0"/>
              <a:cs typeface="Arial" panose="020B0604020202020204" pitchFamily="34" charset="0"/>
            </a:endParaRPr>
          </a:p>
        </p:txBody>
      </p:sp>
      <p:sp>
        <p:nvSpPr>
          <p:cNvPr id="2" name="Rectangle 2">
            <a:extLst>
              <a:ext uri="{FF2B5EF4-FFF2-40B4-BE49-F238E27FC236}">
                <a16:creationId xmlns:a16="http://schemas.microsoft.com/office/drawing/2014/main" id="{C800FB6B-C70F-6551-9D04-76C0217CAF88}"/>
              </a:ext>
            </a:extLst>
          </p:cNvPr>
          <p:cNvSpPr txBox="1">
            <a:spLocks noChangeArrowheads="1"/>
          </p:cNvSpPr>
          <p:nvPr/>
        </p:nvSpPr>
        <p:spPr bwMode="auto">
          <a:xfrm>
            <a:off x="5112441" y="1220038"/>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ar-JO"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rPr>
              <a:t>التتميم</a:t>
            </a:r>
            <a:endParaRPr lang="en-US"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4E9F9CD-ABEA-52DB-D196-94DAC3BF705D}"/>
              </a:ext>
            </a:extLst>
          </p:cNvPr>
          <p:cNvSpPr txBox="1">
            <a:spLocks noChangeArrowheads="1"/>
          </p:cNvSpPr>
          <p:nvPr/>
        </p:nvSpPr>
        <p:spPr bwMode="auto">
          <a:xfrm>
            <a:off x="407208" y="1220038"/>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ar-JO" sz="4000" b="1" u="sng"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نكران الذات</a:t>
            </a:r>
            <a:endParaRPr lang="en-US" sz="4000" b="1" u="sng"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06740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descr="John 19.41 Body laid in tom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07504" y="44624"/>
            <a:ext cx="8589640" cy="1503040"/>
          </a:xfrm>
        </p:spPr>
        <p:txBody>
          <a:bodyPr>
            <a:scene3d>
              <a:camera prst="orthographicFront"/>
              <a:lightRig rig="soft" dir="t">
                <a:rot lat="0" lon="0" rev="10800000"/>
              </a:lightRig>
            </a:scene3d>
            <a:sp3d>
              <a:bevelT w="27940" h="12700"/>
              <a:contourClr>
                <a:srgbClr val="DDDDDD"/>
              </a:contourClr>
            </a:sp3d>
          </a:bodyPr>
          <a:lstStyle/>
          <a:p>
            <a:pPr marL="720725" indent="-720725" algn="r">
              <a:defRPr/>
            </a:pPr>
            <a:r>
              <a:rPr lang="ar-JO"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2. </a:t>
            </a:r>
            <a:r>
              <a:rPr lang="ar-JO" b="1" spc="150" dirty="0">
                <a:ln w="11430"/>
                <a:solidFill>
                  <a:srgbClr val="FFFF0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دفن</a:t>
            </a:r>
            <a:r>
              <a:rPr lang="ar-JO"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 المسيح أثبت أنه </a:t>
            </a:r>
            <a:r>
              <a:rPr lang="ar-JO" b="1" spc="150" dirty="0">
                <a:ln w="11430"/>
                <a:solidFill>
                  <a:srgbClr val="FFFF0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مات</a:t>
            </a:r>
            <a:r>
              <a:rPr lang="ar-JO"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 حقاً </a:t>
            </a:r>
            <a:br>
              <a:rPr lang="ar-JO"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br>
            <a:r>
              <a:rPr lang="ar-JO"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(19: 38-42)</a:t>
            </a:r>
            <a:endParaRPr lang="en-US"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04567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2" name="Title 1"/>
          <p:cNvSpPr>
            <a:spLocks noGrp="1"/>
          </p:cNvSpPr>
          <p:nvPr>
            <p:ph type="title" idx="4294967295"/>
          </p:nvPr>
        </p:nvSpPr>
        <p:spPr>
          <a:xfrm>
            <a:off x="395288" y="5715000"/>
            <a:ext cx="8229600" cy="1143000"/>
          </a:xfrm>
        </p:spPr>
        <p:txBody>
          <a:bodyPr/>
          <a:lstStyle/>
          <a:p>
            <a:pPr eaLnBrk="1" hangingPunct="1">
              <a:defRPr/>
            </a:pPr>
            <a:r>
              <a:rPr lang="en-US" sz="4000" b="1">
                <a:solidFill>
                  <a:schemeClr val="tx1"/>
                </a:solidFill>
                <a:latin typeface="Tahoma" charset="0"/>
                <a:ea typeface="ＭＳ Ｐゴシック" charset="0"/>
              </a:rPr>
              <a:t>To End All Wars</a:t>
            </a:r>
          </a:p>
        </p:txBody>
      </p:sp>
      <p:pic>
        <p:nvPicPr>
          <p:cNvPr id="254979" name="Picture 4" descr="teawposterfox_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9388" y="-4059238"/>
            <a:ext cx="8856662" cy="1312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39196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56507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0" y="5229200"/>
            <a:ext cx="9144000" cy="1628800"/>
          </a:xfrm>
        </p:spPr>
        <p:txBody>
          <a:bodyPr/>
          <a:lstStyle/>
          <a:p>
            <a:pPr eaLnBrk="1" hangingPunct="1">
              <a:defRPr/>
            </a:pPr>
            <a:r>
              <a:rPr lang="ar-JO" sz="4000" b="1" dirty="0">
                <a:solidFill>
                  <a:schemeClr val="tx1"/>
                </a:solidFill>
                <a:latin typeface="Arial" panose="020B0604020202020204" pitchFamily="34" charset="0"/>
                <a:ea typeface="ＭＳ Ｐゴシック" charset="0"/>
                <a:cs typeface="Arial" panose="020B0604020202020204" pitchFamily="34" charset="0"/>
              </a:rPr>
              <a:t>إنهاء كل الحروب</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3" name="To End All Wars.mov.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0" y="833"/>
            <a:ext cx="9166862" cy="5156360"/>
          </a:xfrm>
          <a:prstGeom prst="rect">
            <a:avLst/>
          </a:prstGeom>
        </p:spPr>
      </p:pic>
    </p:spTree>
    <p:extLst>
      <p:ext uri="{BB962C8B-B14F-4D97-AF65-F5344CB8AC3E}">
        <p14:creationId xmlns:p14="http://schemas.microsoft.com/office/powerpoint/2010/main" val="190773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4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2" descr="Holy Sepulcher place of crucifixion, tb0929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3" y="-9525"/>
            <a:ext cx="9155113"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125413"/>
            <a:ext cx="9144000" cy="1143000"/>
          </a:xfrm>
        </p:spPr>
        <p:txBody>
          <a:bodyPr/>
          <a:lstStyle/>
          <a:p>
            <a:pPr eaLnBrk="1" hangingPunct="1">
              <a:defRPr/>
            </a:pPr>
            <a:r>
              <a:rPr lang="ar-JO" sz="4800" b="1" dirty="0">
                <a:latin typeface="Arial" panose="020B0604020202020204" pitchFamily="34" charset="0"/>
                <a:cs typeface="Arial" panose="020B0604020202020204" pitchFamily="34" charset="0"/>
              </a:rPr>
              <a:t>الجلجثة في كنيسة القيامة</a:t>
            </a:r>
            <a:endParaRPr lang="en-US" sz="4800" b="1" dirty="0">
              <a:solidFill>
                <a:schemeClr val="tx1"/>
              </a:solidFill>
              <a:effectLst>
                <a:glow rad="127000">
                  <a:srgbClr val="000000">
                    <a:alpha val="88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5617304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5413"/>
            <a:ext cx="9144000" cy="1143000"/>
          </a:xfrm>
        </p:spPr>
        <p:txBody>
          <a:bodyPr/>
          <a:lstStyle/>
          <a:p>
            <a:pPr eaLnBrk="1" hangingPunct="1">
              <a:defRPr/>
            </a:pPr>
            <a:r>
              <a:rPr lang="en-US" sz="4800" b="1">
                <a:solidFill>
                  <a:schemeClr val="tx1"/>
                </a:solidFill>
                <a:latin typeface="Tahoma" charset="0"/>
                <a:ea typeface="ＭＳ Ｐゴシック" charset="0"/>
              </a:rPr>
              <a:t>Golgotha, in The Church of the Holy Sepulcher</a:t>
            </a:r>
          </a:p>
        </p:txBody>
      </p:sp>
      <p:pic>
        <p:nvPicPr>
          <p:cNvPr id="259074" name="Picture 3" descr="Station 12, Jesus Crucified, dg 05110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3274617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5413"/>
            <a:ext cx="9144000" cy="1143000"/>
          </a:xfrm>
        </p:spPr>
        <p:txBody>
          <a:bodyPr/>
          <a:lstStyle/>
          <a:p>
            <a:pPr eaLnBrk="1" hangingPunct="1">
              <a:defRPr/>
            </a:pPr>
            <a:r>
              <a:rPr lang="en-US" sz="4800" b="1">
                <a:solidFill>
                  <a:schemeClr val="tx1"/>
                </a:solidFill>
                <a:latin typeface="Tahoma" charset="0"/>
                <a:ea typeface="ＭＳ Ｐゴシック" charset="0"/>
              </a:rPr>
              <a:t>Golgotha, in The Church of the Holy Sepulcher</a:t>
            </a:r>
          </a:p>
        </p:txBody>
      </p:sp>
      <p:pic>
        <p:nvPicPr>
          <p:cNvPr id="261122" name="Picture 2" descr="Holy Sepulcher rock of Golgotha, tb0929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025" y="17463"/>
            <a:ext cx="9253538" cy="694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6443446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4859338" y="274638"/>
            <a:ext cx="3827462" cy="3225800"/>
          </a:xfrm>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من </a:t>
            </a:r>
            <a:br>
              <a:rPr lang="ar-JO" b="1" dirty="0">
                <a:solidFill>
                  <a:schemeClr val="tx1"/>
                </a:solidFill>
                <a:latin typeface="Arial" panose="020B0604020202020204" pitchFamily="34" charset="0"/>
                <a:ea typeface="ＭＳ Ｐゴシック" charset="0"/>
                <a:cs typeface="Arial" panose="020B0604020202020204" pitchFamily="34" charset="0"/>
              </a:rPr>
            </a:br>
            <a:r>
              <a:rPr lang="ar-JO" b="1" dirty="0">
                <a:solidFill>
                  <a:schemeClr val="tx1"/>
                </a:solidFill>
                <a:latin typeface="Arial" panose="020B0604020202020204" pitchFamily="34" charset="0"/>
                <a:ea typeface="ＭＳ Ｐゴシック" charset="0"/>
                <a:cs typeface="Arial" panose="020B0604020202020204" pitchFamily="34" charset="0"/>
              </a:rPr>
              <a:t>صلب </a:t>
            </a:r>
            <a:br>
              <a:rPr lang="ar-JO" b="1" dirty="0">
                <a:solidFill>
                  <a:schemeClr val="tx1"/>
                </a:solidFill>
                <a:latin typeface="Arial" panose="020B0604020202020204" pitchFamily="34" charset="0"/>
                <a:ea typeface="ＭＳ Ｐゴシック" charset="0"/>
                <a:cs typeface="Arial" panose="020B0604020202020204" pitchFamily="34" charset="0"/>
              </a:rPr>
            </a:br>
            <a:r>
              <a:rPr lang="ar-JO" b="1" dirty="0">
                <a:solidFill>
                  <a:schemeClr val="tx1"/>
                </a:solidFill>
                <a:latin typeface="Arial" panose="020B0604020202020204" pitchFamily="34" charset="0"/>
                <a:ea typeface="ＭＳ Ｐゴシック" charset="0"/>
                <a:cs typeface="Arial" panose="020B0604020202020204" pitchFamily="34" charset="0"/>
              </a:rPr>
              <a:t>يسوع؟</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63171" name="Picture 2" descr="We crucified Jesu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45799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2461108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265219" name="Picture 3" descr="IT IS FINISHED.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20637"/>
            <a:ext cx="914400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18" name="Title 1"/>
          <p:cNvSpPr>
            <a:spLocks noGrp="1"/>
          </p:cNvSpPr>
          <p:nvPr>
            <p:ph type="ctrTitle"/>
          </p:nvPr>
        </p:nvSpPr>
        <p:spPr>
          <a:xfrm>
            <a:off x="0" y="3429000"/>
            <a:ext cx="9144000" cy="2820257"/>
          </a:xfrm>
          <a:scene3d>
            <a:camera prst="orthographicFront"/>
            <a:lightRig rig="threePt" dir="t">
              <a:rot lat="0" lon="0" rev="3600000"/>
            </a:lightRig>
          </a:scene3d>
        </p:spPr>
        <p:txBody>
          <a:bodyPr/>
          <a:lstStyle/>
          <a:p>
            <a:r>
              <a:rPr lang="ar-JO" sz="6000" dirty="0">
                <a:solidFill>
                  <a:srgbClr val="FF930A"/>
                </a:solidFill>
                <a:ea typeface="ヒラギノ角ゴ Pro W3" charset="0"/>
                <a:cs typeface="Arial" panose="020B0604020202020204" pitchFamily="34" charset="0"/>
              </a:rPr>
              <a:t>قد</a:t>
            </a:r>
            <a:br>
              <a:rPr lang="en-US" sz="6000" dirty="0">
                <a:solidFill>
                  <a:srgbClr val="FF930A"/>
                </a:solidFill>
                <a:ea typeface="ヒラギノ角ゴ Pro W3" charset="0"/>
                <a:cs typeface="Arial" panose="020B0604020202020204" pitchFamily="34" charset="0"/>
              </a:rPr>
            </a:br>
            <a:r>
              <a:rPr lang="ar-JO" sz="13800" dirty="0">
                <a:solidFill>
                  <a:srgbClr val="FF930A"/>
                </a:solidFill>
                <a:ea typeface="ヒラギノ角ゴ Pro W3" charset="0"/>
                <a:cs typeface="Arial" panose="020B0604020202020204" pitchFamily="34" charset="0"/>
              </a:rPr>
              <a:t>أكمل</a:t>
            </a:r>
            <a:endParaRPr lang="en-US" sz="6000" dirty="0">
              <a:solidFill>
                <a:srgbClr val="FF930A"/>
              </a:solidFill>
              <a:ea typeface="ヒラギノ角ゴ Pro W3" charset="0"/>
              <a:cs typeface="Arial" panose="020B0604020202020204" pitchFamily="34" charset="0"/>
            </a:endParaRPr>
          </a:p>
        </p:txBody>
      </p:sp>
    </p:spTree>
    <p:extLst>
      <p:ext uri="{BB962C8B-B14F-4D97-AF65-F5344CB8AC3E}">
        <p14:creationId xmlns:p14="http://schemas.microsoft.com/office/powerpoint/2010/main" val="384919282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0"/>
          <p:cNvSpPr>
            <a:spLocks noChangeArrowheads="1"/>
          </p:cNvSpPr>
          <p:nvPr/>
        </p:nvSpPr>
        <p:spPr bwMode="auto">
          <a:xfrm>
            <a:off x="-76200" y="-76200"/>
            <a:ext cx="9296400" cy="7086600"/>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 name="Title 1"/>
          <p:cNvSpPr>
            <a:spLocks noGrp="1"/>
          </p:cNvSpPr>
          <p:nvPr>
            <p:ph type="title"/>
          </p:nvPr>
        </p:nvSpPr>
        <p:spPr>
          <a:xfrm>
            <a:off x="-304800" y="0"/>
            <a:ext cx="9677400" cy="1066800"/>
          </a:xfrm>
        </p:spPr>
        <p:txBody>
          <a:bodyPr/>
          <a:lstStyle/>
          <a:p>
            <a:pPr eaLnBrk="1" hangingPunct="1">
              <a:defRPr/>
            </a:pPr>
            <a:r>
              <a:rPr lang="en-US" dirty="0">
                <a:solidFill>
                  <a:srgbClr val="000000"/>
                </a:solidFill>
                <a:effectLst>
                  <a:outerShdw blurRad="38100" dist="38100" dir="2700000" algn="tl">
                    <a:srgbClr val="FFFFFF"/>
                  </a:outerShdw>
                </a:effectLst>
              </a:rPr>
              <a:t>Cross Too Heavy?</a:t>
            </a:r>
          </a:p>
        </p:txBody>
      </p:sp>
      <p:pic>
        <p:nvPicPr>
          <p:cNvPr id="266243" name="Picture 5" descr="ATT0022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0"/>
            <a:ext cx="7467600"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ATT0022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400" y="0"/>
            <a:ext cx="73152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ATT0022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4400" y="0"/>
            <a:ext cx="73326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ATT00221.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14400" y="0"/>
            <a:ext cx="7467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ATT00220.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14400" y="0"/>
            <a:ext cx="74501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ATT00219.jp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914400" y="0"/>
            <a:ext cx="7432675" cy="710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ATT00218.jpg"/>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914400" y="0"/>
            <a:ext cx="7467600" cy="719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descr="ATT00217.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14400" y="0"/>
            <a:ext cx="7204075" cy="700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descr="ATT00216.jpg"/>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bwMode="auto">
          <a:xfrm>
            <a:off x="914400" y="0"/>
            <a:ext cx="7450138" cy="729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9" descr="ATT00215.jp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14400" y="0"/>
            <a:ext cx="7313613"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descr="ATT00214.jpg"/>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bwMode="auto">
          <a:xfrm>
            <a:off x="914400" y="0"/>
            <a:ext cx="7432675" cy="724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descr="ATT00213.jp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14400" y="0"/>
            <a:ext cx="7186613" cy="715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descr="ATT00212.jp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14400" y="0"/>
            <a:ext cx="7204075" cy="715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descr="ATT00211.jpg"/>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914400" y="0"/>
            <a:ext cx="7432675" cy="727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7499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nodeType="click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nodeType="click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xit" presetSubtype="0" fill="hold" nodeType="click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xit" presetSubtype="0" fill="hold" nodeType="click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xit" presetSubtype="0" fill="hold" nodeType="click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xit" presetSubtype="0" fill="hold" nodeType="click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noProof="0" dirty="0">
                <a:solidFill>
                  <a:srgbClr val="FFFFFF"/>
                </a:solidFill>
                <a:effectLst>
                  <a:glow rad="228600">
                    <a:srgbClr val="000000"/>
                  </a:glow>
                </a:effectLst>
                <a:latin typeface="Arial" panose="020B0604020202020204" pitchFamily="34" charset="0"/>
                <a:cs typeface="Arial" panose="020B0604020202020204" pitchFamily="34" charset="0"/>
              </a:rPr>
              <a:t>خ. ختم القبر</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183</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27: 62-66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79334"/>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نجح السنهدريم في الحصول على إذن بيلاطس لحراسة وختم القبر خوفاً من خدعة القيامة التي يمكن أن يبادر بها التلاميذ مما يزيد عدد شهود القيامة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7957123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FC96304-37FB-5147-84EA-B9C83D23A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821410"/>
          </a:xfrm>
          <a:solidFill>
            <a:schemeClr val="bg1"/>
          </a:solidFill>
        </p:spPr>
        <p:txBody>
          <a:bodyPr/>
          <a:lstStyle/>
          <a:p>
            <a:pPr algn="r">
              <a:defRPr/>
            </a:pPr>
            <a:r>
              <a:rPr lang="ar-JO" sz="4400" b="1" kern="0" noProof="0" dirty="0">
                <a:solidFill>
                  <a:srgbClr val="FFFFFF"/>
                </a:solidFill>
                <a:effectLst>
                  <a:glow rad="228600">
                    <a:srgbClr val="000000"/>
                  </a:glow>
                </a:effectLst>
                <a:latin typeface="Arial" panose="020B0604020202020204" pitchFamily="34" charset="0"/>
                <a:cs typeface="Arial" panose="020B0604020202020204" pitchFamily="34" charset="0"/>
              </a:rPr>
              <a:t>ختم القبر</a:t>
            </a:r>
            <a:endParaRPr lang="en-US" dirty="0"/>
          </a:p>
        </p:txBody>
      </p:sp>
    </p:spTree>
    <p:extLst>
      <p:ext uri="{BB962C8B-B14F-4D97-AF65-F5344CB8AC3E}">
        <p14:creationId xmlns:p14="http://schemas.microsoft.com/office/powerpoint/2010/main" val="2162244080"/>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71525"/>
            <a:ext cx="9144000" cy="6086475"/>
          </a:xfrm>
          <a:prstGeom prst="rect">
            <a:avLst/>
          </a:prstGeom>
        </p:spPr>
      </p:pic>
      <p:sp>
        <p:nvSpPr>
          <p:cNvPr id="2" name="Title 1"/>
          <p:cNvSpPr>
            <a:spLocks noGrp="1"/>
          </p:cNvSpPr>
          <p:nvPr>
            <p:ph type="title" idx="4294967295"/>
          </p:nvPr>
        </p:nvSpPr>
        <p:spPr>
          <a:xfrm>
            <a:off x="0" y="0"/>
            <a:ext cx="9144000" cy="1076446"/>
          </a:xfrm>
          <a:solidFill>
            <a:srgbClr val="0A0002"/>
          </a:solidFill>
        </p:spPr>
        <p:txBody>
          <a:bodyPr/>
          <a:lstStyle/>
          <a:p>
            <a:r>
              <a:rPr lang="ar-SA" sz="6000" dirty="0">
                <a:solidFill>
                  <a:srgbClr val="FFFFFF"/>
                </a:solidFill>
              </a:rPr>
              <a:t>التسلسل الزمني للمسيح </a:t>
            </a:r>
            <a:endParaRPr lang="en-US" sz="6000" dirty="0">
              <a:solidFill>
                <a:srgbClr val="FFFFFF"/>
              </a:solidFill>
            </a:endParaRPr>
          </a:p>
        </p:txBody>
      </p:sp>
      <p:sp>
        <p:nvSpPr>
          <p:cNvPr id="5" name="Rectangle 4">
            <a:extLst>
              <a:ext uri="{FF2B5EF4-FFF2-40B4-BE49-F238E27FC236}">
                <a16:creationId xmlns:a16="http://schemas.microsoft.com/office/drawing/2014/main" id="{0AA85267-23A9-8844-96AF-13578DF2DFC6}"/>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cs typeface="Arial"/>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cs typeface="Arial"/>
              </a:rPr>
              <a:t>• BibleStudyDownloads.org</a:t>
            </a:r>
          </a:p>
        </p:txBody>
      </p:sp>
    </p:spTree>
    <p:extLst>
      <p:ext uri="{BB962C8B-B14F-4D97-AF65-F5344CB8AC3E}">
        <p14:creationId xmlns:p14="http://schemas.microsoft.com/office/powerpoint/2010/main" val="326218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24759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1"/>
          <p:cNvSpPr>
            <a:spLocks noGrp="1"/>
          </p:cNvSpPr>
          <p:nvPr>
            <p:ph type="title"/>
          </p:nvPr>
        </p:nvSpPr>
        <p:spPr>
          <a:xfrm>
            <a:off x="4674206" y="457200"/>
            <a:ext cx="4317394" cy="3331840"/>
          </a:xfrm>
        </p:spPr>
        <p:txBody>
          <a:bodyPr/>
          <a:lstStyle/>
          <a:p>
            <a:r>
              <a:rPr lang="ar-JO" b="1" dirty="0">
                <a:solidFill>
                  <a:schemeClr val="bg1"/>
                </a:solidFill>
              </a:rPr>
              <a:t>ومع ذلك يجب علينا أيضًا النظر في هذا العمل النهائي</a:t>
            </a:r>
            <a:endParaRPr lang="en-US" b="1" dirty="0">
              <a:solidFill>
                <a:schemeClr val="bg1"/>
              </a:solidFill>
              <a:latin typeface="Arial" charset="0"/>
              <a:ea typeface="ＭＳ Ｐゴシック" charset="0"/>
              <a:cs typeface="ＭＳ Ｐゴシック" charset="0"/>
            </a:endParaRPr>
          </a:p>
        </p:txBody>
      </p:sp>
      <p:pic>
        <p:nvPicPr>
          <p:cNvPr id="3" name="Picture 2"/>
          <p:cNvPicPr>
            <a:picLocks noChangeAspect="1"/>
          </p:cNvPicPr>
          <p:nvPr/>
        </p:nvPicPr>
        <p:blipFill>
          <a:blip r:embed="rId2"/>
          <a:stretch>
            <a:fillRect/>
          </a:stretch>
        </p:blipFill>
        <p:spPr>
          <a:xfrm>
            <a:off x="76200" y="76200"/>
            <a:ext cx="4381500" cy="6638636"/>
          </a:xfrm>
          <a:prstGeom prst="rect">
            <a:avLst/>
          </a:prstGeom>
        </p:spPr>
      </p:pic>
    </p:spTree>
    <p:extLst>
      <p:ext uri="{BB962C8B-B14F-4D97-AF65-F5344CB8AC3E}">
        <p14:creationId xmlns:p14="http://schemas.microsoft.com/office/powerpoint/2010/main" val="356899022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127000" y="-76200"/>
            <a:ext cx="9296400" cy="7010400"/>
          </a:xfrm>
          <a:prstGeom prst="rect">
            <a:avLst/>
          </a:prstGeom>
          <a:gradFill flip="none" rotWithShape="1">
            <a:gsLst>
              <a:gs pos="34000">
                <a:srgbClr val="800000"/>
              </a:gs>
              <a:gs pos="100000">
                <a:schemeClr val="bg1"/>
              </a:gs>
            </a:gsLst>
            <a:path path="rect">
              <a:fillToRect l="50000" t="50000" r="50000" b="50000"/>
            </a:path>
            <a:tileRect/>
          </a:gradFill>
          <a:ln w="12700">
            <a:solidFill>
              <a:schemeClr val="tx1"/>
            </a:solidFill>
            <a:round/>
            <a:headEnd type="none" w="sm" len="sm"/>
            <a:tailEnd type="none" w="sm" len="sm"/>
          </a:ln>
        </p:spPr>
        <p:txBody>
          <a:bodyPr wrap="none" lIns="91376" tIns="45688" rIns="91376" bIns="45688"/>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245" name="Text Box 10"/>
          <p:cNvSpPr txBox="1">
            <a:spLocks noChangeArrowheads="1"/>
          </p:cNvSpPr>
          <p:nvPr/>
        </p:nvSpPr>
        <p:spPr bwMode="auto">
          <a:xfrm>
            <a:off x="8576893" y="4766"/>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65</a:t>
            </a:r>
            <a:endParaRPr kumimoji="0" lang="en-US"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246" name="Title 7"/>
          <p:cNvSpPr>
            <a:spLocks noGrp="1"/>
          </p:cNvSpPr>
          <p:nvPr>
            <p:ph type="title" idx="4294967295"/>
          </p:nvPr>
        </p:nvSpPr>
        <p:spPr>
          <a:xfrm>
            <a:off x="-85725" y="457200"/>
            <a:ext cx="9296400" cy="609600"/>
          </a:xfrm>
          <a:solidFill>
            <a:schemeClr val="tx2">
              <a:lumMod val="60000"/>
              <a:lumOff val="40000"/>
            </a:schemeClr>
          </a:solidFill>
          <a:ln w="28575">
            <a:solidFill>
              <a:schemeClr val="tx1"/>
            </a:solidFill>
          </a:ln>
        </p:spPr>
        <p:txBody>
          <a:bodyPr/>
          <a:lstStyle/>
          <a:p>
            <a:pPr algn="ctr" rtl="1" eaLnBrk="1" hangingPunct="1">
              <a:defRPr/>
            </a:pPr>
            <a:r>
              <a:rPr lang="ar-JO" sz="4000" b="1" i="0" dirty="0">
                <a:solidFill>
                  <a:schemeClr val="bg1"/>
                </a:solidFill>
                <a:latin typeface="Arial" panose="020B0604020202020204" pitchFamily="34" charset="0"/>
                <a:cs typeface="Arial" panose="020B0604020202020204" pitchFamily="34" charset="0"/>
              </a:rPr>
              <a:t>تحديد تاريخ ميلاد المسيح</a:t>
            </a:r>
            <a:endParaRPr lang="en-US" sz="4000" b="1" i="0" dirty="0">
              <a:solidFill>
                <a:schemeClr val="bg1"/>
              </a:solidFill>
              <a:latin typeface="Arial" panose="020B0604020202020204" pitchFamily="34" charset="0"/>
              <a:cs typeface="Arial" panose="020B0604020202020204" pitchFamily="34" charset="0"/>
            </a:endParaRP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تاريخ الميلاد : تقريبًا ما بين كانون الأوَّل 5 ق.م / كانون الثاني 4 ق.م</a:t>
            </a:r>
            <a:endParaRPr kumimoji="0" lang="en-US" sz="28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وُلِد يسوع بين هذين التاريخين:</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itle 7"/>
          <p:cNvSpPr txBox="1">
            <a:spLocks/>
          </p:cNvSpPr>
          <p:nvPr/>
        </p:nvSpPr>
        <p:spPr bwMode="auto">
          <a:xfrm>
            <a:off x="6309475" y="5116490"/>
            <a:ext cx="1774924"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6 ق.م</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Title 7"/>
          <p:cNvSpPr txBox="1">
            <a:spLocks/>
          </p:cNvSpPr>
          <p:nvPr/>
        </p:nvSpPr>
        <p:spPr bwMode="auto">
          <a:xfrm>
            <a:off x="-150816" y="5052838"/>
            <a:ext cx="3571875"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29 آذار – 11 نيسان</a:t>
            </a:r>
          </a:p>
          <a:p>
            <a:pPr marL="0" marR="0" lvl="0" indent="0" algn="ctr" defTabSz="45688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4 ق.م</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cxnSp>
        <p:nvCxnSpPr>
          <p:cNvPr id="3" name="Straight Connector 2"/>
          <p:cNvCxnSpPr>
            <a:cxnSpLocks noChangeShapeType="1"/>
          </p:cNvCxnSpPr>
          <p:nvPr/>
        </p:nvCxnSpPr>
        <p:spPr bwMode="auto">
          <a:xfrm>
            <a:off x="1825625" y="4635500"/>
            <a:ext cx="5472113" cy="0"/>
          </a:xfrm>
          <a:prstGeom prst="line">
            <a:avLst/>
          </a:prstGeom>
          <a:noFill/>
          <a:ln w="76200">
            <a:solidFill>
              <a:schemeClr val="tx1"/>
            </a:solidFill>
            <a:round/>
            <a:headEnd type="oval" w="lg" len="lg"/>
            <a:tailEnd type="oval" w="lg" len="lg"/>
          </a:ln>
          <a:extLst>
            <a:ext uri="{909E8E84-426E-40dd-AFC4-6F175D3DCCD1}">
              <a14:hiddenFill xmlns:a14="http://schemas.microsoft.com/office/drawing/2010/main" xmlns="">
                <a:noFill/>
              </a14:hiddenFill>
            </a:ext>
          </a:extLst>
        </p:spPr>
      </p:cxnSp>
      <p:sp>
        <p:nvSpPr>
          <p:cNvPr id="18" name="Text Box 9"/>
          <p:cNvSpPr txBox="1">
            <a:spLocks noChangeArrowheads="1"/>
          </p:cNvSpPr>
          <p:nvPr/>
        </p:nvSpPr>
        <p:spPr bwMode="auto">
          <a:xfrm>
            <a:off x="-1588" y="6443667"/>
            <a:ext cx="9128126" cy="338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rPr>
              <a:t>هارولد  دبليو. هوهنر، النواحي الزمنية لحياة المسيح (زوندرفان، 1977)، 114</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endParaRPr>
          </a:p>
        </p:txBody>
      </p:sp>
      <p:sp>
        <p:nvSpPr>
          <p:cNvPr id="16" name="Title 7"/>
          <p:cNvSpPr txBox="1">
            <a:spLocks/>
          </p:cNvSpPr>
          <p:nvPr/>
        </p:nvSpPr>
        <p:spPr bwMode="auto">
          <a:xfrm>
            <a:off x="5717387" y="3217863"/>
            <a:ext cx="29591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إحصاء</a:t>
            </a:r>
          </a:p>
          <a:p>
            <a:pPr marL="0" marR="0" lvl="0" indent="0" algn="ctr" defTabSz="45688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كيرينيوس/سيرينيوس</a:t>
            </a:r>
          </a:p>
          <a:p>
            <a:pPr marL="0" marR="0" lvl="0" indent="0" algn="ctr" defTabSz="45688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(لوقا 2: 1-5)</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7" name="Title 7"/>
          <p:cNvSpPr txBox="1">
            <a:spLocks/>
          </p:cNvSpPr>
          <p:nvPr/>
        </p:nvSpPr>
        <p:spPr bwMode="auto">
          <a:xfrm>
            <a:off x="-1588" y="3166179"/>
            <a:ext cx="357346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موت</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هيرودس الكبير</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(متَّى 2: 1؛ لوقا 1: 5)</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P spid="16" grpId="0"/>
      <p:bldP spid="17"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76200" y="-76200"/>
            <a:ext cx="9296400" cy="7010400"/>
          </a:xfrm>
          <a:prstGeom prst="rect">
            <a:avLst/>
          </a:prstGeom>
          <a:gradFill flip="none" rotWithShape="1">
            <a:gsLst>
              <a:gs pos="34000">
                <a:srgbClr val="000090"/>
              </a:gs>
              <a:gs pos="100000">
                <a:schemeClr val="bg1"/>
              </a:gs>
            </a:gsLst>
            <a:path path="rect">
              <a:fillToRect l="50000" t="50000" r="50000" b="50000"/>
            </a:path>
            <a:tileRect/>
          </a:gradFill>
          <a:ln w="12700">
            <a:solidFill>
              <a:schemeClr val="tx1"/>
            </a:solidFill>
            <a:round/>
            <a:headEnd type="none" w="sm" len="sm"/>
            <a:tailEnd type="none" w="sm" len="sm"/>
          </a:ln>
        </p:spPr>
        <p:txBody>
          <a:bodyPr wrap="none" lIns="91376" tIns="45688" rIns="91376" bIns="4568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245" name="Text Box 10"/>
          <p:cNvSpPr txBox="1">
            <a:spLocks noChangeArrowheads="1"/>
          </p:cNvSpPr>
          <p:nvPr/>
        </p:nvSpPr>
        <p:spPr bwMode="auto">
          <a:xfrm>
            <a:off x="8615365" y="4766"/>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56</a:t>
            </a:r>
            <a:endParaRPr kumimoji="0" lang="en-US"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246" name="Title 7"/>
          <p:cNvSpPr>
            <a:spLocks noGrp="1"/>
          </p:cNvSpPr>
          <p:nvPr>
            <p:ph type="title" idx="4294967295"/>
          </p:nvPr>
        </p:nvSpPr>
        <p:spPr>
          <a:xfrm>
            <a:off x="-85725" y="457200"/>
            <a:ext cx="9296400" cy="609600"/>
          </a:xfrm>
          <a:solidFill>
            <a:schemeClr val="accent6">
              <a:lumMod val="50000"/>
            </a:schemeClr>
          </a:solidFill>
          <a:ln w="28575">
            <a:solidFill>
              <a:schemeClr val="tx1"/>
            </a:solidFill>
          </a:ln>
        </p:spPr>
        <p:txBody>
          <a:bodyPr/>
          <a:lstStyle/>
          <a:p>
            <a:pPr algn="ctr" eaLnBrk="1" hangingPunct="1">
              <a:defRPr/>
            </a:pPr>
            <a:r>
              <a:rPr lang="ar-JO" sz="36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تاريخ بداية خدمة المسيح</a:t>
            </a:r>
            <a:endParaRPr lang="en-US" sz="36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بدء الخدمة : حوالي خريف 29 م</a:t>
            </a:r>
            <a:endParaRPr kumimoji="0" lang="en-US" sz="28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على الأغلب أن يسوع بدأ خدمته بين هذين التاريخين :</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9" name="Title 7"/>
          <p:cNvSpPr txBox="1">
            <a:spLocks/>
          </p:cNvSpPr>
          <p:nvPr/>
        </p:nvSpPr>
        <p:spPr bwMode="auto">
          <a:xfrm>
            <a:off x="1231906" y="2995613"/>
            <a:ext cx="6659563" cy="83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السنة الخامسة عشرة من حكم طيباريوس *</a:t>
            </a: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لوقا 3: 1-3</a:t>
            </a: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a:t>
            </a:r>
          </a:p>
        </p:txBody>
      </p:sp>
      <p:sp>
        <p:nvSpPr>
          <p:cNvPr id="10" name="Title 7"/>
          <p:cNvSpPr txBox="1">
            <a:spLocks/>
          </p:cNvSpPr>
          <p:nvPr/>
        </p:nvSpPr>
        <p:spPr bwMode="auto">
          <a:xfrm>
            <a:off x="204788" y="4427541"/>
            <a:ext cx="2959100"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19 آب</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28 م</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Title 7"/>
          <p:cNvSpPr txBox="1">
            <a:spLocks/>
          </p:cNvSpPr>
          <p:nvPr/>
        </p:nvSpPr>
        <p:spPr bwMode="auto">
          <a:xfrm>
            <a:off x="5402269" y="4427541"/>
            <a:ext cx="3571875"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31 كانون أول</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29 م</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itle 7"/>
          <p:cNvSpPr txBox="1">
            <a:spLocks/>
          </p:cNvSpPr>
          <p:nvPr/>
        </p:nvSpPr>
        <p:spPr bwMode="auto">
          <a:xfrm>
            <a:off x="-6344" y="5589588"/>
            <a:ext cx="9136063"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ctr"/>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محسوب إما من التقويم اليولياني أو من سنة طيباريوس الملكية</a:t>
            </a:r>
            <a:endParaRPr kumimoji="0" lang="en-US" sz="20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cxnSp>
        <p:nvCxnSpPr>
          <p:cNvPr id="3" name="Straight Connector 2"/>
          <p:cNvCxnSpPr>
            <a:cxnSpLocks noChangeShapeType="1"/>
          </p:cNvCxnSpPr>
          <p:nvPr/>
        </p:nvCxnSpPr>
        <p:spPr bwMode="auto">
          <a:xfrm>
            <a:off x="1825625" y="4084638"/>
            <a:ext cx="5472113" cy="0"/>
          </a:xfrm>
          <a:prstGeom prst="line">
            <a:avLst/>
          </a:prstGeom>
          <a:noFill/>
          <a:ln w="76200">
            <a:solidFill>
              <a:schemeClr val="tx1"/>
            </a:solidFill>
            <a:round/>
            <a:headEnd type="oval" w="lg" len="lg"/>
            <a:tailEnd type="oval" w="lg" len="lg"/>
          </a:ln>
          <a:extLst>
            <a:ext uri="{909E8E84-426E-40dd-AFC4-6F175D3DCCD1}">
              <a14:hiddenFill xmlns:a14="http://schemas.microsoft.com/office/drawing/2010/main" xmlns="">
                <a:noFill/>
              </a14:hiddenFill>
            </a:ext>
          </a:extLst>
        </p:spPr>
      </p:cxnSp>
      <p:sp>
        <p:nvSpPr>
          <p:cNvPr id="18" name="Text Box 9"/>
          <p:cNvSpPr txBox="1">
            <a:spLocks noChangeArrowheads="1"/>
          </p:cNvSpPr>
          <p:nvPr/>
        </p:nvSpPr>
        <p:spPr bwMode="auto">
          <a:xfrm>
            <a:off x="-1588" y="6443667"/>
            <a:ext cx="9128126"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rPr>
              <a:t>هارولد و. هوهنر، النواحي الزمنية لحياة المسيح (زوندرفان، 1977)، 114</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11"/>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lIns="91376" tIns="45688" rIns="91376" bIns="45688"/>
          <a:lstStyle/>
          <a:p>
            <a:pPr marL="0" marR="0" lvl="0" indent="0" algn="l" defTabSz="456880" rtl="0" eaLnBrk="0" fontAlgn="base" latinLnBrk="0" hangingPunct="0">
              <a:lnSpc>
                <a:spcPct val="93000"/>
              </a:lnSpc>
              <a:spcBef>
                <a:spcPct val="0"/>
              </a:spcBef>
              <a:spcAft>
                <a:spcPct val="0"/>
              </a:spcAft>
              <a:buClr>
                <a:srgbClr val="000000"/>
              </a:buClr>
              <a:buSzPct val="100000"/>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2930" name="Rounded Rectangle 34"/>
          <p:cNvSpPr>
            <a:spLocks noChangeArrowheads="1"/>
          </p:cNvSpPr>
          <p:nvPr/>
        </p:nvSpPr>
        <p:spPr bwMode="auto">
          <a:xfrm>
            <a:off x="34930" y="76200"/>
            <a:ext cx="9074150" cy="1447800"/>
          </a:xfrm>
          <a:prstGeom prst="roundRect">
            <a:avLst>
              <a:gd name="adj" fmla="val 16667"/>
            </a:avLst>
          </a:prstGeom>
          <a:solidFill>
            <a:schemeClr val="tx2"/>
          </a:solidFill>
          <a:ln w="9525">
            <a:solidFill>
              <a:srgbClr val="FFFFFF"/>
            </a:solidFill>
            <a:round/>
            <a:headEnd/>
            <a:tailEnd/>
          </a:ln>
        </p:spPr>
        <p:txBody>
          <a:bodyPr lIns="91376" tIns="45688" rIns="91376" bIns="45688"/>
          <a:lstStyle/>
          <a:p>
            <a:pPr marL="0" marR="0" lvl="0" indent="0" algn="l" defTabSz="456880" rtl="0" eaLnBrk="0" fontAlgn="base" latinLnBrk="0" hangingPunct="0">
              <a:lnSpc>
                <a:spcPct val="93000"/>
              </a:lnSpc>
              <a:spcBef>
                <a:spcPct val="0"/>
              </a:spcBef>
              <a:spcAft>
                <a:spcPct val="0"/>
              </a:spcAft>
              <a:buClr>
                <a:srgbClr val="000000"/>
              </a:buClr>
              <a:buSzPct val="100000"/>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2931" name="Rectangle 8"/>
          <p:cNvSpPr>
            <a:spLocks noGrp="1" noChangeArrowheads="1"/>
          </p:cNvSpPr>
          <p:nvPr>
            <p:ph type="title"/>
          </p:nvPr>
        </p:nvSpPr>
        <p:spPr bwMode="auto">
          <a:xfrm>
            <a:off x="-152400" y="3"/>
            <a:ext cx="9448800" cy="8413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2067" tIns="41034" rIns="82067" bIns="41034" numCol="1" anchor="b" anchorCtr="0" compatLnSpc="1">
            <a:prstTxWarp prst="textNoShape">
              <a:avLst/>
            </a:prstTxWarp>
          </a:bodyPr>
          <a:lstStyle/>
          <a:p>
            <a:pPr eaLnBrk="1" hangingPunct="1"/>
            <a:r>
              <a:rPr lang="ar-JO" altLang="zh-CN" sz="4400" dirty="0">
                <a:latin typeface="Arial" panose="020B0604020202020204" pitchFamily="34" charset="0"/>
                <a:cs typeface="Arial" panose="020B0604020202020204" pitchFamily="34" charset="0"/>
              </a:rPr>
              <a:t>مدة خدمة المسيح</a:t>
            </a:r>
            <a:endParaRPr lang="en-US" altLang="zh-CN" sz="4000" dirty="0">
              <a:latin typeface="Arial" panose="020B0604020202020204" pitchFamily="34" charset="0"/>
              <a:cs typeface="Arial" panose="020B0604020202020204" pitchFamily="34" charset="0"/>
            </a:endParaRPr>
          </a:p>
        </p:txBody>
      </p:sp>
      <p:sp>
        <p:nvSpPr>
          <p:cNvPr id="252932" name="Text Box 9"/>
          <p:cNvSpPr txBox="1">
            <a:spLocks noChangeArrowheads="1"/>
          </p:cNvSpPr>
          <p:nvPr/>
        </p:nvSpPr>
        <p:spPr bwMode="auto">
          <a:xfrm>
            <a:off x="-47625" y="838206"/>
            <a:ext cx="9240838" cy="523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خريف 29 م – 3 نيسان 33 م ( 5ر3 سنة)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2933" name="Text Box 9"/>
          <p:cNvSpPr txBox="1">
            <a:spLocks noChangeArrowheads="1"/>
          </p:cNvSpPr>
          <p:nvPr/>
        </p:nvSpPr>
        <p:spPr bwMode="auto">
          <a:xfrm>
            <a:off x="0" y="2743206"/>
            <a:ext cx="1981200" cy="58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بدء         خدمة       يسوع</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2934" name="Text Box 9"/>
          <p:cNvSpPr txBox="1">
            <a:spLocks noChangeArrowheads="1"/>
          </p:cNvSpPr>
          <p:nvPr/>
        </p:nvSpPr>
        <p:spPr bwMode="auto">
          <a:xfrm>
            <a:off x="152400" y="4648200"/>
            <a:ext cx="1447800" cy="338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خريف     29 م</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cxnSp>
        <p:nvCxnSpPr>
          <p:cNvPr id="252935" name="Straight Connector 15"/>
          <p:cNvCxnSpPr>
            <a:cxnSpLocks noChangeShapeType="1"/>
          </p:cNvCxnSpPr>
          <p:nvPr/>
        </p:nvCxnSpPr>
        <p:spPr bwMode="auto">
          <a:xfrm rot="5400000">
            <a:off x="419894" y="4075910"/>
            <a:ext cx="990600" cy="158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cxnSp>
      <p:cxnSp>
        <p:nvCxnSpPr>
          <p:cNvPr id="252936" name="Straight Connector 16"/>
          <p:cNvCxnSpPr>
            <a:cxnSpLocks noChangeShapeType="1"/>
          </p:cNvCxnSpPr>
          <p:nvPr/>
        </p:nvCxnSpPr>
        <p:spPr bwMode="auto">
          <a:xfrm rot="10800000">
            <a:off x="914400" y="4114800"/>
            <a:ext cx="7315200" cy="158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cxnSp>
      <p:cxnSp>
        <p:nvCxnSpPr>
          <p:cNvPr id="252937" name="Straight Connector 21"/>
          <p:cNvCxnSpPr>
            <a:cxnSpLocks noChangeShapeType="1"/>
          </p:cNvCxnSpPr>
          <p:nvPr/>
        </p:nvCxnSpPr>
        <p:spPr bwMode="auto">
          <a:xfrm rot="5400000">
            <a:off x="7735094" y="4075910"/>
            <a:ext cx="990600" cy="158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cxnSp>
      <p:cxnSp>
        <p:nvCxnSpPr>
          <p:cNvPr id="252938" name="Straight Connector 22"/>
          <p:cNvCxnSpPr>
            <a:cxnSpLocks noChangeShapeType="1"/>
          </p:cNvCxnSpPr>
          <p:nvPr/>
        </p:nvCxnSpPr>
        <p:spPr bwMode="auto">
          <a:xfrm rot="5400000">
            <a:off x="2248694" y="4075910"/>
            <a:ext cx="9906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252939" name="Straight Connector 23"/>
          <p:cNvCxnSpPr>
            <a:cxnSpLocks noChangeShapeType="1"/>
          </p:cNvCxnSpPr>
          <p:nvPr/>
        </p:nvCxnSpPr>
        <p:spPr bwMode="auto">
          <a:xfrm rot="5400000">
            <a:off x="4077494" y="4075910"/>
            <a:ext cx="9906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252940" name="Straight Connector 24"/>
          <p:cNvCxnSpPr>
            <a:cxnSpLocks noChangeShapeType="1"/>
          </p:cNvCxnSpPr>
          <p:nvPr/>
        </p:nvCxnSpPr>
        <p:spPr bwMode="auto">
          <a:xfrm rot="5400000">
            <a:off x="5906294" y="4075910"/>
            <a:ext cx="9906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252941" name="Text Box 9"/>
          <p:cNvSpPr txBox="1">
            <a:spLocks noChangeArrowheads="1"/>
          </p:cNvSpPr>
          <p:nvPr/>
        </p:nvSpPr>
        <p:spPr bwMode="auto">
          <a:xfrm>
            <a:off x="2057400" y="2743206"/>
            <a:ext cx="1447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الفصح الأول</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7 نيسان</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30 م</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2942" name="Text Box 9"/>
          <p:cNvSpPr txBox="1">
            <a:spLocks noChangeArrowheads="1"/>
          </p:cNvSpPr>
          <p:nvPr/>
        </p:nvSpPr>
        <p:spPr bwMode="auto">
          <a:xfrm>
            <a:off x="1828800" y="4648200"/>
            <a:ext cx="1752600" cy="338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يو 2: 13، 23</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endParaRPr>
          </a:p>
        </p:txBody>
      </p:sp>
      <p:sp>
        <p:nvSpPr>
          <p:cNvPr id="252943" name="Text Box 9"/>
          <p:cNvSpPr txBox="1">
            <a:spLocks noChangeArrowheads="1"/>
          </p:cNvSpPr>
          <p:nvPr/>
        </p:nvSpPr>
        <p:spPr bwMode="auto">
          <a:xfrm>
            <a:off x="3786182" y="2743200"/>
            <a:ext cx="1785950" cy="338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الفصح الثاني</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2944" name="Text Box 9"/>
          <p:cNvSpPr txBox="1">
            <a:spLocks noChangeArrowheads="1"/>
          </p:cNvSpPr>
          <p:nvPr/>
        </p:nvSpPr>
        <p:spPr bwMode="auto">
          <a:xfrm>
            <a:off x="3429000" y="4648206"/>
            <a:ext cx="2500322" cy="1077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غير مذكور في يوحنا</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مر 2: 23-28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لو 6: 1-5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متَّى 12: 1-8</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2945" name="Text Box 9"/>
          <p:cNvSpPr txBox="1">
            <a:spLocks noChangeArrowheads="1"/>
          </p:cNvSpPr>
          <p:nvPr/>
        </p:nvSpPr>
        <p:spPr bwMode="auto">
          <a:xfrm>
            <a:off x="5500694" y="2743206"/>
            <a:ext cx="1714512"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الفصح الثالث</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25 نيسان</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32 م</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2946" name="Text Box 9"/>
          <p:cNvSpPr txBox="1">
            <a:spLocks noChangeArrowheads="1"/>
          </p:cNvSpPr>
          <p:nvPr/>
        </p:nvSpPr>
        <p:spPr bwMode="auto">
          <a:xfrm>
            <a:off x="5638800" y="4648200"/>
            <a:ext cx="1447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يو 6: 4</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endParaRPr>
          </a:p>
        </p:txBody>
      </p:sp>
      <p:sp>
        <p:nvSpPr>
          <p:cNvPr id="252947" name="Text Box 9"/>
          <p:cNvSpPr txBox="1">
            <a:spLocks noChangeArrowheads="1"/>
          </p:cNvSpPr>
          <p:nvPr/>
        </p:nvSpPr>
        <p:spPr bwMode="auto">
          <a:xfrm>
            <a:off x="7467600" y="2743206"/>
            <a:ext cx="1676400"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الفصح الرابع</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3 نيسان</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33 م</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2948" name="Text Box 9"/>
          <p:cNvSpPr txBox="1">
            <a:spLocks noChangeArrowheads="1"/>
          </p:cNvSpPr>
          <p:nvPr/>
        </p:nvSpPr>
        <p:spPr bwMode="auto">
          <a:xfrm>
            <a:off x="7143768" y="4648200"/>
            <a:ext cx="2000232" cy="338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يو 11: 55-12: 1</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endParaRPr>
          </a:p>
        </p:txBody>
      </p:sp>
      <p:sp>
        <p:nvSpPr>
          <p:cNvPr id="252949" name="Text Box 9"/>
          <p:cNvSpPr txBox="1">
            <a:spLocks noChangeArrowheads="1"/>
          </p:cNvSpPr>
          <p:nvPr/>
        </p:nvSpPr>
        <p:spPr bwMode="auto">
          <a:xfrm>
            <a:off x="381000" y="1573219"/>
            <a:ext cx="8458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ذكر</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 يوحنا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وحده ثلاثة أعياد فصح</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36" name="TextBox 35"/>
          <p:cNvSpPr txBox="1"/>
          <p:nvPr/>
        </p:nvSpPr>
        <p:spPr>
          <a:xfrm>
            <a:off x="8616954" y="71441"/>
            <a:ext cx="530785" cy="461600"/>
          </a:xfrm>
          <a:prstGeom prst="rect">
            <a:avLst/>
          </a:prstGeom>
          <a:noFill/>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Arial" panose="020B0604020202020204" pitchFamily="34" charset="0"/>
                <a:ea typeface="MS Gothic" charset="0"/>
                <a:cs typeface="Arial" panose="020B0604020202020204" pitchFamily="34" charset="0"/>
              </a:rPr>
              <a:t>56</a:t>
            </a:r>
            <a:endParaRPr kumimoji="0" lang="en-US" sz="24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Arial" panose="020B0604020202020204" pitchFamily="34" charset="0"/>
              <a:ea typeface="MS Gothic" charset="0"/>
              <a:cs typeface="Arial" panose="020B0604020202020204" pitchFamily="34" charset="0"/>
            </a:endParaRPr>
          </a:p>
        </p:txBody>
      </p:sp>
      <p:sp>
        <p:nvSpPr>
          <p:cNvPr id="252951" name="Text Box 9"/>
          <p:cNvSpPr txBox="1">
            <a:spLocks noChangeArrowheads="1"/>
          </p:cNvSpPr>
          <p:nvPr/>
        </p:nvSpPr>
        <p:spPr bwMode="auto">
          <a:xfrm>
            <a:off x="0" y="6443667"/>
            <a:ext cx="91281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rPr>
              <a:t>هارولد و. هوهنر، النواحي الزمنية لحياة المسيح (زوندرفان، 1977)، 114</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endParaRPr>
          </a:p>
        </p:txBody>
      </p:sp>
      <p:sp>
        <p:nvSpPr>
          <p:cNvPr id="252952" name="Text Box 9"/>
          <p:cNvSpPr txBox="1">
            <a:spLocks noChangeArrowheads="1"/>
          </p:cNvSpPr>
          <p:nvPr/>
        </p:nvSpPr>
        <p:spPr bwMode="auto">
          <a:xfrm>
            <a:off x="381000" y="1997075"/>
            <a:ext cx="845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2FCFF"/>
                </a:solidFill>
                <a:effectLst/>
                <a:uLnTx/>
                <a:uFillTx/>
                <a:latin typeface="Arial" panose="020B0604020202020204" pitchFamily="34" charset="0"/>
                <a:ea typeface="MS Gothic" charset="0"/>
                <a:cs typeface="Arial" panose="020B0604020202020204" pitchFamily="34" charset="0"/>
              </a:rPr>
              <a:t>لهذا فإن خدمة يسوع كانت 5ر2 سنة على الأقل</a:t>
            </a:r>
            <a:endParaRPr kumimoji="0" lang="en-US" sz="2000" b="1" i="0" u="none" strike="noStrike" kern="1200" cap="none" spc="0" normalizeH="0" baseline="0" noProof="0" dirty="0">
              <a:ln>
                <a:noFill/>
              </a:ln>
              <a:solidFill>
                <a:srgbClr val="F2FCFF"/>
              </a:solidFill>
              <a:effectLst/>
              <a:uLnTx/>
              <a:uFillTx/>
              <a:latin typeface="Arial" panose="020B0604020202020204" pitchFamily="34" charset="0"/>
              <a:ea typeface="MS Gothic" charset="0"/>
              <a:cs typeface="Arial" panose="020B0604020202020204" pitchFamily="34" charset="0"/>
            </a:endParaRPr>
          </a:p>
        </p:txBody>
      </p:sp>
    </p:spTree>
  </p:cSld>
  <p:clrMapOvr>
    <a:masterClrMapping/>
  </p:clrMapOvr>
  <p:transition>
    <p:zoom/>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idx="4294967295"/>
          </p:nvPr>
        </p:nvSpPr>
        <p:spPr>
          <a:xfrm>
            <a:off x="609600" y="304800"/>
            <a:ext cx="7848600" cy="838200"/>
          </a:xfrm>
          <a:solidFill>
            <a:srgbClr val="000099"/>
          </a:solidFill>
        </p:spPr>
        <p:txBody>
          <a:bodyPr/>
          <a:lstStyle/>
          <a:p>
            <a:pPr eaLnBrk="1" hangingPunct="1"/>
            <a:r>
              <a:rPr kumimoji="0" lang="ar-JO" dirty="0">
                <a:solidFill>
                  <a:srgbClr val="FFFFFF"/>
                </a:solidFill>
                <a:latin typeface="Arial" panose="020B0604020202020204" pitchFamily="34" charset="0"/>
                <a:ea typeface="ＭＳ Ｐゴシック" charset="0"/>
                <a:cs typeface="Arial" panose="020B0604020202020204" pitchFamily="34" charset="0"/>
              </a:rPr>
              <a:t>التسلسل الزمني ليسوع و الأعمال</a:t>
            </a:r>
            <a:endParaRPr kumimoji="0" lang="en-US" dirty="0">
              <a:latin typeface="Arial" panose="020B0604020202020204" pitchFamily="34" charset="0"/>
              <a:ea typeface="ＭＳ Ｐゴシック" charset="0"/>
              <a:cs typeface="Arial" panose="020B0604020202020204" pitchFamily="34" charset="0"/>
            </a:endParaRPr>
          </a:p>
        </p:txBody>
      </p:sp>
      <p:sp>
        <p:nvSpPr>
          <p:cNvPr id="84995" name="Text Box 3"/>
          <p:cNvSpPr txBox="1">
            <a:spLocks noChangeArrowheads="1"/>
          </p:cNvSpPr>
          <p:nvPr/>
        </p:nvSpPr>
        <p:spPr bwMode="auto">
          <a:xfrm>
            <a:off x="482478" y="1219203"/>
            <a:ext cx="827341"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4 ق.م</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4996" name="Text Box 4"/>
          <p:cNvSpPr txBox="1">
            <a:spLocks noChangeArrowheads="1"/>
          </p:cNvSpPr>
          <p:nvPr/>
        </p:nvSpPr>
        <p:spPr bwMode="auto">
          <a:xfrm>
            <a:off x="1396878" y="1219203"/>
            <a:ext cx="827341"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1 ق.م</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4997" name="Text Box 5"/>
          <p:cNvSpPr txBox="1">
            <a:spLocks noChangeArrowheads="1"/>
          </p:cNvSpPr>
          <p:nvPr/>
        </p:nvSpPr>
        <p:spPr bwMode="auto">
          <a:xfrm>
            <a:off x="2676934" y="1219203"/>
            <a:ext cx="55322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1 م</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4998" name="Text Box 6"/>
          <p:cNvSpPr txBox="1">
            <a:spLocks noChangeArrowheads="1"/>
          </p:cNvSpPr>
          <p:nvPr/>
        </p:nvSpPr>
        <p:spPr bwMode="auto">
          <a:xfrm>
            <a:off x="5260698" y="1219203"/>
            <a:ext cx="530786"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29</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4999" name="Text Box 7"/>
          <p:cNvSpPr txBox="1">
            <a:spLocks noChangeArrowheads="1"/>
          </p:cNvSpPr>
          <p:nvPr/>
        </p:nvSpPr>
        <p:spPr bwMode="auto">
          <a:xfrm>
            <a:off x="6168748" y="1219203"/>
            <a:ext cx="530786"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30</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00" name="Text Box 8"/>
          <p:cNvSpPr txBox="1">
            <a:spLocks noChangeArrowheads="1"/>
          </p:cNvSpPr>
          <p:nvPr/>
        </p:nvSpPr>
        <p:spPr bwMode="auto">
          <a:xfrm>
            <a:off x="6776762" y="1219203"/>
            <a:ext cx="530786"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33</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01" name="Text Box 9"/>
          <p:cNvSpPr txBox="1">
            <a:spLocks noChangeArrowheads="1"/>
          </p:cNvSpPr>
          <p:nvPr/>
        </p:nvSpPr>
        <p:spPr bwMode="auto">
          <a:xfrm>
            <a:off x="8065812" y="1219203"/>
            <a:ext cx="530786"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35</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02" name="Text Box 10"/>
          <p:cNvSpPr txBox="1">
            <a:spLocks noChangeArrowheads="1"/>
          </p:cNvSpPr>
          <p:nvPr/>
        </p:nvSpPr>
        <p:spPr bwMode="auto">
          <a:xfrm>
            <a:off x="3677962" y="1219203"/>
            <a:ext cx="530786"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14</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03" name="Text Box 11"/>
          <p:cNvSpPr txBox="1">
            <a:spLocks noChangeArrowheads="1"/>
          </p:cNvSpPr>
          <p:nvPr/>
        </p:nvSpPr>
        <p:spPr bwMode="auto">
          <a:xfrm>
            <a:off x="518504" y="1905004"/>
            <a:ext cx="763221"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ولادة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يسوع</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04" name="Text Box 12"/>
          <p:cNvSpPr txBox="1">
            <a:spLocks noChangeArrowheads="1"/>
          </p:cNvSpPr>
          <p:nvPr/>
        </p:nvSpPr>
        <p:spPr bwMode="auto">
          <a:xfrm>
            <a:off x="1732143" y="1905003"/>
            <a:ext cx="928330"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سنة</a:t>
            </a:r>
            <a:r>
              <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a:t>
            </a:r>
          </a:p>
        </p:txBody>
      </p:sp>
      <p:sp>
        <p:nvSpPr>
          <p:cNvPr id="85005" name="Text Box 13"/>
          <p:cNvSpPr txBox="1">
            <a:spLocks noChangeArrowheads="1"/>
          </p:cNvSpPr>
          <p:nvPr/>
        </p:nvSpPr>
        <p:spPr bwMode="auto">
          <a:xfrm>
            <a:off x="4880760" y="1905000"/>
            <a:ext cx="1295418" cy="1938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السنة 15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لطيباريوس</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a:t>
            </a:r>
            <a:br>
              <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يوحنا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ويسوع</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06" name="Text Box 14"/>
          <p:cNvSpPr txBox="1">
            <a:spLocks noChangeArrowheads="1"/>
          </p:cNvSpPr>
          <p:nvPr/>
        </p:nvSpPr>
        <p:spPr bwMode="auto">
          <a:xfrm>
            <a:off x="6662132" y="1905004"/>
            <a:ext cx="763221"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موت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يسوع</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07" name="Text Box 15"/>
          <p:cNvSpPr txBox="1">
            <a:spLocks noChangeArrowheads="1"/>
          </p:cNvSpPr>
          <p:nvPr/>
        </p:nvSpPr>
        <p:spPr bwMode="auto">
          <a:xfrm>
            <a:off x="7952001" y="1905004"/>
            <a:ext cx="758413"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إيمان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بولس</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08" name="Text Box 16"/>
          <p:cNvSpPr txBox="1">
            <a:spLocks noChangeArrowheads="1"/>
          </p:cNvSpPr>
          <p:nvPr/>
        </p:nvSpPr>
        <p:spPr bwMode="auto">
          <a:xfrm>
            <a:off x="3332506" y="1905004"/>
            <a:ext cx="1223283"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تتويج</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طيباريوس</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09" name="Text Box 17"/>
          <p:cNvSpPr txBox="1">
            <a:spLocks noChangeArrowheads="1"/>
          </p:cNvSpPr>
          <p:nvPr/>
        </p:nvSpPr>
        <p:spPr bwMode="auto">
          <a:xfrm>
            <a:off x="2419064" y="4191003"/>
            <a:ext cx="151823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32-33 سنة</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10" name="Line 18"/>
          <p:cNvSpPr>
            <a:spLocks noChangeShapeType="1"/>
          </p:cNvSpPr>
          <p:nvPr/>
        </p:nvSpPr>
        <p:spPr bwMode="auto">
          <a:xfrm>
            <a:off x="914400" y="4114800"/>
            <a:ext cx="4572000" cy="0"/>
          </a:xfrm>
          <a:prstGeom prst="line">
            <a:avLst/>
          </a:prstGeom>
          <a:noFill/>
          <a:ln w="76200" cap="sq">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11" name="Text Box 19"/>
          <p:cNvSpPr txBox="1">
            <a:spLocks noChangeArrowheads="1"/>
          </p:cNvSpPr>
          <p:nvPr/>
        </p:nvSpPr>
        <p:spPr bwMode="auto">
          <a:xfrm>
            <a:off x="914400" y="4648200"/>
            <a:ext cx="4724400" cy="830932"/>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 لما ابتدأ يسوع خدمته كان له نحو ثلاثين سنة (لو 3: 23)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5012" name="Text Box 20"/>
          <p:cNvSpPr txBox="1">
            <a:spLocks noChangeArrowheads="1"/>
          </p:cNvSpPr>
          <p:nvPr/>
        </p:nvSpPr>
        <p:spPr bwMode="auto">
          <a:xfrm>
            <a:off x="0" y="2835276"/>
            <a:ext cx="4953000" cy="830932"/>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السنة الخامسة عشرة لطيباريوس كرز يوحنا (3: 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5013" name="AutoShape 21"/>
          <p:cNvSpPr>
            <a:spLocks/>
          </p:cNvSpPr>
          <p:nvPr/>
        </p:nvSpPr>
        <p:spPr bwMode="auto">
          <a:xfrm>
            <a:off x="3733800" y="1219200"/>
            <a:ext cx="1981200" cy="469900"/>
          </a:xfrm>
          <a:prstGeom prst="accentBorderCallout1">
            <a:avLst>
              <a:gd name="adj1" fmla="val 24324"/>
              <a:gd name="adj2" fmla="val -3847"/>
              <a:gd name="adj3" fmla="val 357093"/>
              <a:gd name="adj4" fmla="val -71954"/>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91376" tIns="45688" rIns="91376" bIns="45688">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254997" name="Text Box 22"/>
          <p:cNvSpPr txBox="1">
            <a:spLocks noChangeArrowheads="1"/>
          </p:cNvSpPr>
          <p:nvPr/>
        </p:nvSpPr>
        <p:spPr bwMode="auto">
          <a:xfrm>
            <a:off x="8518531" y="0"/>
            <a:ext cx="625475" cy="40005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38أ</a:t>
            </a:r>
            <a:endParaRPr kumimoji="0" lang="en-US" sz="2000" b="0"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00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49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0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99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50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00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85012"/>
                                        </p:tgtEl>
                                        <p:attrNameLst>
                                          <p:attrName>style.visibility</p:attrName>
                                        </p:attrNameLst>
                                      </p:cBhvr>
                                      <p:to>
                                        <p:strVal val="visible"/>
                                      </p:to>
                                    </p:set>
                                    <p:anim calcmode="lin" valueType="num">
                                      <p:cBhvr>
                                        <p:cTn id="27" dur="500" fill="hold"/>
                                        <p:tgtEl>
                                          <p:spTgt spid="85012"/>
                                        </p:tgtEl>
                                        <p:attrNameLst>
                                          <p:attrName>ppt_w</p:attrName>
                                        </p:attrNameLst>
                                      </p:cBhvr>
                                      <p:tavLst>
                                        <p:tav tm="0">
                                          <p:val>
                                            <p:fltVal val="0"/>
                                          </p:val>
                                        </p:tav>
                                        <p:tav tm="100000">
                                          <p:val>
                                            <p:strVal val="#ppt_w"/>
                                          </p:val>
                                        </p:tav>
                                      </p:tavLst>
                                    </p:anim>
                                    <p:anim calcmode="lin" valueType="num">
                                      <p:cBhvr>
                                        <p:cTn id="28" dur="500" fill="hold"/>
                                        <p:tgtEl>
                                          <p:spTgt spid="85012"/>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85013"/>
                                        </p:tgtEl>
                                        <p:attrNameLst>
                                          <p:attrName>style.visibility</p:attrName>
                                        </p:attrNameLst>
                                      </p:cBhvr>
                                      <p:to>
                                        <p:strVal val="visible"/>
                                      </p:to>
                                    </p:set>
                                    <p:anim calcmode="lin" valueType="num">
                                      <p:cBhvr>
                                        <p:cTn id="33" dur="500" fill="hold"/>
                                        <p:tgtEl>
                                          <p:spTgt spid="85013"/>
                                        </p:tgtEl>
                                        <p:attrNameLst>
                                          <p:attrName>ppt_w</p:attrName>
                                        </p:attrNameLst>
                                      </p:cBhvr>
                                      <p:tavLst>
                                        <p:tav tm="0">
                                          <p:val>
                                            <p:fltVal val="0"/>
                                          </p:val>
                                        </p:tav>
                                        <p:tav tm="100000">
                                          <p:val>
                                            <p:strVal val="#ppt_w"/>
                                          </p:val>
                                        </p:tav>
                                      </p:tavLst>
                                    </p:anim>
                                    <p:anim calcmode="lin" valueType="num">
                                      <p:cBhvr>
                                        <p:cTn id="34" dur="500" fill="hold"/>
                                        <p:tgtEl>
                                          <p:spTgt spid="85013"/>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00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499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00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5006"/>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500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500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85011"/>
                                        </p:tgtEl>
                                        <p:attrNameLst>
                                          <p:attrName>style.visibility</p:attrName>
                                        </p:attrNameLst>
                                      </p:cBhvr>
                                      <p:to>
                                        <p:strVal val="visible"/>
                                      </p:to>
                                    </p:set>
                                    <p:anim calcmode="lin" valueType="num">
                                      <p:cBhvr>
                                        <p:cTn id="59" dur="500" fill="hold"/>
                                        <p:tgtEl>
                                          <p:spTgt spid="85011"/>
                                        </p:tgtEl>
                                        <p:attrNameLst>
                                          <p:attrName>ppt_w</p:attrName>
                                        </p:attrNameLst>
                                      </p:cBhvr>
                                      <p:tavLst>
                                        <p:tav tm="0">
                                          <p:val>
                                            <p:fltVal val="0"/>
                                          </p:val>
                                        </p:tav>
                                        <p:tav tm="100000">
                                          <p:val>
                                            <p:strVal val="#ppt_w"/>
                                          </p:val>
                                        </p:tav>
                                      </p:tavLst>
                                    </p:anim>
                                    <p:anim calcmode="lin" valueType="num">
                                      <p:cBhvr>
                                        <p:cTn id="60" dur="500" fill="hold"/>
                                        <p:tgtEl>
                                          <p:spTgt spid="85011"/>
                                        </p:tgtEl>
                                        <p:attrNameLst>
                                          <p:attrName>ppt_h</p:attrName>
                                        </p:attrNameLst>
                                      </p:cBhvr>
                                      <p:tavLst>
                                        <p:tav tm="0">
                                          <p:val>
                                            <p:strVal val="#ppt_h"/>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7" presetClass="entr" presetSubtype="10" fill="hold" grpId="0" nodeType="clickEffect">
                                  <p:stCondLst>
                                    <p:cond delay="0"/>
                                  </p:stCondLst>
                                  <p:childTnLst>
                                    <p:set>
                                      <p:cBhvr>
                                        <p:cTn id="64" dur="1" fill="hold">
                                          <p:stCondLst>
                                            <p:cond delay="0"/>
                                          </p:stCondLst>
                                        </p:cTn>
                                        <p:tgtEl>
                                          <p:spTgt spid="85010"/>
                                        </p:tgtEl>
                                        <p:attrNameLst>
                                          <p:attrName>style.visibility</p:attrName>
                                        </p:attrNameLst>
                                      </p:cBhvr>
                                      <p:to>
                                        <p:strVal val="visible"/>
                                      </p:to>
                                    </p:set>
                                    <p:anim calcmode="lin" valueType="num">
                                      <p:cBhvr>
                                        <p:cTn id="65" dur="500" fill="hold"/>
                                        <p:tgtEl>
                                          <p:spTgt spid="85010"/>
                                        </p:tgtEl>
                                        <p:attrNameLst>
                                          <p:attrName>ppt_w</p:attrName>
                                        </p:attrNameLst>
                                      </p:cBhvr>
                                      <p:tavLst>
                                        <p:tav tm="0">
                                          <p:val>
                                            <p:fltVal val="0"/>
                                          </p:val>
                                        </p:tav>
                                        <p:tav tm="100000">
                                          <p:val>
                                            <p:strVal val="#ppt_w"/>
                                          </p:val>
                                        </p:tav>
                                      </p:tavLst>
                                    </p:anim>
                                    <p:anim calcmode="lin" valueType="num">
                                      <p:cBhvr>
                                        <p:cTn id="66" dur="500" fill="hold"/>
                                        <p:tgtEl>
                                          <p:spTgt spid="85010"/>
                                        </p:tgtEl>
                                        <p:attrNameLst>
                                          <p:attrName>ppt_h</p:attrName>
                                        </p:attrNameLst>
                                      </p:cBhvr>
                                      <p:tavLst>
                                        <p:tav tm="0">
                                          <p:val>
                                            <p:strVal val="#ppt_h"/>
                                          </p:val>
                                        </p:tav>
                                        <p:tav tm="100000">
                                          <p:val>
                                            <p:strVal val="#ppt_h"/>
                                          </p:val>
                                        </p:tav>
                                      </p:tavLst>
                                    </p:anim>
                                  </p:childTnLst>
                                </p:cTn>
                              </p:par>
                              <p:par>
                                <p:cTn id="67" presetID="1" presetClass="entr" presetSubtype="0" fill="hold" grpId="0" nodeType="withEffect">
                                  <p:stCondLst>
                                    <p:cond delay="0"/>
                                  </p:stCondLst>
                                  <p:childTnLst>
                                    <p:set>
                                      <p:cBhvr>
                                        <p:cTn id="68" dur="1" fill="hold">
                                          <p:stCondLst>
                                            <p:cond delay="0"/>
                                          </p:stCondLst>
                                        </p:cTn>
                                        <p:tgtEl>
                                          <p:spTgt spid="8500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4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p:bldP spid="84996" grpId="0"/>
      <p:bldP spid="84997" grpId="0"/>
      <p:bldP spid="84998" grpId="0"/>
      <p:bldP spid="84999" grpId="0"/>
      <p:bldP spid="85000" grpId="0"/>
      <p:bldP spid="85001" grpId="0"/>
      <p:bldP spid="85002" grpId="0"/>
      <p:bldP spid="85003" grpId="0"/>
      <p:bldP spid="85004" grpId="0"/>
      <p:bldP spid="85005" grpId="0"/>
      <p:bldP spid="85006" grpId="0"/>
      <p:bldP spid="85007" grpId="0"/>
      <p:bldP spid="85008" grpId="0"/>
      <p:bldP spid="85009" grpId="0"/>
      <p:bldP spid="85010" grpId="0" animBg="1"/>
      <p:bldP spid="85011" grpId="0" animBg="1"/>
      <p:bldP spid="85012" grpId="0" animBg="1"/>
      <p:bldP spid="85013"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Line 2"/>
          <p:cNvSpPr>
            <a:spLocks noChangeShapeType="1"/>
          </p:cNvSpPr>
          <p:nvPr/>
        </p:nvSpPr>
        <p:spPr bwMode="auto">
          <a:xfrm>
            <a:off x="0" y="3719513"/>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26" name="Line 3"/>
          <p:cNvSpPr>
            <a:spLocks noChangeShapeType="1"/>
          </p:cNvSpPr>
          <p:nvPr/>
        </p:nvSpPr>
        <p:spPr bwMode="auto">
          <a:xfrm>
            <a:off x="228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27" name="Line 4"/>
          <p:cNvSpPr>
            <a:spLocks noChangeShapeType="1"/>
          </p:cNvSpPr>
          <p:nvPr/>
        </p:nvSpPr>
        <p:spPr bwMode="auto">
          <a:xfrm>
            <a:off x="533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28" name="Line 5"/>
          <p:cNvSpPr>
            <a:spLocks noChangeShapeType="1"/>
          </p:cNvSpPr>
          <p:nvPr/>
        </p:nvSpPr>
        <p:spPr bwMode="auto">
          <a:xfrm>
            <a:off x="838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29" name="Line 6"/>
          <p:cNvSpPr>
            <a:spLocks noChangeShapeType="1"/>
          </p:cNvSpPr>
          <p:nvPr/>
        </p:nvSpPr>
        <p:spPr bwMode="auto">
          <a:xfrm>
            <a:off x="1143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0" name="Line 7"/>
          <p:cNvSpPr>
            <a:spLocks noChangeShapeType="1"/>
          </p:cNvSpPr>
          <p:nvPr/>
        </p:nvSpPr>
        <p:spPr bwMode="auto">
          <a:xfrm>
            <a:off x="1447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1" name="Line 8"/>
          <p:cNvSpPr>
            <a:spLocks noChangeShapeType="1"/>
          </p:cNvSpPr>
          <p:nvPr/>
        </p:nvSpPr>
        <p:spPr bwMode="auto">
          <a:xfrm>
            <a:off x="1752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2" name="Line 9"/>
          <p:cNvSpPr>
            <a:spLocks noChangeShapeType="1"/>
          </p:cNvSpPr>
          <p:nvPr/>
        </p:nvSpPr>
        <p:spPr bwMode="auto">
          <a:xfrm>
            <a:off x="2057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3" name="Line 10"/>
          <p:cNvSpPr>
            <a:spLocks noChangeShapeType="1"/>
          </p:cNvSpPr>
          <p:nvPr/>
        </p:nvSpPr>
        <p:spPr bwMode="auto">
          <a:xfrm>
            <a:off x="2362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4" name="Line 11"/>
          <p:cNvSpPr>
            <a:spLocks noChangeShapeType="1"/>
          </p:cNvSpPr>
          <p:nvPr/>
        </p:nvSpPr>
        <p:spPr bwMode="auto">
          <a:xfrm>
            <a:off x="2667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5" name="Line 12"/>
          <p:cNvSpPr>
            <a:spLocks noChangeShapeType="1"/>
          </p:cNvSpPr>
          <p:nvPr/>
        </p:nvSpPr>
        <p:spPr bwMode="auto">
          <a:xfrm>
            <a:off x="2971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6" name="Line 13"/>
          <p:cNvSpPr>
            <a:spLocks noChangeShapeType="1"/>
          </p:cNvSpPr>
          <p:nvPr/>
        </p:nvSpPr>
        <p:spPr bwMode="auto">
          <a:xfrm>
            <a:off x="3886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7" name="Line 14"/>
          <p:cNvSpPr>
            <a:spLocks noChangeShapeType="1"/>
          </p:cNvSpPr>
          <p:nvPr/>
        </p:nvSpPr>
        <p:spPr bwMode="auto">
          <a:xfrm>
            <a:off x="3276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8" name="Line 15"/>
          <p:cNvSpPr>
            <a:spLocks noChangeShapeType="1"/>
          </p:cNvSpPr>
          <p:nvPr/>
        </p:nvSpPr>
        <p:spPr bwMode="auto">
          <a:xfrm>
            <a:off x="3581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9" name="Line 16"/>
          <p:cNvSpPr>
            <a:spLocks noChangeShapeType="1"/>
          </p:cNvSpPr>
          <p:nvPr/>
        </p:nvSpPr>
        <p:spPr bwMode="auto">
          <a:xfrm>
            <a:off x="4191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0" name="Line 17"/>
          <p:cNvSpPr>
            <a:spLocks noChangeShapeType="1"/>
          </p:cNvSpPr>
          <p:nvPr/>
        </p:nvSpPr>
        <p:spPr bwMode="auto">
          <a:xfrm>
            <a:off x="4495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1" name="Line 18"/>
          <p:cNvSpPr>
            <a:spLocks noChangeShapeType="1"/>
          </p:cNvSpPr>
          <p:nvPr/>
        </p:nvSpPr>
        <p:spPr bwMode="auto">
          <a:xfrm>
            <a:off x="4800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2" name="Line 19"/>
          <p:cNvSpPr>
            <a:spLocks noChangeShapeType="1"/>
          </p:cNvSpPr>
          <p:nvPr/>
        </p:nvSpPr>
        <p:spPr bwMode="auto">
          <a:xfrm>
            <a:off x="5105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3" name="Line 20"/>
          <p:cNvSpPr>
            <a:spLocks noChangeShapeType="1"/>
          </p:cNvSpPr>
          <p:nvPr/>
        </p:nvSpPr>
        <p:spPr bwMode="auto">
          <a:xfrm>
            <a:off x="5410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4" name="Line 21"/>
          <p:cNvSpPr>
            <a:spLocks noChangeShapeType="1"/>
          </p:cNvSpPr>
          <p:nvPr/>
        </p:nvSpPr>
        <p:spPr bwMode="auto">
          <a:xfrm>
            <a:off x="5715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5" name="Line 22"/>
          <p:cNvSpPr>
            <a:spLocks noChangeShapeType="1"/>
          </p:cNvSpPr>
          <p:nvPr/>
        </p:nvSpPr>
        <p:spPr bwMode="auto">
          <a:xfrm>
            <a:off x="6019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6" name="Line 23"/>
          <p:cNvSpPr>
            <a:spLocks noChangeShapeType="1"/>
          </p:cNvSpPr>
          <p:nvPr/>
        </p:nvSpPr>
        <p:spPr bwMode="auto">
          <a:xfrm>
            <a:off x="6324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7" name="Line 24"/>
          <p:cNvSpPr>
            <a:spLocks noChangeShapeType="1"/>
          </p:cNvSpPr>
          <p:nvPr/>
        </p:nvSpPr>
        <p:spPr bwMode="auto">
          <a:xfrm>
            <a:off x="6629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8" name="Line 25"/>
          <p:cNvSpPr>
            <a:spLocks noChangeShapeType="1"/>
          </p:cNvSpPr>
          <p:nvPr/>
        </p:nvSpPr>
        <p:spPr bwMode="auto">
          <a:xfrm>
            <a:off x="6934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9" name="Line 26"/>
          <p:cNvSpPr>
            <a:spLocks noChangeShapeType="1"/>
          </p:cNvSpPr>
          <p:nvPr/>
        </p:nvSpPr>
        <p:spPr bwMode="auto">
          <a:xfrm>
            <a:off x="7239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50" name="Line 27"/>
          <p:cNvSpPr>
            <a:spLocks noChangeShapeType="1"/>
          </p:cNvSpPr>
          <p:nvPr/>
        </p:nvSpPr>
        <p:spPr bwMode="auto">
          <a:xfrm>
            <a:off x="7543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51" name="Line 28"/>
          <p:cNvSpPr>
            <a:spLocks noChangeShapeType="1"/>
          </p:cNvSpPr>
          <p:nvPr/>
        </p:nvSpPr>
        <p:spPr bwMode="auto">
          <a:xfrm>
            <a:off x="7848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52" name="Line 29"/>
          <p:cNvSpPr>
            <a:spLocks noChangeShapeType="1"/>
          </p:cNvSpPr>
          <p:nvPr/>
        </p:nvSpPr>
        <p:spPr bwMode="auto">
          <a:xfrm>
            <a:off x="81407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53" name="Line 30"/>
          <p:cNvSpPr>
            <a:spLocks noChangeShapeType="1"/>
          </p:cNvSpPr>
          <p:nvPr/>
        </p:nvSpPr>
        <p:spPr bwMode="auto">
          <a:xfrm>
            <a:off x="8431213"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54" name="Line 31"/>
          <p:cNvSpPr>
            <a:spLocks noChangeShapeType="1"/>
          </p:cNvSpPr>
          <p:nvPr/>
        </p:nvSpPr>
        <p:spPr bwMode="auto">
          <a:xfrm>
            <a:off x="8696325"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55" name="Line 32"/>
          <p:cNvSpPr>
            <a:spLocks noChangeShapeType="1"/>
          </p:cNvSpPr>
          <p:nvPr/>
        </p:nvSpPr>
        <p:spPr bwMode="auto">
          <a:xfrm>
            <a:off x="8951913"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56" name="Text Box 33"/>
          <p:cNvSpPr txBox="1">
            <a:spLocks noChangeArrowheads="1"/>
          </p:cNvSpPr>
          <p:nvPr/>
        </p:nvSpPr>
        <p:spPr bwMode="auto">
          <a:xfrm>
            <a:off x="0" y="4100519"/>
            <a:ext cx="9372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1</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2</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3</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4</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5</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6</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7</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8</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mr-IN"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charset="0"/>
              </a:rPr>
              <a:t>……</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26</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27</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28</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29</a:t>
            </a:r>
            <a:endPar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endParaRPr>
          </a:p>
        </p:txBody>
      </p:sp>
      <p:sp>
        <p:nvSpPr>
          <p:cNvPr id="257057" name="Line 34"/>
          <p:cNvSpPr>
            <a:spLocks noChangeShapeType="1"/>
          </p:cNvSpPr>
          <p:nvPr/>
        </p:nvSpPr>
        <p:spPr bwMode="auto">
          <a:xfrm flipH="1">
            <a:off x="166689" y="3338513"/>
            <a:ext cx="97631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58" name="Line 35"/>
          <p:cNvSpPr>
            <a:spLocks noChangeShapeType="1"/>
          </p:cNvSpPr>
          <p:nvPr/>
        </p:nvSpPr>
        <p:spPr bwMode="auto">
          <a:xfrm>
            <a:off x="1143000" y="3109913"/>
            <a:ext cx="3048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59" name="Line 36"/>
          <p:cNvSpPr>
            <a:spLocks noChangeShapeType="1"/>
          </p:cNvSpPr>
          <p:nvPr/>
        </p:nvSpPr>
        <p:spPr bwMode="auto">
          <a:xfrm flipH="1" flipV="1">
            <a:off x="1371600" y="3338513"/>
            <a:ext cx="77724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60" name="Text Box 37"/>
          <p:cNvSpPr txBox="1">
            <a:spLocks noChangeArrowheads="1"/>
          </p:cNvSpPr>
          <p:nvPr/>
        </p:nvSpPr>
        <p:spPr bwMode="auto">
          <a:xfrm>
            <a:off x="0" y="2881316"/>
            <a:ext cx="1142976"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61" name="Text Box 38"/>
          <p:cNvSpPr txBox="1">
            <a:spLocks noChangeArrowheads="1"/>
          </p:cNvSpPr>
          <p:nvPr/>
        </p:nvSpPr>
        <p:spPr bwMode="auto">
          <a:xfrm>
            <a:off x="1066800" y="2500313"/>
            <a:ext cx="685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سنة</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62" name="Text Box 39"/>
          <p:cNvSpPr txBox="1">
            <a:spLocks noChangeArrowheads="1"/>
          </p:cNvSpPr>
          <p:nvPr/>
        </p:nvSpPr>
        <p:spPr bwMode="auto">
          <a:xfrm>
            <a:off x="1447804" y="2805116"/>
            <a:ext cx="7593013"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63" name="Text Box 40"/>
          <p:cNvSpPr txBox="1">
            <a:spLocks noChangeArrowheads="1"/>
          </p:cNvSpPr>
          <p:nvPr/>
        </p:nvSpPr>
        <p:spPr bwMode="auto">
          <a:xfrm>
            <a:off x="1447801" y="2805116"/>
            <a:ext cx="763428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28-29 سنة</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64" name="Text Box 41"/>
          <p:cNvSpPr txBox="1">
            <a:spLocks noChangeArrowheads="1"/>
          </p:cNvSpPr>
          <p:nvPr/>
        </p:nvSpPr>
        <p:spPr bwMode="auto">
          <a:xfrm>
            <a:off x="0" y="4405316"/>
            <a:ext cx="3733800"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ق.م</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0"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م</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
        <p:nvSpPr>
          <p:cNvPr id="257065" name="Text Box 42"/>
          <p:cNvSpPr txBox="1">
            <a:spLocks noChangeArrowheads="1"/>
          </p:cNvSpPr>
          <p:nvPr/>
        </p:nvSpPr>
        <p:spPr bwMode="auto">
          <a:xfrm>
            <a:off x="1447800" y="838203"/>
            <a:ext cx="6553200"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66" name="Text Box 43"/>
          <p:cNvSpPr txBox="1">
            <a:spLocks noChangeArrowheads="1"/>
          </p:cNvSpPr>
          <p:nvPr/>
        </p:nvSpPr>
        <p:spPr bwMode="auto">
          <a:xfrm>
            <a:off x="1295400" y="5014914"/>
            <a:ext cx="6629400" cy="1015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+ 1 + 28 = 32 سنة (غير شامل 29 م)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+ 1 + 29 = 33 سنة (شامل 29 م)</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67" name="Rectangle 44"/>
          <p:cNvSpPr>
            <a:spLocks noGrp="1" noChangeArrowheads="1"/>
          </p:cNvSpPr>
          <p:nvPr>
            <p:ph type="title" idx="4294967295"/>
          </p:nvPr>
        </p:nvSpPr>
        <p:spPr>
          <a:xfrm>
            <a:off x="1150944" y="617538"/>
            <a:ext cx="7793037" cy="914400"/>
          </a:xfrm>
        </p:spPr>
        <p:txBody>
          <a:bodyPr/>
          <a:lstStyle/>
          <a:p>
            <a:pPr algn="ctr" eaLnBrk="1" hangingPunct="1"/>
            <a:r>
              <a:rPr lang="ar-JO" sz="3200" b="1" dirty="0">
                <a:solidFill>
                  <a:schemeClr val="tx1"/>
                </a:solidFill>
                <a:latin typeface="Arial" panose="020B0604020202020204" pitchFamily="34" charset="0"/>
                <a:cs typeface="Arial" panose="020B0604020202020204" pitchFamily="34" charset="0"/>
              </a:rPr>
              <a:t>عمر يسوع</a:t>
            </a:r>
            <a:br>
              <a:rPr lang="en-US" sz="3200" b="1" dirty="0">
                <a:solidFill>
                  <a:schemeClr val="tx1"/>
                </a:solidFill>
                <a:latin typeface="Arial" panose="020B0604020202020204" pitchFamily="34" charset="0"/>
                <a:cs typeface="Arial" panose="020B0604020202020204" pitchFamily="34" charset="0"/>
              </a:rPr>
            </a:br>
            <a:r>
              <a:rPr lang="ar-JO" sz="3200" b="1" dirty="0">
                <a:solidFill>
                  <a:schemeClr val="tx1"/>
                </a:solidFill>
                <a:latin typeface="Arial" panose="020B0604020202020204" pitchFamily="34" charset="0"/>
                <a:cs typeface="Arial" panose="020B0604020202020204" pitchFamily="34" charset="0"/>
              </a:rPr>
              <a:t>عندما بدأ خدمته</a:t>
            </a:r>
            <a:endParaRPr lang="en-US" sz="2400" dirty="0">
              <a:solidFill>
                <a:schemeClr val="tx1"/>
              </a:solidFill>
              <a:latin typeface="Arial" panose="020B0604020202020204" pitchFamily="34" charset="0"/>
              <a:cs typeface="Arial" panose="020B0604020202020204" pitchFamily="34" charset="0"/>
            </a:endParaRPr>
          </a:p>
        </p:txBody>
      </p:sp>
      <p:sp>
        <p:nvSpPr>
          <p:cNvPr id="257068" name="Text Box 45"/>
          <p:cNvSpPr txBox="1">
            <a:spLocks noChangeArrowheads="1"/>
          </p:cNvSpPr>
          <p:nvPr/>
        </p:nvSpPr>
        <p:spPr bwMode="auto">
          <a:xfrm>
            <a:off x="4" y="6373813"/>
            <a:ext cx="8990013"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مقتبس من ميشيل آنج (طالب مسح العهد الجديد، كلية سنغافورة للكتاب المقدس، 2006)</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9134" name="Text Box 46"/>
          <p:cNvSpPr txBox="1">
            <a:spLocks noChangeArrowheads="1"/>
          </p:cNvSpPr>
          <p:nvPr/>
        </p:nvSpPr>
        <p:spPr bwMode="auto">
          <a:xfrm>
            <a:off x="4419600" y="1524000"/>
            <a:ext cx="4724400" cy="830932"/>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 لما ابتدأ يسوع خدمته كان له نحو ثلاثين سنة (لو 3: 23)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7070" name="Text Box 22"/>
          <p:cNvSpPr txBox="1">
            <a:spLocks noChangeArrowheads="1"/>
          </p:cNvSpPr>
          <p:nvPr/>
        </p:nvSpPr>
        <p:spPr bwMode="auto">
          <a:xfrm>
            <a:off x="8518531" y="0"/>
            <a:ext cx="625475" cy="40005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38أ</a:t>
            </a:r>
            <a:endParaRPr kumimoji="0" lang="en-US" sz="2000" b="0"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9134"/>
                                        </p:tgtEl>
                                        <p:attrNameLst>
                                          <p:attrName>style.visibility</p:attrName>
                                        </p:attrNameLst>
                                      </p:cBhvr>
                                      <p:to>
                                        <p:strVal val="visible"/>
                                      </p:to>
                                    </p:set>
                                    <p:anim calcmode="lin" valueType="num">
                                      <p:cBhvr>
                                        <p:cTn id="7" dur="500" fill="hold"/>
                                        <p:tgtEl>
                                          <p:spTgt spid="89134"/>
                                        </p:tgtEl>
                                        <p:attrNameLst>
                                          <p:attrName>ppt_w</p:attrName>
                                        </p:attrNameLst>
                                      </p:cBhvr>
                                      <p:tavLst>
                                        <p:tav tm="0">
                                          <p:val>
                                            <p:fltVal val="0"/>
                                          </p:val>
                                        </p:tav>
                                        <p:tav tm="100000">
                                          <p:val>
                                            <p:strVal val="#ppt_w"/>
                                          </p:val>
                                        </p:tav>
                                      </p:tavLst>
                                    </p:anim>
                                    <p:anim calcmode="lin" valueType="num">
                                      <p:cBhvr>
                                        <p:cTn id="8" dur="500" fill="hold"/>
                                        <p:tgtEl>
                                          <p:spTgt spid="891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34"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
            <a:ext cx="915035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ar-SA" altLang="en-US" b="1" dirty="0">
                <a:solidFill>
                  <a:srgbClr val="FFFFFF"/>
                </a:solidFill>
                <a:latin typeface="Arial" panose="020B0604020202020204" pitchFamily="34" charset="0"/>
                <a:cs typeface="Arial" panose="020B0604020202020204" pitchFamily="34" charset="0"/>
              </a:rPr>
              <a:t>عطلة نهاية أسبوع نبويَّة</a:t>
            </a:r>
            <a:endParaRPr lang="en-US" altLang="en-US" b="1" dirty="0">
              <a:solidFill>
                <a:srgbClr val="FFFFFF"/>
              </a:solidFill>
              <a:latin typeface="Arial" panose="020B0604020202020204" pitchFamily="34" charset="0"/>
              <a:cs typeface="Arial" panose="020B0604020202020204" pitchFamily="34" charset="0"/>
            </a:endParaRP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hueOff val="0"/>
                  <a:satOff val="0"/>
                  <a:lumOff val="0"/>
                  <a:alphaOff val="0"/>
                </a:srgbClr>
              </a:solidFill>
              <a:effectLst/>
              <a:uLnTx/>
              <a:uFillTx/>
              <a:latin typeface="Arial" panose="020B0604020202020204" pitchFamily="34" charset="0"/>
              <a:ea typeface="+mn-ea"/>
              <a:cs typeface="Arial" panose="020B0604020202020204" pitchFamily="34" charset="0"/>
            </a:endParaRPr>
          </a:p>
        </p:txBody>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ea typeface="MS PGothic" pitchFamily="34" charset="-128"/>
                <a:cs typeface="Arial" panose="020B0604020202020204"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يوم الخميس</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ea typeface="MS PGothic" pitchFamily="34" charset="-128"/>
                <a:cs typeface="Arial" panose="020B0604020202020204"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جمعة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ea typeface="MS PGothic" pitchFamily="34" charset="-128"/>
                <a:cs typeface="Arial" panose="020B0604020202020204"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السبت</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ea typeface="MS PGothic" pitchFamily="34" charset="-128"/>
                <a:cs typeface="Arial" panose="020B0604020202020204"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الأحد</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8" name="Rectangle 17"/>
            <p:cNvSpPr/>
            <p:nvPr/>
          </p:nvSpPr>
          <p:spPr>
            <a:xfrm>
              <a:off x="1332324" y="3282419"/>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الفداء</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الانفصال</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2" name="Rectangle 21"/>
            <p:cNvSpPr/>
            <p:nvPr/>
          </p:nvSpPr>
          <p:spPr>
            <a:xfrm>
              <a:off x="5220756" y="3282419"/>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القيامة</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العشاء الأخير</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صلب</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القيامة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grpSp>
        <p:nvGrpSpPr>
          <p:cNvPr id="29" name="Group 28"/>
          <p:cNvGrpSpPr>
            <a:grpSpLocks/>
          </p:cNvGrpSpPr>
          <p:nvPr/>
        </p:nvGrpSpPr>
        <p:grpSpPr bwMode="auto">
          <a:xfrm>
            <a:off x="3203575" y="3500439"/>
            <a:ext cx="2003425" cy="936625"/>
            <a:chOff x="1259632" y="2996953"/>
            <a:chExt cx="1872208" cy="936104"/>
          </a:xfrm>
        </p:grpSpPr>
        <p:sp>
          <p:nvSpPr>
            <p:cNvPr id="259097" name="Rectangle 16"/>
            <p:cNvSpPr>
              <a:spLocks noChangeArrowheads="1"/>
            </p:cNvSpPr>
            <p:nvPr/>
          </p:nvSpPr>
          <p:spPr bwMode="auto">
            <a:xfrm>
              <a:off x="1259632" y="2996953"/>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1" name="Rectangle 30"/>
            <p:cNvSpPr/>
            <p:nvPr/>
          </p:nvSpPr>
          <p:spPr>
            <a:xfrm>
              <a:off x="1394471" y="3213426"/>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الفداء</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الانفصال</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7" name="Rectangle 36"/>
            <p:cNvSpPr/>
            <p:nvPr/>
          </p:nvSpPr>
          <p:spPr>
            <a:xfrm>
              <a:off x="5220757" y="3282468"/>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القيامة</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rPr>
              <a:t>الجليل</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rPr>
              <a:t>يهودا</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2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3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5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rPr>
              <a:t>م ع ج 39</a:t>
            </a:r>
            <a:endParaRPr kumimoji="0" lang="en-US"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endParaRPr>
          </a:p>
        </p:txBody>
      </p:sp>
      <p:sp>
        <p:nvSpPr>
          <p:cNvPr id="7" name="Rectangle 6">
            <a:extLst>
              <a:ext uri="{FF2B5EF4-FFF2-40B4-BE49-F238E27FC236}">
                <a16:creationId xmlns:a16="http://schemas.microsoft.com/office/drawing/2014/main" id="{FD975908-4D26-0A13-1BA8-C8AF6668D2CB}"/>
              </a:ext>
            </a:extLst>
          </p:cNvPr>
          <p:cNvSpPr/>
          <p:nvPr/>
        </p:nvSpPr>
        <p:spPr>
          <a:xfrm>
            <a:off x="-6350" y="5631647"/>
            <a:ext cx="9097963" cy="66437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1"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"وَلَكِنِ الآنَ قَدْ قَامَ الْمَسِيحُ مِنَ الأَمْوَاتِ وَصَارَ بَاكُورَةَ الرَّاقِدِينَ." ١ كورنثوس ١٥ : ٢٠</a:t>
            </a:r>
          </a:p>
        </p:txBody>
      </p:sp>
      <p:sp>
        <p:nvSpPr>
          <p:cNvPr id="8" name="TextBox 7">
            <a:extLst>
              <a:ext uri="{FF2B5EF4-FFF2-40B4-BE49-F238E27FC236}">
                <a16:creationId xmlns:a16="http://schemas.microsoft.com/office/drawing/2014/main" id="{CF5E7F97-E89D-0748-93F2-4656FCB01572}"/>
              </a:ext>
            </a:extLst>
          </p:cNvPr>
          <p:cNvSpPr txBox="1"/>
          <p:nvPr/>
        </p:nvSpPr>
        <p:spPr>
          <a:xfrm>
            <a:off x="144899" y="6257190"/>
            <a:ext cx="8847852" cy="646331"/>
          </a:xfrm>
          <a:prstGeom prst="rect">
            <a:avLst/>
          </a:prstGeom>
          <a:noFill/>
        </p:spPr>
        <p:txBody>
          <a:bodyPr wrap="square">
            <a:spAutoFit/>
          </a:bodyPr>
          <a:lstStyle/>
          <a:p>
            <a:pPr marL="0" marR="0" lvl="0" indent="0" algn="ctr" defTabSz="711200" rtl="1" eaLnBrk="0" fontAlgn="base" latinLnBrk="0" hangingPunct="0">
              <a:lnSpc>
                <a:spcPct val="90000"/>
              </a:lnSpc>
              <a:spcBef>
                <a:spcPct val="0"/>
              </a:spcBef>
              <a:spcAft>
                <a:spcPct val="35000"/>
              </a:spcAft>
              <a:buClrTx/>
              <a:buSzTx/>
              <a:buFontTx/>
              <a:buNone/>
              <a:tabLst/>
              <a:defRPr/>
            </a:pPr>
            <a:r>
              <a:rPr kumimoji="0" lang="ar-SA" sz="20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ＭＳ Ｐゴシック" charset="0"/>
                <a:cs typeface="Arial" panose="020B0604020202020204" pitchFamily="34" charset="0"/>
              </a:rPr>
              <a:t>المسيح هو الوحيد الذي قام على الإطلاق، ولكن على هذا النحو، فهو أيضًا الأول من بين الكثيرين الذين سينضمون إلى جسد مُقام.</a:t>
            </a:r>
          </a:p>
        </p:txBody>
      </p:sp>
    </p:spTree>
    <p:extLst>
      <p:ext uri="{BB962C8B-B14F-4D97-AF65-F5344CB8AC3E}">
        <p14:creationId xmlns:p14="http://schemas.microsoft.com/office/powerpoint/2010/main" val="18696222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1000" fill="hold"/>
                                        <p:tgtEl>
                                          <p:spTgt spid="23"/>
                                        </p:tgtEl>
                                        <p:attrNameLst>
                                          <p:attrName>ppt_w</p:attrName>
                                        </p:attrNameLst>
                                      </p:cBhvr>
                                      <p:tavLst>
                                        <p:tav tm="0">
                                          <p:val>
                                            <p:strVal val="#ppt_w*0.70"/>
                                          </p:val>
                                        </p:tav>
                                        <p:tav tm="100000">
                                          <p:val>
                                            <p:strVal val="#ppt_w"/>
                                          </p:val>
                                        </p:tav>
                                      </p:tavLst>
                                    </p:anim>
                                    <p:anim calcmode="lin" valueType="num">
                                      <p:cBhvr>
                                        <p:cTn id="29" dur="1000" fill="hold"/>
                                        <p:tgtEl>
                                          <p:spTgt spid="23"/>
                                        </p:tgtEl>
                                        <p:attrNameLst>
                                          <p:attrName>ppt_h</p:attrName>
                                        </p:attrNameLst>
                                      </p:cBhvr>
                                      <p:tavLst>
                                        <p:tav tm="0">
                                          <p:val>
                                            <p:strVal val="#ppt_h"/>
                                          </p:val>
                                        </p:tav>
                                        <p:tav tm="100000">
                                          <p:val>
                                            <p:strVal val="#ppt_h"/>
                                          </p:val>
                                        </p:tav>
                                      </p:tavLst>
                                    </p:anim>
                                    <p:animEffect transition="in" filter="fade">
                                      <p:cBhvr>
                                        <p:cTn id="30" dur="10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ppt_w</p:attrName>
                                        </p:attrNameLst>
                                      </p:cBhvr>
                                      <p:tavLst>
                                        <p:tav tm="0">
                                          <p:val>
                                            <p:strVal val="#ppt_w*0.70"/>
                                          </p:val>
                                        </p:tav>
                                        <p:tav tm="100000">
                                          <p:val>
                                            <p:strVal val="#ppt_w"/>
                                          </p:val>
                                        </p:tav>
                                      </p:tavLst>
                                    </p:anim>
                                    <p:anim calcmode="lin" valueType="num">
                                      <p:cBhvr>
                                        <p:cTn id="36" dur="1000" fill="hold"/>
                                        <p:tgtEl>
                                          <p:spTgt spid="24"/>
                                        </p:tgtEl>
                                        <p:attrNameLst>
                                          <p:attrName>ppt_h</p:attrName>
                                        </p:attrNameLst>
                                      </p:cBhvr>
                                      <p:tavLst>
                                        <p:tav tm="0">
                                          <p:val>
                                            <p:strVal val="#ppt_h"/>
                                          </p:val>
                                        </p:tav>
                                        <p:tav tm="100000">
                                          <p:val>
                                            <p:strVal val="#ppt_h"/>
                                          </p:val>
                                        </p:tav>
                                      </p:tavLst>
                                    </p:anim>
                                    <p:animEffect transition="in" filter="fade">
                                      <p:cBhvr>
                                        <p:cTn id="37" dur="10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1000" fill="hold"/>
                                        <p:tgtEl>
                                          <p:spTgt spid="25"/>
                                        </p:tgtEl>
                                        <p:attrNameLst>
                                          <p:attrName>ppt_w</p:attrName>
                                        </p:attrNameLst>
                                      </p:cBhvr>
                                      <p:tavLst>
                                        <p:tav tm="0">
                                          <p:val>
                                            <p:strVal val="#ppt_w*0.70"/>
                                          </p:val>
                                        </p:tav>
                                        <p:tav tm="100000">
                                          <p:val>
                                            <p:strVal val="#ppt_w"/>
                                          </p:val>
                                        </p:tav>
                                      </p:tavLst>
                                    </p:anim>
                                    <p:anim calcmode="lin" valueType="num">
                                      <p:cBhvr>
                                        <p:cTn id="43" dur="1000" fill="hold"/>
                                        <p:tgtEl>
                                          <p:spTgt spid="25"/>
                                        </p:tgtEl>
                                        <p:attrNameLst>
                                          <p:attrName>ppt_h</p:attrName>
                                        </p:attrNameLst>
                                      </p:cBhvr>
                                      <p:tavLst>
                                        <p:tav tm="0">
                                          <p:val>
                                            <p:strVal val="#ppt_h"/>
                                          </p:val>
                                        </p:tav>
                                        <p:tav tm="100000">
                                          <p:val>
                                            <p:strVal val="#ppt_h"/>
                                          </p:val>
                                        </p:tav>
                                      </p:tavLst>
                                    </p:anim>
                                    <p:animEffect transition="in" filter="fade">
                                      <p:cBhvr>
                                        <p:cTn id="44" dur="10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1000" fill="hold"/>
                                        <p:tgtEl>
                                          <p:spTgt spid="29"/>
                                        </p:tgtEl>
                                        <p:attrNameLst>
                                          <p:attrName>ppt_w</p:attrName>
                                        </p:attrNameLst>
                                      </p:cBhvr>
                                      <p:tavLst>
                                        <p:tav tm="0">
                                          <p:val>
                                            <p:strVal val="#ppt_w*0.70"/>
                                          </p:val>
                                        </p:tav>
                                        <p:tav tm="100000">
                                          <p:val>
                                            <p:strVal val="#ppt_w"/>
                                          </p:val>
                                        </p:tav>
                                      </p:tavLst>
                                    </p:anim>
                                    <p:anim calcmode="lin" valueType="num">
                                      <p:cBhvr>
                                        <p:cTn id="50" dur="1000" fill="hold"/>
                                        <p:tgtEl>
                                          <p:spTgt spid="29"/>
                                        </p:tgtEl>
                                        <p:attrNameLst>
                                          <p:attrName>ppt_h</p:attrName>
                                        </p:attrNameLst>
                                      </p:cBhvr>
                                      <p:tavLst>
                                        <p:tav tm="0">
                                          <p:val>
                                            <p:strVal val="#ppt_h"/>
                                          </p:val>
                                        </p:tav>
                                        <p:tav tm="100000">
                                          <p:val>
                                            <p:strVal val="#ppt_h"/>
                                          </p:val>
                                        </p:tav>
                                      </p:tavLst>
                                    </p:anim>
                                    <p:animEffect transition="in" filter="fade">
                                      <p:cBhvr>
                                        <p:cTn id="51" dur="10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p:cTn id="56" dur="1000" fill="hold"/>
                                        <p:tgtEl>
                                          <p:spTgt spid="32"/>
                                        </p:tgtEl>
                                        <p:attrNameLst>
                                          <p:attrName>ppt_w</p:attrName>
                                        </p:attrNameLst>
                                      </p:cBhvr>
                                      <p:tavLst>
                                        <p:tav tm="0">
                                          <p:val>
                                            <p:strVal val="#ppt_w*0.70"/>
                                          </p:val>
                                        </p:tav>
                                        <p:tav tm="100000">
                                          <p:val>
                                            <p:strVal val="#ppt_w"/>
                                          </p:val>
                                        </p:tav>
                                      </p:tavLst>
                                    </p:anim>
                                    <p:anim calcmode="lin" valueType="num">
                                      <p:cBhvr>
                                        <p:cTn id="57" dur="1000" fill="hold"/>
                                        <p:tgtEl>
                                          <p:spTgt spid="32"/>
                                        </p:tgtEl>
                                        <p:attrNameLst>
                                          <p:attrName>ppt_h</p:attrName>
                                        </p:attrNameLst>
                                      </p:cBhvr>
                                      <p:tavLst>
                                        <p:tav tm="0">
                                          <p:val>
                                            <p:strVal val="#ppt_h"/>
                                          </p:val>
                                        </p:tav>
                                        <p:tav tm="100000">
                                          <p:val>
                                            <p:strVal val="#ppt_h"/>
                                          </p:val>
                                        </p:tav>
                                      </p:tavLst>
                                    </p:anim>
                                    <p:animEffect transition="in" filter="fade">
                                      <p:cBhvr>
                                        <p:cTn id="58" dur="10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p:cTn id="63" dur="1000" fill="hold"/>
                                        <p:tgtEl>
                                          <p:spTgt spid="35"/>
                                        </p:tgtEl>
                                        <p:attrNameLst>
                                          <p:attrName>ppt_w</p:attrName>
                                        </p:attrNameLst>
                                      </p:cBhvr>
                                      <p:tavLst>
                                        <p:tav tm="0">
                                          <p:val>
                                            <p:strVal val="#ppt_w*0.70"/>
                                          </p:val>
                                        </p:tav>
                                        <p:tav tm="100000">
                                          <p:val>
                                            <p:strVal val="#ppt_w"/>
                                          </p:val>
                                        </p:tav>
                                      </p:tavLst>
                                    </p:anim>
                                    <p:anim calcmode="lin" valueType="num">
                                      <p:cBhvr>
                                        <p:cTn id="64" dur="1000" fill="hold"/>
                                        <p:tgtEl>
                                          <p:spTgt spid="35"/>
                                        </p:tgtEl>
                                        <p:attrNameLst>
                                          <p:attrName>ppt_h</p:attrName>
                                        </p:attrNameLst>
                                      </p:cBhvr>
                                      <p:tavLst>
                                        <p:tav tm="0">
                                          <p:val>
                                            <p:strVal val="#ppt_h"/>
                                          </p:val>
                                        </p:tav>
                                        <p:tav tm="100000">
                                          <p:val>
                                            <p:strVal val="#ppt_h"/>
                                          </p:val>
                                        </p:tav>
                                      </p:tavLst>
                                    </p:anim>
                                    <p:animEffect transition="in" filter="fade">
                                      <p:cBhvr>
                                        <p:cTn id="65" dur="1000"/>
                                        <p:tgtEl>
                                          <p:spTgt spid="35"/>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blinds(horizontal)">
                                      <p:cBhvr>
                                        <p:cTn id="70" dur="500"/>
                                        <p:tgtEl>
                                          <p:spTgt spid="39"/>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blinds(horizontal)">
                                      <p:cBhvr>
                                        <p:cTn id="73" dur="500"/>
                                        <p:tgtEl>
                                          <p:spTgt spid="38"/>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blinds(horizontal)">
                                      <p:cBhvr>
                                        <p:cTn id="78" dur="500"/>
                                        <p:tgtEl>
                                          <p:spTgt spid="41"/>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blinds(horizontal)">
                                      <p:cBhvr>
                                        <p:cTn id="81" dur="500"/>
                                        <p:tgtEl>
                                          <p:spTgt spid="40"/>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7"/>
                                        </p:tgtEl>
                                        <p:attrNameLst>
                                          <p:attrName>style.visibility</p:attrName>
                                        </p:attrNameLst>
                                      </p:cBhvr>
                                      <p:to>
                                        <p:strVal val="visible"/>
                                      </p:to>
                                    </p:set>
                                    <p:anim calcmode="lin" valueType="num">
                                      <p:cBhvr>
                                        <p:cTn id="86" dur="1000" fill="hold"/>
                                        <p:tgtEl>
                                          <p:spTgt spid="7"/>
                                        </p:tgtEl>
                                        <p:attrNameLst>
                                          <p:attrName>ppt_w</p:attrName>
                                        </p:attrNameLst>
                                      </p:cBhvr>
                                      <p:tavLst>
                                        <p:tav tm="0">
                                          <p:val>
                                            <p:strVal val="#ppt_w*0.70"/>
                                          </p:val>
                                        </p:tav>
                                        <p:tav tm="100000">
                                          <p:val>
                                            <p:strVal val="#ppt_w"/>
                                          </p:val>
                                        </p:tav>
                                      </p:tavLst>
                                    </p:anim>
                                    <p:anim calcmode="lin" valueType="num">
                                      <p:cBhvr>
                                        <p:cTn id="87" dur="1000" fill="hold"/>
                                        <p:tgtEl>
                                          <p:spTgt spid="7"/>
                                        </p:tgtEl>
                                        <p:attrNameLst>
                                          <p:attrName>ppt_h</p:attrName>
                                        </p:attrNameLst>
                                      </p:cBhvr>
                                      <p:tavLst>
                                        <p:tav tm="0">
                                          <p:val>
                                            <p:strVal val="#ppt_h"/>
                                          </p:val>
                                        </p:tav>
                                        <p:tav tm="100000">
                                          <p:val>
                                            <p:strVal val="#ppt_h"/>
                                          </p:val>
                                        </p:tav>
                                      </p:tavLst>
                                    </p:anim>
                                    <p:animEffect transition="in" filter="fade">
                                      <p:cBhvr>
                                        <p:cTn id="88" dur="1000"/>
                                        <p:tgtEl>
                                          <p:spTgt spid="7"/>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55" presetClass="entr" presetSubtype="0" fill="hold" nodeType="clickEffect">
                                  <p:stCondLst>
                                    <p:cond delay="0"/>
                                  </p:stCondLst>
                                  <p:childTnLst>
                                    <p:set>
                                      <p:cBhvr>
                                        <p:cTn id="96" dur="1" fill="hold">
                                          <p:stCondLst>
                                            <p:cond delay="0"/>
                                          </p:stCondLst>
                                        </p:cTn>
                                        <p:tgtEl>
                                          <p:spTgt spid="42"/>
                                        </p:tgtEl>
                                        <p:attrNameLst>
                                          <p:attrName>style.visibility</p:attrName>
                                        </p:attrNameLst>
                                      </p:cBhvr>
                                      <p:to>
                                        <p:strVal val="visible"/>
                                      </p:to>
                                    </p:set>
                                    <p:anim calcmode="lin" valueType="num">
                                      <p:cBhvr>
                                        <p:cTn id="97" dur="1000" fill="hold"/>
                                        <p:tgtEl>
                                          <p:spTgt spid="42"/>
                                        </p:tgtEl>
                                        <p:attrNameLst>
                                          <p:attrName>ppt_w</p:attrName>
                                        </p:attrNameLst>
                                      </p:cBhvr>
                                      <p:tavLst>
                                        <p:tav tm="0">
                                          <p:val>
                                            <p:strVal val="#ppt_w*0.70"/>
                                          </p:val>
                                        </p:tav>
                                        <p:tav tm="100000">
                                          <p:val>
                                            <p:strVal val="#ppt_w"/>
                                          </p:val>
                                        </p:tav>
                                      </p:tavLst>
                                    </p:anim>
                                    <p:anim calcmode="lin" valueType="num">
                                      <p:cBhvr>
                                        <p:cTn id="98" dur="1000" fill="hold"/>
                                        <p:tgtEl>
                                          <p:spTgt spid="42"/>
                                        </p:tgtEl>
                                        <p:attrNameLst>
                                          <p:attrName>ppt_h</p:attrName>
                                        </p:attrNameLst>
                                      </p:cBhvr>
                                      <p:tavLst>
                                        <p:tav tm="0">
                                          <p:val>
                                            <p:strVal val="#ppt_h"/>
                                          </p:val>
                                        </p:tav>
                                        <p:tav tm="100000">
                                          <p:val>
                                            <p:strVal val="#ppt_h"/>
                                          </p:val>
                                        </p:tav>
                                      </p:tavLst>
                                    </p:anim>
                                    <p:animEffect transition="in" filter="fade">
                                      <p:cBhvr>
                                        <p:cTn id="99" dur="1000"/>
                                        <p:tgtEl>
                                          <p:spTgt spid="42"/>
                                        </p:tgtEl>
                                      </p:cBhvr>
                                    </p:animEffect>
                                  </p:childTnLst>
                                </p:cTn>
                              </p:par>
                            </p:childTnLst>
                          </p:cTn>
                        </p:par>
                      </p:childTnLst>
                    </p:cTn>
                  </p:par>
                  <p:par>
                    <p:cTn id="100" fill="hold">
                      <p:stCondLst>
                        <p:cond delay="indefinite"/>
                      </p:stCondLst>
                      <p:childTnLst>
                        <p:par>
                          <p:cTn id="101" fill="hold">
                            <p:stCondLst>
                              <p:cond delay="0"/>
                            </p:stCondLst>
                            <p:childTnLst>
                              <p:par>
                                <p:cTn id="102" presetID="55" presetClass="entr" presetSubtype="0" fill="hold" nodeType="clickEffect">
                                  <p:stCondLst>
                                    <p:cond delay="0"/>
                                  </p:stCondLst>
                                  <p:childTnLst>
                                    <p:set>
                                      <p:cBhvr>
                                        <p:cTn id="103" dur="1" fill="hold">
                                          <p:stCondLst>
                                            <p:cond delay="0"/>
                                          </p:stCondLst>
                                        </p:cTn>
                                        <p:tgtEl>
                                          <p:spTgt spid="43"/>
                                        </p:tgtEl>
                                        <p:attrNameLst>
                                          <p:attrName>style.visibility</p:attrName>
                                        </p:attrNameLst>
                                      </p:cBhvr>
                                      <p:to>
                                        <p:strVal val="visible"/>
                                      </p:to>
                                    </p:set>
                                    <p:anim calcmode="lin" valueType="num">
                                      <p:cBhvr>
                                        <p:cTn id="104" dur="1000" fill="hold"/>
                                        <p:tgtEl>
                                          <p:spTgt spid="43"/>
                                        </p:tgtEl>
                                        <p:attrNameLst>
                                          <p:attrName>ppt_w</p:attrName>
                                        </p:attrNameLst>
                                      </p:cBhvr>
                                      <p:tavLst>
                                        <p:tav tm="0">
                                          <p:val>
                                            <p:strVal val="#ppt_w*0.70"/>
                                          </p:val>
                                        </p:tav>
                                        <p:tav tm="100000">
                                          <p:val>
                                            <p:strVal val="#ppt_w"/>
                                          </p:val>
                                        </p:tav>
                                      </p:tavLst>
                                    </p:anim>
                                    <p:anim calcmode="lin" valueType="num">
                                      <p:cBhvr>
                                        <p:cTn id="105" dur="1000" fill="hold"/>
                                        <p:tgtEl>
                                          <p:spTgt spid="43"/>
                                        </p:tgtEl>
                                        <p:attrNameLst>
                                          <p:attrName>ppt_h</p:attrName>
                                        </p:attrNameLst>
                                      </p:cBhvr>
                                      <p:tavLst>
                                        <p:tav tm="0">
                                          <p:val>
                                            <p:strVal val="#ppt_h"/>
                                          </p:val>
                                        </p:tav>
                                        <p:tav tm="100000">
                                          <p:val>
                                            <p:strVal val="#ppt_h"/>
                                          </p:val>
                                        </p:tav>
                                      </p:tavLst>
                                    </p:anim>
                                    <p:animEffect transition="in" filter="fade">
                                      <p:cBhvr>
                                        <p:cTn id="106" dur="1000"/>
                                        <p:tgtEl>
                                          <p:spTgt spid="43"/>
                                        </p:tgtEl>
                                      </p:cBhvr>
                                    </p:animEffect>
                                  </p:childTnLst>
                                </p:cTn>
                              </p:par>
                            </p:childTnLst>
                          </p:cTn>
                        </p:par>
                      </p:childTnLst>
                    </p:cTn>
                  </p:par>
                  <p:par>
                    <p:cTn id="107" fill="hold">
                      <p:stCondLst>
                        <p:cond delay="indefinite"/>
                      </p:stCondLst>
                      <p:childTnLst>
                        <p:par>
                          <p:cTn id="108" fill="hold">
                            <p:stCondLst>
                              <p:cond delay="0"/>
                            </p:stCondLst>
                            <p:childTnLst>
                              <p:par>
                                <p:cTn id="109" presetID="55" presetClass="entr" presetSubtype="0" fill="hold" nodeType="clickEffect">
                                  <p:stCondLst>
                                    <p:cond delay="0"/>
                                  </p:stCondLst>
                                  <p:childTnLst>
                                    <p:set>
                                      <p:cBhvr>
                                        <p:cTn id="110" dur="1" fill="hold">
                                          <p:stCondLst>
                                            <p:cond delay="0"/>
                                          </p:stCondLst>
                                        </p:cTn>
                                        <p:tgtEl>
                                          <p:spTgt spid="44"/>
                                        </p:tgtEl>
                                        <p:attrNameLst>
                                          <p:attrName>style.visibility</p:attrName>
                                        </p:attrNameLst>
                                      </p:cBhvr>
                                      <p:to>
                                        <p:strVal val="visible"/>
                                      </p:to>
                                    </p:set>
                                    <p:anim calcmode="lin" valueType="num">
                                      <p:cBhvr>
                                        <p:cTn id="111" dur="1000" fill="hold"/>
                                        <p:tgtEl>
                                          <p:spTgt spid="44"/>
                                        </p:tgtEl>
                                        <p:attrNameLst>
                                          <p:attrName>ppt_w</p:attrName>
                                        </p:attrNameLst>
                                      </p:cBhvr>
                                      <p:tavLst>
                                        <p:tav tm="0">
                                          <p:val>
                                            <p:strVal val="#ppt_w*0.70"/>
                                          </p:val>
                                        </p:tav>
                                        <p:tav tm="100000">
                                          <p:val>
                                            <p:strVal val="#ppt_w"/>
                                          </p:val>
                                        </p:tav>
                                      </p:tavLst>
                                    </p:anim>
                                    <p:anim calcmode="lin" valueType="num">
                                      <p:cBhvr>
                                        <p:cTn id="112" dur="1000" fill="hold"/>
                                        <p:tgtEl>
                                          <p:spTgt spid="44"/>
                                        </p:tgtEl>
                                        <p:attrNameLst>
                                          <p:attrName>ppt_h</p:attrName>
                                        </p:attrNameLst>
                                      </p:cBhvr>
                                      <p:tavLst>
                                        <p:tav tm="0">
                                          <p:val>
                                            <p:strVal val="#ppt_h"/>
                                          </p:val>
                                        </p:tav>
                                        <p:tav tm="100000">
                                          <p:val>
                                            <p:strVal val="#ppt_h"/>
                                          </p:val>
                                        </p:tav>
                                      </p:tavLst>
                                    </p:anim>
                                    <p:animEffect transition="in" filter="fade">
                                      <p:cBhvr>
                                        <p:cTn id="113"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P spid="8" grpId="0"/>
    </p:bldLst>
  </p:timing>
</p:sld>
</file>

<file path=ppt/slides/slide2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cs typeface="Arial" panose="020B0604020202020204" pitchFamily="34" charset="0"/>
              </a:rPr>
              <a:t>حياة المسيح</a:t>
            </a:r>
            <a:r>
              <a:rPr lang="en-US" sz="2800" dirty="0">
                <a:solidFill>
                  <a:srgbClr val="FFFFFF"/>
                </a:solidFill>
                <a:ea typeface="ＭＳ Ｐゴシック" charset="0"/>
                <a:cs typeface="Arial" panose="020B0604020202020204" pitchFamily="34" charset="0"/>
              </a:rPr>
              <a:t> at BibleStudyDownloads.org</a:t>
            </a:r>
            <a:endParaRPr lang="en-US" sz="105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احصل على العرض التقديمي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16689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99638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149200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66866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77533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92096" y="142790"/>
            <a:ext cx="7993478" cy="792088"/>
          </a:xfrm>
          <a:gradFill flip="none" rotWithShape="1">
            <a:gsLst>
              <a:gs pos="0">
                <a:srgbClr val="000000"/>
              </a:gs>
              <a:gs pos="100000">
                <a:srgbClr val="002060"/>
              </a:gs>
            </a:gsLst>
            <a:path path="circle">
              <a:fillToRect l="50000" t="50000" r="50000" b="50000"/>
            </a:path>
            <a:tileRect/>
          </a:gradFill>
        </p:spPr>
        <p:txBody>
          <a:bodyPr/>
          <a:lstStyle/>
          <a:p>
            <a:pPr rtl="1"/>
            <a:r>
              <a:rPr lang="ar-SA" sz="4000" b="1" dirty="0">
                <a:solidFill>
                  <a:srgbClr val="FFFFFF"/>
                </a:solidFill>
                <a:latin typeface="Arial" panose="020B0604020202020204" pitchFamily="34" charset="0"/>
                <a:cs typeface="Arial" panose="020B0604020202020204" pitchFamily="34" charset="0"/>
              </a:rPr>
              <a:t>زيادة الاستقطاب</a:t>
            </a:r>
            <a:endParaRPr lang="en-US" sz="4000" b="1" dirty="0">
              <a:solidFill>
                <a:srgbClr val="FFFFFF"/>
              </a:solidFill>
              <a:latin typeface="Arial" panose="020B0604020202020204" pitchFamily="34" charset="0"/>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53339" y="-51381"/>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7111970" y="4060404"/>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5738785" y="339863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5529382" y="460123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الجدل </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4088656" y="2977471"/>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a:t>
            </a:r>
            <a:endParaRPr kumimoji="0" lang="en-US"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725977" y="5030504"/>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a:t>
            </a:r>
            <a:endParaRPr kumimoji="0" lang="en-US"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2575483" y="2182430"/>
            <a:ext cx="2852262" cy="7920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التلاميذ </a:t>
            </a:r>
            <a:endParaRPr kumimoji="0" lang="en-US"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1995558" y="5612826"/>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a:t>
            </a:r>
            <a:endParaRPr kumimoji="0" lang="en-US"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863649" y="1461297"/>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لموت </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584080" y="610987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الرفض</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150705" y="1022932"/>
            <a:ext cx="239506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القيامة</a:t>
            </a:r>
            <a:endParaRPr kumimoji="0" lang="en-US"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19" name="Straight Arrow Connector 18">
            <a:extLst>
              <a:ext uri="{FF2B5EF4-FFF2-40B4-BE49-F238E27FC236}">
                <a16:creationId xmlns:a16="http://schemas.microsoft.com/office/drawing/2014/main" id="{A07C0B38-64DF-3DD7-0C17-11EF81E09448}"/>
              </a:ext>
            </a:extLst>
          </p:cNvPr>
          <p:cNvCxnSpPr>
            <a:cxnSpLocks/>
          </p:cNvCxnSpPr>
          <p:nvPr/>
        </p:nvCxnSpPr>
        <p:spPr bwMode="auto">
          <a:xfrm flipH="1" flipV="1">
            <a:off x="7265866" y="3867115"/>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H="1" flipV="1">
            <a:off x="5676897" y="3429000"/>
            <a:ext cx="648775" cy="117769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H="1" flipV="1">
            <a:off x="4151649" y="3132627"/>
            <a:ext cx="569078" cy="1875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H="1" flipV="1">
            <a:off x="2324715" y="2429380"/>
            <a:ext cx="458402" cy="321425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H="1" flipV="1">
            <a:off x="1009479" y="1461297"/>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flipH="1">
            <a:off x="6725445" y="3867115"/>
            <a:ext cx="243788" cy="73172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flipH="1">
            <a:off x="4872084" y="3446479"/>
            <a:ext cx="516729" cy="156153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flipH="1">
            <a:off x="3093895" y="3149787"/>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flipH="1">
            <a:off x="1619447" y="2429380"/>
            <a:ext cx="358415" cy="3424499"/>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25996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up)">
                                      <p:cBhvr>
                                        <p:cTn id="54" dur="500"/>
                                        <p:tgtEl>
                                          <p:spTgt spid="31"/>
                                        </p:tgtEl>
                                      </p:cBhvr>
                                    </p:animEffect>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down)">
                                      <p:cBhvr>
                                        <p:cTn id="62" dur="500"/>
                                        <p:tgtEl>
                                          <p:spTgt spid="26"/>
                                        </p:tgtEl>
                                      </p:cBhvr>
                                    </p:animEffect>
                                  </p:childTnLst>
                                </p:cTn>
                              </p:par>
                            </p:childTnLst>
                          </p:cTn>
                        </p:par>
                        <p:par>
                          <p:cTn id="63" fill="hold">
                            <p:stCondLst>
                              <p:cond delay="500"/>
                            </p:stCondLst>
                            <p:childTnLst>
                              <p:par>
                                <p:cTn id="64" presetID="1" presetClass="entr" presetSubtype="0" fill="hold" nodeType="afterEffect">
                                  <p:stCondLst>
                                    <p:cond delay="0"/>
                                  </p:stCondLst>
                                  <p:childTnLst>
                                    <p:set>
                                      <p:cBhvr>
                                        <p:cTn id="65" dur="1" fill="hold">
                                          <p:stCondLst>
                                            <p:cond delay="0"/>
                                          </p:stCondLst>
                                        </p:cTn>
                                        <p:tgtEl>
                                          <p:spTgt spid="15">
                                            <p:txEl>
                                              <p:pRg st="0" end="0"/>
                                            </p:txEl>
                                          </p:spTgt>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nodeType="afterEffect">
                                  <p:stCondLst>
                                    <p:cond delay="0"/>
                                  </p:stCondLst>
                                  <p:childTnLst>
                                    <p:set>
                                      <p:cBhvr>
                                        <p:cTn id="6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up)">
                                      <p:cBhvr>
                                        <p:cTn id="73" dur="500"/>
                                        <p:tgtEl>
                                          <p:spTgt spid="32"/>
                                        </p:tgtEl>
                                      </p:cBhvr>
                                    </p:animEffect>
                                  </p:childTnLst>
                                </p:cTn>
                              </p:par>
                            </p:childTnLst>
                          </p:cTn>
                        </p:par>
                        <p:par>
                          <p:cTn id="74" fill="hold">
                            <p:stCondLst>
                              <p:cond delay="500"/>
                            </p:stCondLst>
                            <p:childTnLst>
                              <p:par>
                                <p:cTn id="75" presetID="1" presetClass="entr" presetSubtype="0" fill="hold" nodeType="afterEffect">
                                  <p:stCondLst>
                                    <p:cond delay="0"/>
                                  </p:stCondLst>
                                  <p:childTnLst>
                                    <p:set>
                                      <p:cBhvr>
                                        <p:cTn id="7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wipe(down)">
                                      <p:cBhvr>
                                        <p:cTn id="81" dur="500"/>
                                        <p:tgtEl>
                                          <p:spTgt spid="27"/>
                                        </p:tgtEl>
                                      </p:cBhvr>
                                    </p:animEffect>
                                  </p:childTnLst>
                                </p:cTn>
                              </p:par>
                            </p:childTnLst>
                          </p:cTn>
                        </p:par>
                        <p:par>
                          <p:cTn id="82" fill="hold">
                            <p:stCondLst>
                              <p:cond delay="500"/>
                            </p:stCondLst>
                            <p:childTnLst>
                              <p:par>
                                <p:cTn id="83" presetID="1" presetClass="entr" presetSubtype="0" fill="hold" nodeType="afterEffect">
                                  <p:stCondLst>
                                    <p:cond delay="0"/>
                                  </p:stCondLst>
                                  <p:childTnLst>
                                    <p:set>
                                      <p:cBhvr>
                                        <p:cTn id="8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0910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42002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1983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25362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27038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9035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03296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39352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35766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68767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893" name="Text Box 4"/>
          <p:cNvSpPr txBox="1">
            <a:spLocks noChangeArrowheads="1"/>
          </p:cNvSpPr>
          <p:nvPr/>
        </p:nvSpPr>
        <p:spPr bwMode="auto">
          <a:xfrm>
            <a:off x="86550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ar-JO" sz="3600" b="1" i="0" dirty="0">
                <a:solidFill>
                  <a:srgbClr val="FFFFFF"/>
                </a:solidFill>
                <a:latin typeface="Arial" panose="020B0604020202020204" pitchFamily="34" charset="0"/>
                <a:cs typeface="Arial" panose="020B0604020202020204" pitchFamily="34" charset="0"/>
              </a:rPr>
              <a:t>فترات عظيمة في حياة المسيح</a:t>
            </a:r>
            <a:endParaRPr lang="en-US" sz="3600" b="1" i="0" dirty="0">
              <a:solidFill>
                <a:srgbClr val="FFFFFF"/>
              </a:solidFill>
              <a:latin typeface="Arial" panose="020B0604020202020204" pitchFamily="34" charset="0"/>
              <a:cs typeface="Arial" panose="020B0604020202020204" pitchFamily="34" charset="0"/>
            </a:endParaRPr>
          </a:p>
        </p:txBody>
      </p:sp>
      <p:sp>
        <p:nvSpPr>
          <p:cNvPr id="165896" name="Text Box 11"/>
          <p:cNvSpPr txBox="1">
            <a:spLocks noChangeArrowheads="1"/>
          </p:cNvSpPr>
          <p:nvPr/>
        </p:nvSpPr>
        <p:spPr bwMode="auto">
          <a:xfrm>
            <a:off x="0" y="6553200"/>
            <a:ext cx="906938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محاضرة السير عبر العهد الجديد (استخدمت بإذن)</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التحضير</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الأحداث الإفتتاحية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الجليلي في ذروته</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السامري المبكر</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البيري المبكر</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اليهودي المبكر</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التأكيد</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الأحداث الختامية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السامري المتأخر</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البيري المتأخر</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اليهودي المتأخر</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0" name="Text Box 11"/>
            <p:cNvSpPr txBox="1">
              <a:spLocks noChangeArrowheads="1"/>
            </p:cNvSpPr>
            <p:nvPr/>
          </p:nvSpPr>
          <p:spPr bwMode="auto">
            <a:xfrm>
              <a:off x="2667000" y="2419351"/>
              <a:ext cx="3657600"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لأن ابن الإنسان أيضاً لم يأت ليُخدم بل ليخدم وليبذل نفسه فدية عن كثيرين (مرقس 10: 45)</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656552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88018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24139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858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7398794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3" descr="NT Jerusale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5102225"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8" name="Text Box 8"/>
          <p:cNvSpPr txBox="1">
            <a:spLocks noChangeArrowheads="1"/>
          </p:cNvSpPr>
          <p:nvPr/>
        </p:nvSpPr>
        <p:spPr bwMode="auto">
          <a:xfrm>
            <a:off x="8244408" y="0"/>
            <a:ext cx="896417" cy="461665"/>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charset="0"/>
                <a:ea typeface="ＭＳ Ｐゴシック" charset="0"/>
              </a:rPr>
              <a:t>115</a:t>
            </a:r>
            <a:endParaRPr kumimoji="0" lang="en-US" sz="2400" b="0"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36202" name="Rectangle 10"/>
          <p:cNvSpPr>
            <a:spLocks noGrp="1" noRot="1" noChangeArrowheads="1"/>
          </p:cNvSpPr>
          <p:nvPr>
            <p:ph type="title"/>
          </p:nvPr>
        </p:nvSpPr>
        <p:spPr>
          <a:xfrm>
            <a:off x="1371600" y="152400"/>
            <a:ext cx="6324600" cy="685800"/>
          </a:xfrm>
          <a:solidFill>
            <a:srgbClr val="663300"/>
          </a:solidFill>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الأربعة والعشرين ساعة الأخيرة</a:t>
            </a:r>
            <a:endParaRPr lang="en-US" dirty="0">
              <a:latin typeface="Arial" panose="020B0604020202020204" pitchFamily="34" charset="0"/>
              <a:ea typeface="ＭＳ Ｐゴシック" charset="0"/>
              <a:cs typeface="Arial" panose="020B0604020202020204" pitchFamily="34" charset="0"/>
            </a:endParaRPr>
          </a:p>
        </p:txBody>
      </p:sp>
      <p:sp>
        <p:nvSpPr>
          <p:cNvPr id="136204" name="Freeform 12"/>
          <p:cNvSpPr>
            <a:spLocks/>
          </p:cNvSpPr>
          <p:nvPr/>
        </p:nvSpPr>
        <p:spPr bwMode="auto">
          <a:xfrm rot="504959">
            <a:off x="2174874" y="5348205"/>
            <a:ext cx="2397125" cy="717550"/>
          </a:xfrm>
          <a:custGeom>
            <a:avLst/>
            <a:gdLst/>
            <a:ahLst/>
            <a:cxnLst>
              <a:cxn ang="0">
                <a:pos x="2677" y="1062"/>
              </a:cxn>
              <a:cxn ang="0">
                <a:pos x="2630" y="911"/>
              </a:cxn>
              <a:cxn ang="0">
                <a:pos x="2598" y="800"/>
              </a:cxn>
              <a:cxn ang="0">
                <a:pos x="2558" y="666"/>
              </a:cxn>
              <a:cxn ang="0">
                <a:pos x="2527" y="602"/>
              </a:cxn>
              <a:cxn ang="0">
                <a:pos x="2487" y="468"/>
              </a:cxn>
              <a:cxn ang="0">
                <a:pos x="2471" y="420"/>
              </a:cxn>
              <a:cxn ang="0">
                <a:pos x="2424" y="365"/>
              </a:cxn>
              <a:cxn ang="0">
                <a:pos x="2400" y="317"/>
              </a:cxn>
              <a:cxn ang="0">
                <a:pos x="2329" y="230"/>
              </a:cxn>
              <a:cxn ang="0">
                <a:pos x="2281" y="135"/>
              </a:cxn>
              <a:cxn ang="0">
                <a:pos x="2273" y="103"/>
              </a:cxn>
              <a:cxn ang="0">
                <a:pos x="2234" y="64"/>
              </a:cxn>
              <a:cxn ang="0">
                <a:pos x="2075" y="0"/>
              </a:cxn>
              <a:cxn ang="0">
                <a:pos x="1592" y="24"/>
              </a:cxn>
              <a:cxn ang="0">
                <a:pos x="1553" y="56"/>
              </a:cxn>
              <a:cxn ang="0">
                <a:pos x="1505" y="80"/>
              </a:cxn>
              <a:cxn ang="0">
                <a:pos x="1394" y="111"/>
              </a:cxn>
              <a:cxn ang="0">
                <a:pos x="1323" y="143"/>
              </a:cxn>
              <a:cxn ang="0">
                <a:pos x="935" y="214"/>
              </a:cxn>
              <a:cxn ang="0">
                <a:pos x="848" y="238"/>
              </a:cxn>
              <a:cxn ang="0">
                <a:pos x="776" y="278"/>
              </a:cxn>
              <a:cxn ang="0">
                <a:pos x="745" y="325"/>
              </a:cxn>
              <a:cxn ang="0">
                <a:pos x="673" y="396"/>
              </a:cxn>
              <a:cxn ang="0">
                <a:pos x="618" y="468"/>
              </a:cxn>
              <a:cxn ang="0">
                <a:pos x="563" y="555"/>
              </a:cxn>
              <a:cxn ang="0">
                <a:pos x="531" y="682"/>
              </a:cxn>
              <a:cxn ang="0">
                <a:pos x="444" y="792"/>
              </a:cxn>
              <a:cxn ang="0">
                <a:pos x="412" y="848"/>
              </a:cxn>
              <a:cxn ang="0">
                <a:pos x="285" y="880"/>
              </a:cxn>
              <a:cxn ang="0">
                <a:pos x="0" y="895"/>
              </a:cxn>
            </a:cxnLst>
            <a:rect l="0" t="0" r="r" b="b"/>
            <a:pathLst>
              <a:path w="2677" h="1062">
                <a:moveTo>
                  <a:pt x="2677" y="1062"/>
                </a:moveTo>
                <a:cubicBezTo>
                  <a:pt x="2664" y="1011"/>
                  <a:pt x="2646" y="960"/>
                  <a:pt x="2630" y="911"/>
                </a:cubicBezTo>
                <a:cubicBezTo>
                  <a:pt x="2613" y="782"/>
                  <a:pt x="2636" y="906"/>
                  <a:pt x="2598" y="800"/>
                </a:cubicBezTo>
                <a:cubicBezTo>
                  <a:pt x="2582" y="757"/>
                  <a:pt x="2581" y="706"/>
                  <a:pt x="2558" y="666"/>
                </a:cubicBezTo>
                <a:cubicBezTo>
                  <a:pt x="2538" y="632"/>
                  <a:pt x="2535" y="633"/>
                  <a:pt x="2527" y="602"/>
                </a:cubicBezTo>
                <a:cubicBezTo>
                  <a:pt x="2514" y="556"/>
                  <a:pt x="2502" y="512"/>
                  <a:pt x="2487" y="468"/>
                </a:cubicBezTo>
                <a:cubicBezTo>
                  <a:pt x="2481" y="452"/>
                  <a:pt x="2481" y="432"/>
                  <a:pt x="2471" y="420"/>
                </a:cubicBezTo>
                <a:cubicBezTo>
                  <a:pt x="2455" y="401"/>
                  <a:pt x="2437" y="384"/>
                  <a:pt x="2424" y="365"/>
                </a:cubicBezTo>
                <a:cubicBezTo>
                  <a:pt x="2413" y="350"/>
                  <a:pt x="2410" y="331"/>
                  <a:pt x="2400" y="317"/>
                </a:cubicBezTo>
                <a:cubicBezTo>
                  <a:pt x="2378" y="286"/>
                  <a:pt x="2345" y="263"/>
                  <a:pt x="2329" y="230"/>
                </a:cubicBezTo>
                <a:cubicBezTo>
                  <a:pt x="2313" y="198"/>
                  <a:pt x="2289" y="169"/>
                  <a:pt x="2281" y="135"/>
                </a:cubicBezTo>
                <a:cubicBezTo>
                  <a:pt x="2278" y="124"/>
                  <a:pt x="2277" y="113"/>
                  <a:pt x="2273" y="103"/>
                </a:cubicBezTo>
                <a:cubicBezTo>
                  <a:pt x="2261" y="75"/>
                  <a:pt x="2255" y="82"/>
                  <a:pt x="2234" y="64"/>
                </a:cubicBezTo>
                <a:cubicBezTo>
                  <a:pt x="2182" y="19"/>
                  <a:pt x="2143" y="9"/>
                  <a:pt x="2075" y="0"/>
                </a:cubicBezTo>
                <a:cubicBezTo>
                  <a:pt x="1913" y="6"/>
                  <a:pt x="1753" y="17"/>
                  <a:pt x="1592" y="24"/>
                </a:cubicBezTo>
                <a:cubicBezTo>
                  <a:pt x="1531" y="44"/>
                  <a:pt x="1603" y="14"/>
                  <a:pt x="1553" y="56"/>
                </a:cubicBezTo>
                <a:cubicBezTo>
                  <a:pt x="1539" y="67"/>
                  <a:pt x="1521" y="73"/>
                  <a:pt x="1505" y="80"/>
                </a:cubicBezTo>
                <a:cubicBezTo>
                  <a:pt x="1471" y="93"/>
                  <a:pt x="1428" y="99"/>
                  <a:pt x="1394" y="111"/>
                </a:cubicBezTo>
                <a:cubicBezTo>
                  <a:pt x="1370" y="118"/>
                  <a:pt x="1345" y="136"/>
                  <a:pt x="1323" y="143"/>
                </a:cubicBezTo>
                <a:cubicBezTo>
                  <a:pt x="1198" y="181"/>
                  <a:pt x="1063" y="197"/>
                  <a:pt x="935" y="214"/>
                </a:cubicBezTo>
                <a:cubicBezTo>
                  <a:pt x="907" y="223"/>
                  <a:pt x="873" y="223"/>
                  <a:pt x="848" y="238"/>
                </a:cubicBezTo>
                <a:cubicBezTo>
                  <a:pt x="768" y="282"/>
                  <a:pt x="829" y="260"/>
                  <a:pt x="776" y="278"/>
                </a:cubicBezTo>
                <a:cubicBezTo>
                  <a:pt x="765" y="293"/>
                  <a:pt x="758" y="311"/>
                  <a:pt x="745" y="325"/>
                </a:cubicBezTo>
                <a:cubicBezTo>
                  <a:pt x="721" y="348"/>
                  <a:pt x="690" y="367"/>
                  <a:pt x="673" y="396"/>
                </a:cubicBezTo>
                <a:cubicBezTo>
                  <a:pt x="653" y="426"/>
                  <a:pt x="654" y="455"/>
                  <a:pt x="618" y="468"/>
                </a:cubicBezTo>
                <a:cubicBezTo>
                  <a:pt x="605" y="502"/>
                  <a:pt x="585" y="525"/>
                  <a:pt x="563" y="555"/>
                </a:cubicBezTo>
                <a:cubicBezTo>
                  <a:pt x="554" y="587"/>
                  <a:pt x="544" y="655"/>
                  <a:pt x="531" y="682"/>
                </a:cubicBezTo>
                <a:cubicBezTo>
                  <a:pt x="508" y="726"/>
                  <a:pt x="469" y="750"/>
                  <a:pt x="444" y="792"/>
                </a:cubicBezTo>
                <a:cubicBezTo>
                  <a:pt x="440" y="797"/>
                  <a:pt x="421" y="842"/>
                  <a:pt x="412" y="848"/>
                </a:cubicBezTo>
                <a:cubicBezTo>
                  <a:pt x="378" y="869"/>
                  <a:pt x="322" y="874"/>
                  <a:pt x="285" y="880"/>
                </a:cubicBezTo>
                <a:cubicBezTo>
                  <a:pt x="182" y="911"/>
                  <a:pt x="144" y="895"/>
                  <a:pt x="0" y="895"/>
                </a:cubicBezTo>
              </a:path>
            </a:pathLst>
          </a:custGeom>
          <a:noFill/>
          <a:ln w="76200" cap="flat" cmpd="sng">
            <a:solidFill>
              <a:schemeClr val="accent1"/>
            </a:solidFill>
            <a:prstDash val="solid"/>
            <a:round/>
            <a:headEnd type="none" w="med" len="med"/>
            <a:tailEnd type="triangle" w="med" len="med"/>
          </a:ln>
          <a:effectLst>
            <a:outerShdw blurRad="63500" dist="35921" dir="2700000" algn="ctr" rotWithShape="0">
              <a:schemeClr val="bg2">
                <a:alpha val="50000"/>
              </a:schemeClr>
            </a:outerShdw>
          </a:effectLst>
        </p:spPr>
        <p:txBody>
          <a:bodyPr wrap="square"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07" charset="0"/>
              <a:ea typeface="ＭＳ Ｐゴシック" charset="0"/>
              <a:cs typeface="+mn-cs"/>
            </a:endParaRPr>
          </a:p>
        </p:txBody>
      </p:sp>
      <p:sp>
        <p:nvSpPr>
          <p:cNvPr id="136205" name="Freeform 13"/>
          <p:cNvSpPr>
            <a:spLocks/>
          </p:cNvSpPr>
          <p:nvPr/>
        </p:nvSpPr>
        <p:spPr bwMode="auto">
          <a:xfrm>
            <a:off x="2212974" y="4232275"/>
            <a:ext cx="2647057" cy="1224000"/>
          </a:xfrm>
          <a:custGeom>
            <a:avLst/>
            <a:gdLst/>
            <a:ahLst/>
            <a:cxnLst>
              <a:cxn ang="0">
                <a:pos x="0" y="1687"/>
              </a:cxn>
              <a:cxn ang="0">
                <a:pos x="174" y="1687"/>
              </a:cxn>
              <a:cxn ang="0">
                <a:pos x="222" y="1655"/>
              </a:cxn>
              <a:cxn ang="0">
                <a:pos x="309" y="1584"/>
              </a:cxn>
              <a:cxn ang="0">
                <a:pos x="348" y="1489"/>
              </a:cxn>
              <a:cxn ang="0">
                <a:pos x="428" y="1394"/>
              </a:cxn>
              <a:cxn ang="0">
                <a:pos x="523" y="1251"/>
              </a:cxn>
              <a:cxn ang="0">
                <a:pos x="610" y="1196"/>
              </a:cxn>
              <a:cxn ang="0">
                <a:pos x="840" y="1101"/>
              </a:cxn>
              <a:cxn ang="0">
                <a:pos x="911" y="1069"/>
              </a:cxn>
              <a:cxn ang="0">
                <a:pos x="958" y="1029"/>
              </a:cxn>
              <a:cxn ang="0">
                <a:pos x="1030" y="1006"/>
              </a:cxn>
              <a:cxn ang="0">
                <a:pos x="1307" y="958"/>
              </a:cxn>
              <a:cxn ang="0">
                <a:pos x="1410" y="942"/>
              </a:cxn>
              <a:cxn ang="0">
                <a:pos x="1457" y="919"/>
              </a:cxn>
              <a:cxn ang="0">
                <a:pos x="1529" y="903"/>
              </a:cxn>
              <a:cxn ang="0">
                <a:pos x="1632" y="673"/>
              </a:cxn>
              <a:cxn ang="0">
                <a:pos x="1647" y="396"/>
              </a:cxn>
              <a:cxn ang="0">
                <a:pos x="1695" y="119"/>
              </a:cxn>
              <a:cxn ang="0">
                <a:pos x="1711" y="55"/>
              </a:cxn>
              <a:cxn ang="0">
                <a:pos x="1727" y="0"/>
              </a:cxn>
            </a:cxnLst>
            <a:rect l="0" t="0" r="r" b="b"/>
            <a:pathLst>
              <a:path w="1727" h="1710">
                <a:moveTo>
                  <a:pt x="0" y="1687"/>
                </a:moveTo>
                <a:cubicBezTo>
                  <a:pt x="64" y="1708"/>
                  <a:pt x="59" y="1710"/>
                  <a:pt x="174" y="1687"/>
                </a:cubicBezTo>
                <a:cubicBezTo>
                  <a:pt x="192" y="1683"/>
                  <a:pt x="203" y="1661"/>
                  <a:pt x="222" y="1655"/>
                </a:cubicBezTo>
                <a:cubicBezTo>
                  <a:pt x="258" y="1642"/>
                  <a:pt x="291" y="1619"/>
                  <a:pt x="309" y="1584"/>
                </a:cubicBezTo>
                <a:cubicBezTo>
                  <a:pt x="322" y="1556"/>
                  <a:pt x="330" y="1513"/>
                  <a:pt x="348" y="1489"/>
                </a:cubicBezTo>
                <a:cubicBezTo>
                  <a:pt x="371" y="1455"/>
                  <a:pt x="402" y="1426"/>
                  <a:pt x="428" y="1394"/>
                </a:cubicBezTo>
                <a:cubicBezTo>
                  <a:pt x="464" y="1347"/>
                  <a:pt x="481" y="1294"/>
                  <a:pt x="523" y="1251"/>
                </a:cubicBezTo>
                <a:cubicBezTo>
                  <a:pt x="553" y="1219"/>
                  <a:pt x="572" y="1216"/>
                  <a:pt x="610" y="1196"/>
                </a:cubicBezTo>
                <a:cubicBezTo>
                  <a:pt x="687" y="1153"/>
                  <a:pt x="750" y="1118"/>
                  <a:pt x="840" y="1101"/>
                </a:cubicBezTo>
                <a:cubicBezTo>
                  <a:pt x="863" y="1089"/>
                  <a:pt x="889" y="1083"/>
                  <a:pt x="911" y="1069"/>
                </a:cubicBezTo>
                <a:cubicBezTo>
                  <a:pt x="953" y="1040"/>
                  <a:pt x="915" y="1049"/>
                  <a:pt x="958" y="1029"/>
                </a:cubicBezTo>
                <a:cubicBezTo>
                  <a:pt x="980" y="1017"/>
                  <a:pt x="1030" y="1006"/>
                  <a:pt x="1030" y="1006"/>
                </a:cubicBezTo>
                <a:cubicBezTo>
                  <a:pt x="1113" y="947"/>
                  <a:pt x="1207" y="962"/>
                  <a:pt x="1307" y="958"/>
                </a:cubicBezTo>
                <a:cubicBezTo>
                  <a:pt x="1341" y="952"/>
                  <a:pt x="1375" y="948"/>
                  <a:pt x="1410" y="942"/>
                </a:cubicBezTo>
                <a:cubicBezTo>
                  <a:pt x="1443" y="935"/>
                  <a:pt x="1426" y="933"/>
                  <a:pt x="1457" y="919"/>
                </a:cubicBezTo>
                <a:cubicBezTo>
                  <a:pt x="1477" y="909"/>
                  <a:pt x="1509" y="906"/>
                  <a:pt x="1529" y="903"/>
                </a:cubicBezTo>
                <a:cubicBezTo>
                  <a:pt x="1616" y="872"/>
                  <a:pt x="1620" y="752"/>
                  <a:pt x="1632" y="673"/>
                </a:cubicBezTo>
                <a:cubicBezTo>
                  <a:pt x="1628" y="582"/>
                  <a:pt x="1605" y="481"/>
                  <a:pt x="1647" y="396"/>
                </a:cubicBezTo>
                <a:cubicBezTo>
                  <a:pt x="1659" y="287"/>
                  <a:pt x="1669" y="220"/>
                  <a:pt x="1695" y="119"/>
                </a:cubicBezTo>
                <a:cubicBezTo>
                  <a:pt x="1700" y="97"/>
                  <a:pt x="1705" y="76"/>
                  <a:pt x="1711" y="55"/>
                </a:cubicBezTo>
                <a:cubicBezTo>
                  <a:pt x="1715" y="36"/>
                  <a:pt x="1727" y="0"/>
                  <a:pt x="1727" y="0"/>
                </a:cubicBezTo>
              </a:path>
            </a:pathLst>
          </a:custGeom>
          <a:noFill/>
          <a:ln w="76200" cap="flat" cmpd="sng">
            <a:solidFill>
              <a:srgbClr val="FF5050"/>
            </a:solidFill>
            <a:prstDash val="solid"/>
            <a:round/>
            <a:headEnd type="none" w="med" len="med"/>
            <a:tailEnd type="triangle" w="med" len="med"/>
          </a:ln>
          <a:effectLst>
            <a:outerShdw blurRad="63500" dist="35921" dir="2700000" algn="ctr" rotWithShape="0">
              <a:schemeClr val="bg2">
                <a:alpha val="50000"/>
              </a:schemeClr>
            </a:outerShdw>
          </a:effectLst>
        </p:spPr>
        <p:txBody>
          <a:bodyPr wrap="square"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07" charset="0"/>
              <a:ea typeface="ＭＳ Ｐゴシック" charset="0"/>
              <a:cs typeface="+mn-cs"/>
            </a:endParaRPr>
          </a:p>
        </p:txBody>
      </p:sp>
      <p:sp>
        <p:nvSpPr>
          <p:cNvPr id="136206" name="Freeform 14"/>
          <p:cNvSpPr>
            <a:spLocks/>
          </p:cNvSpPr>
          <p:nvPr/>
        </p:nvSpPr>
        <p:spPr bwMode="auto">
          <a:xfrm>
            <a:off x="2225674" y="3861048"/>
            <a:ext cx="2418334" cy="717550"/>
          </a:xfrm>
          <a:custGeom>
            <a:avLst/>
            <a:gdLst/>
            <a:ahLst/>
            <a:cxnLst>
              <a:cxn ang="0">
                <a:pos x="1616" y="0"/>
              </a:cxn>
              <a:cxn ang="0">
                <a:pos x="1600" y="79"/>
              </a:cxn>
              <a:cxn ang="0">
                <a:pos x="1592" y="103"/>
              </a:cxn>
              <a:cxn ang="0">
                <a:pos x="1576" y="167"/>
              </a:cxn>
              <a:cxn ang="0">
                <a:pos x="1568" y="293"/>
              </a:cxn>
              <a:cxn ang="0">
                <a:pos x="1552" y="420"/>
              </a:cxn>
              <a:cxn ang="0">
                <a:pos x="1528" y="705"/>
              </a:cxn>
              <a:cxn ang="0">
                <a:pos x="1521" y="824"/>
              </a:cxn>
              <a:cxn ang="0">
                <a:pos x="1513" y="848"/>
              </a:cxn>
              <a:cxn ang="0">
                <a:pos x="1370" y="887"/>
              </a:cxn>
              <a:cxn ang="0">
                <a:pos x="966" y="935"/>
              </a:cxn>
              <a:cxn ang="0">
                <a:pos x="895" y="967"/>
              </a:cxn>
              <a:cxn ang="0">
                <a:pos x="879" y="990"/>
              </a:cxn>
              <a:cxn ang="0">
                <a:pos x="847" y="998"/>
              </a:cxn>
              <a:cxn ang="0">
                <a:pos x="760" y="1030"/>
              </a:cxn>
              <a:cxn ang="0">
                <a:pos x="602" y="1078"/>
              </a:cxn>
              <a:cxn ang="0">
                <a:pos x="333" y="1220"/>
              </a:cxn>
              <a:cxn ang="0">
                <a:pos x="206" y="1276"/>
              </a:cxn>
              <a:cxn ang="0">
                <a:pos x="150" y="1355"/>
              </a:cxn>
              <a:cxn ang="0">
                <a:pos x="135" y="1402"/>
              </a:cxn>
              <a:cxn ang="0">
                <a:pos x="71" y="1481"/>
              </a:cxn>
              <a:cxn ang="0">
                <a:pos x="0" y="1561"/>
              </a:cxn>
            </a:cxnLst>
            <a:rect l="0" t="0" r="r" b="b"/>
            <a:pathLst>
              <a:path w="1616" h="1561">
                <a:moveTo>
                  <a:pt x="1616" y="0"/>
                </a:moveTo>
                <a:cubicBezTo>
                  <a:pt x="1610" y="26"/>
                  <a:pt x="1608" y="53"/>
                  <a:pt x="1600" y="79"/>
                </a:cubicBezTo>
                <a:cubicBezTo>
                  <a:pt x="1597" y="87"/>
                  <a:pt x="1594" y="94"/>
                  <a:pt x="1592" y="103"/>
                </a:cubicBezTo>
                <a:cubicBezTo>
                  <a:pt x="1586" y="124"/>
                  <a:pt x="1576" y="167"/>
                  <a:pt x="1576" y="167"/>
                </a:cubicBezTo>
                <a:cubicBezTo>
                  <a:pt x="1573" y="209"/>
                  <a:pt x="1571" y="251"/>
                  <a:pt x="1568" y="293"/>
                </a:cubicBezTo>
                <a:cubicBezTo>
                  <a:pt x="1563" y="335"/>
                  <a:pt x="1552" y="420"/>
                  <a:pt x="1552" y="420"/>
                </a:cubicBezTo>
                <a:cubicBezTo>
                  <a:pt x="1547" y="510"/>
                  <a:pt x="1551" y="615"/>
                  <a:pt x="1528" y="705"/>
                </a:cubicBezTo>
                <a:cubicBezTo>
                  <a:pt x="1525" y="744"/>
                  <a:pt x="1525" y="784"/>
                  <a:pt x="1521" y="824"/>
                </a:cubicBezTo>
                <a:cubicBezTo>
                  <a:pt x="1520" y="832"/>
                  <a:pt x="1519" y="843"/>
                  <a:pt x="1513" y="848"/>
                </a:cubicBezTo>
                <a:cubicBezTo>
                  <a:pt x="1477" y="873"/>
                  <a:pt x="1411" y="874"/>
                  <a:pt x="1370" y="887"/>
                </a:cubicBezTo>
                <a:cubicBezTo>
                  <a:pt x="1238" y="927"/>
                  <a:pt x="1104" y="927"/>
                  <a:pt x="966" y="935"/>
                </a:cubicBezTo>
                <a:cubicBezTo>
                  <a:pt x="909" y="954"/>
                  <a:pt x="932" y="941"/>
                  <a:pt x="895" y="967"/>
                </a:cubicBezTo>
                <a:cubicBezTo>
                  <a:pt x="889" y="974"/>
                  <a:pt x="886" y="984"/>
                  <a:pt x="879" y="990"/>
                </a:cubicBezTo>
                <a:cubicBezTo>
                  <a:pt x="869" y="995"/>
                  <a:pt x="857" y="994"/>
                  <a:pt x="847" y="998"/>
                </a:cubicBezTo>
                <a:cubicBezTo>
                  <a:pt x="813" y="1007"/>
                  <a:pt x="795" y="1022"/>
                  <a:pt x="760" y="1030"/>
                </a:cubicBezTo>
                <a:cubicBezTo>
                  <a:pt x="712" y="1054"/>
                  <a:pt x="654" y="1064"/>
                  <a:pt x="602" y="1078"/>
                </a:cubicBezTo>
                <a:cubicBezTo>
                  <a:pt x="516" y="1137"/>
                  <a:pt x="427" y="1176"/>
                  <a:pt x="333" y="1220"/>
                </a:cubicBezTo>
                <a:cubicBezTo>
                  <a:pt x="288" y="1240"/>
                  <a:pt x="252" y="1263"/>
                  <a:pt x="206" y="1276"/>
                </a:cubicBezTo>
                <a:cubicBezTo>
                  <a:pt x="181" y="1299"/>
                  <a:pt x="162" y="1322"/>
                  <a:pt x="150" y="1355"/>
                </a:cubicBezTo>
                <a:cubicBezTo>
                  <a:pt x="143" y="1370"/>
                  <a:pt x="146" y="1390"/>
                  <a:pt x="135" y="1402"/>
                </a:cubicBezTo>
                <a:cubicBezTo>
                  <a:pt x="110" y="1426"/>
                  <a:pt x="95" y="1457"/>
                  <a:pt x="71" y="1481"/>
                </a:cubicBezTo>
                <a:cubicBezTo>
                  <a:pt x="43" y="1508"/>
                  <a:pt x="18" y="1524"/>
                  <a:pt x="0" y="1561"/>
                </a:cubicBezTo>
              </a:path>
            </a:pathLst>
          </a:custGeom>
          <a:noFill/>
          <a:ln w="76200" cap="flat" cmpd="sng">
            <a:solidFill>
              <a:srgbClr val="FF0000"/>
            </a:solidFill>
            <a:prstDash val="solid"/>
            <a:round/>
            <a:headEnd type="none" w="med" len="med"/>
            <a:tailEnd type="triangle" w="med" len="med"/>
          </a:ln>
          <a:effectLst>
            <a:outerShdw blurRad="63500" dist="35921" dir="2700000" algn="ctr" rotWithShape="0">
              <a:schemeClr val="bg2">
                <a:alpha val="50000"/>
              </a:schemeClr>
            </a:outerShdw>
          </a:effectLst>
        </p:spPr>
        <p:txBody>
          <a:bodyPr wrap="square"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07" charset="0"/>
              <a:ea typeface="ＭＳ Ｐゴシック" charset="0"/>
              <a:cs typeface="+mn-cs"/>
            </a:endParaRPr>
          </a:p>
        </p:txBody>
      </p:sp>
      <p:sp>
        <p:nvSpPr>
          <p:cNvPr id="136207" name="Freeform 15"/>
          <p:cNvSpPr>
            <a:spLocks/>
          </p:cNvSpPr>
          <p:nvPr/>
        </p:nvSpPr>
        <p:spPr bwMode="auto">
          <a:xfrm>
            <a:off x="2251074" y="3212976"/>
            <a:ext cx="1240805" cy="1116000"/>
          </a:xfrm>
          <a:custGeom>
            <a:avLst/>
            <a:gdLst/>
            <a:ahLst/>
            <a:cxnLst>
              <a:cxn ang="0">
                <a:pos x="0" y="1553"/>
              </a:cxn>
              <a:cxn ang="0">
                <a:pos x="23" y="1505"/>
              </a:cxn>
              <a:cxn ang="0">
                <a:pos x="206" y="1355"/>
              </a:cxn>
              <a:cxn ang="0">
                <a:pos x="348" y="1291"/>
              </a:cxn>
              <a:cxn ang="0">
                <a:pos x="562" y="1165"/>
              </a:cxn>
              <a:cxn ang="0">
                <a:pos x="752" y="1117"/>
              </a:cxn>
              <a:cxn ang="0">
                <a:pos x="847" y="990"/>
              </a:cxn>
              <a:cxn ang="0">
                <a:pos x="768" y="721"/>
              </a:cxn>
              <a:cxn ang="0">
                <a:pos x="744" y="475"/>
              </a:cxn>
              <a:cxn ang="0">
                <a:pos x="736" y="71"/>
              </a:cxn>
              <a:cxn ang="0">
                <a:pos x="744" y="0"/>
              </a:cxn>
            </a:cxnLst>
            <a:rect l="0" t="0" r="r" b="b"/>
            <a:pathLst>
              <a:path w="847" h="1553">
                <a:moveTo>
                  <a:pt x="0" y="1553"/>
                </a:moveTo>
                <a:cubicBezTo>
                  <a:pt x="9" y="1538"/>
                  <a:pt x="12" y="1519"/>
                  <a:pt x="23" y="1505"/>
                </a:cubicBezTo>
                <a:cubicBezTo>
                  <a:pt x="61" y="1454"/>
                  <a:pt x="145" y="1375"/>
                  <a:pt x="206" y="1355"/>
                </a:cubicBezTo>
                <a:cubicBezTo>
                  <a:pt x="249" y="1309"/>
                  <a:pt x="294" y="1317"/>
                  <a:pt x="348" y="1291"/>
                </a:cubicBezTo>
                <a:cubicBezTo>
                  <a:pt x="420" y="1254"/>
                  <a:pt x="486" y="1194"/>
                  <a:pt x="562" y="1165"/>
                </a:cubicBezTo>
                <a:cubicBezTo>
                  <a:pt x="623" y="1140"/>
                  <a:pt x="687" y="1130"/>
                  <a:pt x="752" y="1117"/>
                </a:cubicBezTo>
                <a:cubicBezTo>
                  <a:pt x="805" y="1081"/>
                  <a:pt x="831" y="1052"/>
                  <a:pt x="847" y="990"/>
                </a:cubicBezTo>
                <a:cubicBezTo>
                  <a:pt x="836" y="859"/>
                  <a:pt x="831" y="826"/>
                  <a:pt x="768" y="721"/>
                </a:cubicBezTo>
                <a:cubicBezTo>
                  <a:pt x="743" y="624"/>
                  <a:pt x="750" y="621"/>
                  <a:pt x="744" y="475"/>
                </a:cubicBezTo>
                <a:cubicBezTo>
                  <a:pt x="753" y="338"/>
                  <a:pt x="769" y="206"/>
                  <a:pt x="736" y="71"/>
                </a:cubicBezTo>
                <a:cubicBezTo>
                  <a:pt x="738" y="47"/>
                  <a:pt x="744" y="0"/>
                  <a:pt x="744" y="0"/>
                </a:cubicBezTo>
              </a:path>
            </a:pathLst>
          </a:custGeom>
          <a:noFill/>
          <a:ln w="76200" cap="flat" cmpd="sng">
            <a:solidFill>
              <a:schemeClr val="bg2"/>
            </a:solidFill>
            <a:prstDash val="solid"/>
            <a:round/>
            <a:headEnd type="none" w="med" len="med"/>
            <a:tailEnd type="triangle" w="med" len="med"/>
          </a:ln>
          <a:effectLst>
            <a:outerShdw blurRad="63500" dist="35921" dir="2700000" algn="ctr" rotWithShape="0">
              <a:schemeClr val="bg2">
                <a:alpha val="50000"/>
              </a:schemeClr>
            </a:outerShdw>
          </a:effectLst>
        </p:spPr>
        <p:txBody>
          <a:bodyPr wrap="square"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07" charset="0"/>
              <a:ea typeface="ＭＳ Ｐゴシック" charset="0"/>
              <a:cs typeface="+mn-cs"/>
            </a:endParaRPr>
          </a:p>
        </p:txBody>
      </p:sp>
      <p:sp>
        <p:nvSpPr>
          <p:cNvPr id="136208" name="Line 16"/>
          <p:cNvSpPr>
            <a:spLocks noChangeShapeType="1"/>
          </p:cNvSpPr>
          <p:nvPr/>
        </p:nvSpPr>
        <p:spPr bwMode="auto">
          <a:xfrm flipH="1">
            <a:off x="2438400" y="2895600"/>
            <a:ext cx="838200" cy="533400"/>
          </a:xfrm>
          <a:prstGeom prst="line">
            <a:avLst/>
          </a:prstGeom>
          <a:noFill/>
          <a:ln w="76200">
            <a:solidFill>
              <a:srgbClr val="800080"/>
            </a:solidFill>
            <a:round/>
            <a:headEnd/>
            <a:tailEnd type="triangle" w="med" len="med"/>
          </a:ln>
          <a:effectLst>
            <a:outerShdw blurRad="63500" dist="35921"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07" charset="0"/>
              <a:ea typeface="ＭＳ Ｐゴシック" charset="0"/>
              <a:cs typeface="+mn-cs"/>
            </a:endParaRPr>
          </a:p>
        </p:txBody>
      </p:sp>
      <p:sp>
        <p:nvSpPr>
          <p:cNvPr id="136209" name="Line 17"/>
          <p:cNvSpPr>
            <a:spLocks noChangeShapeType="1"/>
          </p:cNvSpPr>
          <p:nvPr/>
        </p:nvSpPr>
        <p:spPr bwMode="auto">
          <a:xfrm flipH="1" flipV="1">
            <a:off x="2819400" y="1676400"/>
            <a:ext cx="457200" cy="1219200"/>
          </a:xfrm>
          <a:prstGeom prst="line">
            <a:avLst/>
          </a:prstGeom>
          <a:noFill/>
          <a:ln w="76200">
            <a:solidFill>
              <a:srgbClr val="800080"/>
            </a:solidFill>
            <a:round/>
            <a:headEnd/>
            <a:tailEnd type="triangle" w="med" len="med"/>
          </a:ln>
          <a:effectLst>
            <a:outerShdw blurRad="63500" dist="35921"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07" charset="0"/>
              <a:ea typeface="ＭＳ Ｐゴシック"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36204"/>
                                        </p:tgtEl>
                                        <p:attrNameLst>
                                          <p:attrName>style.visibility</p:attrName>
                                        </p:attrNameLst>
                                      </p:cBhvr>
                                      <p:to>
                                        <p:strVal val="visible"/>
                                      </p:to>
                                    </p:set>
                                    <p:animEffect transition="in" filter="wipe(right)">
                                      <p:cBhvr>
                                        <p:cTn id="7" dur="500"/>
                                        <p:tgtEl>
                                          <p:spTgt spid="1362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36205"/>
                                        </p:tgtEl>
                                        <p:attrNameLst>
                                          <p:attrName>style.visibility</p:attrName>
                                        </p:attrNameLst>
                                      </p:cBhvr>
                                      <p:to>
                                        <p:strVal val="visible"/>
                                      </p:to>
                                    </p:set>
                                    <p:animEffect transition="in" filter="wipe(left)">
                                      <p:cBhvr>
                                        <p:cTn id="12" dur="500"/>
                                        <p:tgtEl>
                                          <p:spTgt spid="1362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136206"/>
                                        </p:tgtEl>
                                        <p:attrNameLst>
                                          <p:attrName>style.visibility</p:attrName>
                                        </p:attrNameLst>
                                      </p:cBhvr>
                                      <p:to>
                                        <p:strVal val="visible"/>
                                      </p:to>
                                    </p:set>
                                    <p:animEffect transition="in" filter="wipe(right)">
                                      <p:cBhvr>
                                        <p:cTn id="17" dur="500"/>
                                        <p:tgtEl>
                                          <p:spTgt spid="13620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36207"/>
                                        </p:tgtEl>
                                        <p:attrNameLst>
                                          <p:attrName>style.visibility</p:attrName>
                                        </p:attrNameLst>
                                      </p:cBhvr>
                                      <p:to>
                                        <p:strVal val="visible"/>
                                      </p:to>
                                    </p:set>
                                    <p:animEffect transition="in" filter="wipe(left)">
                                      <p:cBhvr>
                                        <p:cTn id="22" dur="500"/>
                                        <p:tgtEl>
                                          <p:spTgt spid="13620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136208"/>
                                        </p:tgtEl>
                                        <p:attrNameLst>
                                          <p:attrName>style.visibility</p:attrName>
                                        </p:attrNameLst>
                                      </p:cBhvr>
                                      <p:to>
                                        <p:strVal val="visible"/>
                                      </p:to>
                                    </p:set>
                                    <p:animEffect transition="in" filter="wipe(right)">
                                      <p:cBhvr>
                                        <p:cTn id="27" dur="500"/>
                                        <p:tgtEl>
                                          <p:spTgt spid="136208"/>
                                        </p:tgtEl>
                                      </p:cBhvr>
                                    </p:animEffect>
                                  </p:childTnLst>
                                </p:cTn>
                              </p:par>
                              <p:par>
                                <p:cTn id="28" presetID="22" presetClass="entr" presetSubtype="2" fill="hold" nodeType="withEffect">
                                  <p:stCondLst>
                                    <p:cond delay="0"/>
                                  </p:stCondLst>
                                  <p:childTnLst>
                                    <p:set>
                                      <p:cBhvr>
                                        <p:cTn id="29" dur="1" fill="hold">
                                          <p:stCondLst>
                                            <p:cond delay="0"/>
                                          </p:stCondLst>
                                        </p:cTn>
                                        <p:tgtEl>
                                          <p:spTgt spid="136209"/>
                                        </p:tgtEl>
                                        <p:attrNameLst>
                                          <p:attrName>style.visibility</p:attrName>
                                        </p:attrNameLst>
                                      </p:cBhvr>
                                      <p:to>
                                        <p:strVal val="visible"/>
                                      </p:to>
                                    </p:set>
                                    <p:animEffect transition="in" filter="wipe(right)">
                                      <p:cBhvr>
                                        <p:cTn id="30" dur="500"/>
                                        <p:tgtEl>
                                          <p:spTgt spid="136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4" descr="Mt Olives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3726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7746" name="Rectangle 2"/>
          <p:cNvSpPr>
            <a:spLocks noGrp="1" noRot="1" noChangeArrowheads="1"/>
          </p:cNvSpPr>
          <p:nvPr>
            <p:ph type="title"/>
          </p:nvPr>
        </p:nvSpPr>
        <p:spPr/>
        <p:txBody>
          <a:bodyPr/>
          <a:lstStyle/>
          <a:p>
            <a:pPr eaLnBrk="1" hangingPunct="1">
              <a:defRPr/>
            </a:pPr>
            <a:r>
              <a:rPr lang="ar-JO" dirty="0">
                <a:solidFill>
                  <a:schemeClr val="bg2"/>
                </a:solidFill>
                <a:latin typeface="Arial" panose="020B0604020202020204" pitchFamily="34" charset="0"/>
                <a:ea typeface="ＭＳ Ｐゴシック" charset="0"/>
                <a:cs typeface="Arial" panose="020B0604020202020204" pitchFamily="34" charset="0"/>
              </a:rPr>
              <a:t>جبل الزيتون</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body" idx="1"/>
          </p:nvPr>
        </p:nvSpPr>
        <p:spPr>
          <a:xfrm>
            <a:off x="5181600" y="3275013"/>
            <a:ext cx="3581400" cy="2973387"/>
          </a:xfrm>
        </p:spPr>
        <p:txBody>
          <a:bodyPr/>
          <a:lstStyle/>
          <a:p>
            <a:pPr algn="r" rtl="1" eaLnBrk="1" hangingPunct="1">
              <a:lnSpc>
                <a:spcPct val="90000"/>
              </a:lnSpc>
              <a:defRPr/>
            </a:pPr>
            <a:r>
              <a:rPr lang="ar-JO" dirty="0">
                <a:latin typeface="Arial" panose="020B0604020202020204" pitchFamily="34" charset="0"/>
                <a:ea typeface="ＭＳ Ｐゴシック" charset="0"/>
                <a:cs typeface="Arial" panose="020B0604020202020204" pitchFamily="34" charset="0"/>
              </a:rPr>
              <a:t>يقع هذا الكهف داخل حديقة على جبل الزيتون مقابل جبل الهيكل</a:t>
            </a:r>
            <a:endParaRPr lang="en-US" dirty="0">
              <a:latin typeface="Arial" panose="020B0604020202020204" pitchFamily="34" charset="0"/>
              <a:ea typeface="ＭＳ Ｐゴシック" charset="0"/>
              <a:cs typeface="Arial" panose="020B0604020202020204" pitchFamily="34" charset="0"/>
            </a:endParaRPr>
          </a:p>
        </p:txBody>
      </p:sp>
      <p:pic>
        <p:nvPicPr>
          <p:cNvPr id="90114" name="Picture 3" descr="NT Jerusale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5102225"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268" name="Rectangle 4"/>
          <p:cNvSpPr>
            <a:spLocks noGrp="1" noRot="1" noChangeArrowheads="1"/>
          </p:cNvSpPr>
          <p:nvPr>
            <p:ph type="title"/>
          </p:nvPr>
        </p:nvSpPr>
        <p:spPr>
          <a:xfrm>
            <a:off x="4724400" y="1676400"/>
            <a:ext cx="4191000" cy="1017588"/>
          </a:xfrm>
          <a:solidFill>
            <a:srgbClr val="000000"/>
          </a:solidFill>
        </p:spPr>
        <p:txBody>
          <a:bodyPr/>
          <a:lstStyle/>
          <a:p>
            <a:pPr eaLnBrk="1" hangingPunct="1">
              <a:defRPr/>
            </a:pPr>
            <a:r>
              <a:rPr lang="ar-JO" dirty="0">
                <a:effectLst/>
                <a:latin typeface="Arial" panose="020B0604020202020204" pitchFamily="34" charset="0"/>
                <a:ea typeface="ＭＳ Ｐゴシック" charset="0"/>
                <a:cs typeface="Arial" panose="020B0604020202020204" pitchFamily="34" charset="0"/>
              </a:rPr>
              <a:t>جثسيماني</a:t>
            </a:r>
            <a:endParaRPr lang="en-US" dirty="0">
              <a:effectLst/>
              <a:latin typeface="Arial" panose="020B0604020202020204" pitchFamily="34" charset="0"/>
              <a:ea typeface="ＭＳ Ｐゴシック" charset="0"/>
              <a:cs typeface="Arial" panose="020B0604020202020204" pitchFamily="34" charset="0"/>
            </a:endParaRPr>
          </a:p>
        </p:txBody>
      </p:sp>
      <p:sp>
        <p:nvSpPr>
          <p:cNvPr id="267269" name="AutoShape 5"/>
          <p:cNvSpPr>
            <a:spLocks noChangeArrowheads="1"/>
          </p:cNvSpPr>
          <p:nvPr/>
        </p:nvSpPr>
        <p:spPr bwMode="auto">
          <a:xfrm rot="19742174" flipV="1">
            <a:off x="4343400" y="2895600"/>
            <a:ext cx="914400" cy="685800"/>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800 w 21600"/>
              <a:gd name="T5" fmla="*/ -1 h 21600"/>
              <a:gd name="T6" fmla="*/ 2699 w 21600"/>
              <a:gd name="T7" fmla="*/ 10799 h 21600"/>
              <a:gd name="T8" fmla="*/ 10800 w 21600"/>
              <a:gd name="T9" fmla="*/ 5399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FF0000"/>
          </a:solidFill>
          <a:ln w="9525">
            <a:solidFill>
              <a:schemeClr val="tx1"/>
            </a:solidFill>
            <a:miter lim="800000"/>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67270" name="Text Box 6"/>
          <p:cNvSpPr txBox="1">
            <a:spLocks noChangeArrowheads="1"/>
          </p:cNvSpPr>
          <p:nvPr/>
        </p:nvSpPr>
        <p:spPr bwMode="auto">
          <a:xfrm>
            <a:off x="0" y="1828800"/>
            <a:ext cx="3200400" cy="3139321"/>
          </a:xfrm>
          <a:prstGeom prst="rect">
            <a:avLst/>
          </a:prstGeom>
          <a:solidFill>
            <a:srgbClr val="663300"/>
          </a:solid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مرقس 14: 32</a:t>
            </a:r>
          </a:p>
          <a:p>
            <a:pPr marL="0" marR="0" lvl="0" indent="0" algn="r" defTabSz="914400" rtl="0" eaLnBrk="0" fontAlgn="t" latinLnBrk="0" hangingPunct="0">
              <a:lnSpc>
                <a:spcPct val="100000"/>
              </a:lnSpc>
              <a:spcBef>
                <a:spcPct val="50000"/>
              </a:spcBef>
              <a:spcAft>
                <a:spcPct val="0"/>
              </a:spcAft>
              <a:buClrTx/>
              <a:buSzTx/>
              <a:buFontTx/>
              <a:buNone/>
              <a:tabLst/>
              <a:defRPr/>
            </a:pPr>
            <a:r>
              <a:rPr kumimoji="0" lang="ar-JO" altLang="ja-JP" sz="3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وجاءوا إلى ضيعة اسمها جثسيماني فقال لتلاميذه اجلسوا ههنا حتى أصلي</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90118" name="Text Box 7"/>
          <p:cNvSpPr txBox="1">
            <a:spLocks noChangeArrowheads="1"/>
          </p:cNvSpPr>
          <p:nvPr/>
        </p:nvSpPr>
        <p:spPr bwMode="auto">
          <a:xfrm>
            <a:off x="8244408" y="76200"/>
            <a:ext cx="894830" cy="1200329"/>
          </a:xfrm>
          <a:prstGeom prst="rect">
            <a:avLst/>
          </a:prstGeom>
          <a:solidFill>
            <a:srgbClr val="6633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149-151</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7270"/>
                                        </p:tgtEl>
                                        <p:attrNameLst>
                                          <p:attrName>style.visibility</p:attrName>
                                        </p:attrNameLst>
                                      </p:cBhvr>
                                      <p:to>
                                        <p:strVal val="visible"/>
                                      </p:to>
                                    </p:set>
                                    <p:animEffect transition="in" filter="dissolve">
                                      <p:cBhvr>
                                        <p:cTn id="7" dur="500"/>
                                        <p:tgtEl>
                                          <p:spTgt spid="267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7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ethsemane Grotto">
            <a:extLst>
              <a:ext uri="{FF2B5EF4-FFF2-40B4-BE49-F238E27FC236}">
                <a16:creationId xmlns:a16="http://schemas.microsoft.com/office/drawing/2014/main" id="{A431E216-46A9-262F-C51F-1FE860639F9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7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22" name="Rectangle 2"/>
          <p:cNvSpPr>
            <a:spLocks noGrp="1" noChangeArrowheads="1"/>
          </p:cNvSpPr>
          <p:nvPr>
            <p:ph type="ctrTitle"/>
          </p:nvPr>
        </p:nvSpPr>
        <p:spPr>
          <a:xfrm>
            <a:off x="685800" y="152400"/>
            <a:ext cx="7772400" cy="1143000"/>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مغارة جثسيماني</a:t>
            </a:r>
            <a:endParaRPr lang="en-US" dirty="0">
              <a:latin typeface="Arial" panose="020B0604020202020204" pitchFamily="34" charset="0"/>
              <a:ea typeface="ＭＳ Ｐゴシック" charset="0"/>
              <a:cs typeface="Arial" panose="020B0604020202020204" pitchFamily="34" charset="0"/>
            </a:endParaRPr>
          </a:p>
        </p:txBody>
      </p:sp>
      <p:sp>
        <p:nvSpPr>
          <p:cNvPr id="92164" name="Text Box 5"/>
          <p:cNvSpPr txBox="1">
            <a:spLocks noChangeArrowheads="1"/>
          </p:cNvSpPr>
          <p:nvPr/>
        </p:nvSpPr>
        <p:spPr bwMode="auto">
          <a:xfrm>
            <a:off x="8244408" y="76200"/>
            <a:ext cx="89483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charset="0"/>
                <a:ea typeface="ＭＳ Ｐゴシック" charset="0"/>
              </a:rPr>
              <a:t>122  149-151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4" descr="Gethseman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7564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8" name="Rectangle 2"/>
          <p:cNvSpPr>
            <a:spLocks noGrp="1" noChangeArrowheads="1"/>
          </p:cNvSpPr>
          <p:nvPr>
            <p:ph type="title"/>
          </p:nvPr>
        </p:nvSpPr>
        <p:spPr>
          <a:xfrm>
            <a:off x="2667000" y="277813"/>
            <a:ext cx="6553200" cy="1779587"/>
          </a:xfrm>
          <a:effectLst>
            <a:outerShdw blurRad="63500" dist="89803" dir="2700000" algn="ctr" rotWithShape="0">
              <a:srgbClr val="000000">
                <a:alpha val="74998"/>
              </a:srgbClr>
            </a:outerShdw>
          </a:effectLst>
        </p:spPr>
        <p:txBody>
          <a:bodyPr/>
          <a:lstStyle/>
          <a:p>
            <a:pPr eaLnBrk="1" hangingPunct="1">
              <a:defRPr/>
            </a:pPr>
            <a:br>
              <a:rPr lang="en-US" sz="4000" dirty="0">
                <a:ea typeface="ＭＳ Ｐゴシック" charset="0"/>
                <a:cs typeface="Arial" panose="020B0604020202020204" pitchFamily="34" charset="0"/>
              </a:rPr>
            </a:br>
            <a:r>
              <a:rPr lang="ar-JO" sz="4000" dirty="0">
                <a:ea typeface="ＭＳ Ｐゴシック" charset="0"/>
                <a:cs typeface="Arial" panose="020B0604020202020204" pitchFamily="34" charset="0"/>
              </a:rPr>
              <a:t>سيطر يسوع على اعتقاله </a:t>
            </a:r>
            <a:br>
              <a:rPr lang="ar-JO" sz="4000" dirty="0">
                <a:ea typeface="ＭＳ Ｐゴシック" charset="0"/>
                <a:cs typeface="Arial" panose="020B0604020202020204" pitchFamily="34" charset="0"/>
              </a:rPr>
            </a:br>
            <a:r>
              <a:rPr lang="ar-JO" sz="4000" dirty="0">
                <a:ea typeface="ＭＳ Ｐゴシック" charset="0"/>
                <a:cs typeface="Arial" panose="020B0604020202020204" pitchFamily="34" charset="0"/>
              </a:rPr>
              <a:t>(يوحنا 18: 1-11)</a:t>
            </a:r>
            <a:endParaRPr lang="en-US" sz="4000" dirty="0">
              <a:ea typeface="ＭＳ Ｐゴシック" charset="0"/>
              <a:cs typeface="Arial" panose="020B0604020202020204" pitchFamily="34" charset="0"/>
            </a:endParaRPr>
          </a:p>
        </p:txBody>
      </p:sp>
    </p:spTree>
    <p:extLst>
      <p:ext uri="{BB962C8B-B14F-4D97-AF65-F5344CB8AC3E}">
        <p14:creationId xmlns:p14="http://schemas.microsoft.com/office/powerpoint/2010/main" val="1299088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rgbClr val="990000"/>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DC436A-D481-4052-8676-6B0E7B63E84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114701-F604-4F1F-AA72-47F414664786}"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78850" name="Rectangle 2">
            <a:extLst>
              <a:ext uri="{FF2B5EF4-FFF2-40B4-BE49-F238E27FC236}">
                <a16:creationId xmlns:a16="http://schemas.microsoft.com/office/drawing/2014/main" id="{9B72FA85-93A6-4A93-86D1-0917673C0565}"/>
              </a:ext>
            </a:extLst>
          </p:cNvPr>
          <p:cNvSpPr>
            <a:spLocks noGrp="1" noChangeArrowheads="1"/>
          </p:cNvSpPr>
          <p:nvPr>
            <p:ph type="title"/>
          </p:nvPr>
        </p:nvSpPr>
        <p:spPr>
          <a:xfrm>
            <a:off x="533400" y="533400"/>
            <a:ext cx="7772400" cy="304800"/>
          </a:xfrm>
          <a:effectLst>
            <a:outerShdw dist="35921" dir="2700000" algn="ctr" rotWithShape="0">
              <a:schemeClr val="bg2"/>
            </a:outerShdw>
          </a:effectLst>
        </p:spPr>
        <p:txBody>
          <a:bodyPr/>
          <a:lstStyle/>
          <a:p>
            <a:r>
              <a:rPr lang="ar-JO" altLang="en-US" sz="6600" dirty="0">
                <a:solidFill>
                  <a:schemeClr val="tx1"/>
                </a:solidFill>
                <a:effectLst>
                  <a:outerShdw blurRad="38100" dist="38100" dir="2700000" algn="tl">
                    <a:srgbClr val="000000"/>
                  </a:outerShdw>
                </a:effectLst>
              </a:rPr>
              <a:t>المسيح المتألم</a:t>
            </a:r>
            <a:endParaRPr lang="en-US" altLang="en-US" sz="6600" dirty="0">
              <a:solidFill>
                <a:schemeClr val="tx1"/>
              </a:solidFill>
              <a:effectLst>
                <a:outerShdw blurRad="38100" dist="38100" dir="2700000" algn="tl">
                  <a:srgbClr val="000000"/>
                </a:outerShdw>
              </a:effectLst>
            </a:endParaRPr>
          </a:p>
        </p:txBody>
      </p:sp>
      <p:pic>
        <p:nvPicPr>
          <p:cNvPr id="78853" name="Picture 5" descr="Cross1">
            <a:extLst>
              <a:ext uri="{FF2B5EF4-FFF2-40B4-BE49-F238E27FC236}">
                <a16:creationId xmlns:a16="http://schemas.microsoft.com/office/drawing/2014/main" id="{3CE6620E-84C8-49DB-AA72-9FA4B0D8A0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1447800"/>
            <a:ext cx="60198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6341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fade">
                                      <p:cBhvr>
                                        <p:cTn id="7" dur="2000"/>
                                        <p:tgtEl>
                                          <p:spTgt spid="78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ب. المحاكمة الدينية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169-173</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تم محاكمة المسيح بشكل غير قانوني من قبل السلطات الدينية على أسس دينية بسبب تعاليمه وتجديفه المفترض حيث أن هذه المعاملة غير العادلة ستقوده إلى الصليب كذبيحة خطية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59862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52400" y="152400"/>
            <a:ext cx="5410200" cy="2590800"/>
          </a:xfrm>
          <a:effectLst>
            <a:outerShdw blurRad="63500" dist="71842" dir="2700000" algn="ctr" rotWithShape="0">
              <a:srgbClr val="000000">
                <a:alpha val="74998"/>
              </a:srgbClr>
            </a:outerShdw>
          </a:effectLst>
        </p:spPr>
        <p:txBody>
          <a:bodyPr/>
          <a:lstStyle/>
          <a:p>
            <a:pPr eaLnBrk="1" hangingPunct="1">
              <a:defRPr/>
            </a:pPr>
            <a:br>
              <a:rPr lang="en-US" altLang="ja-JP" sz="4000" dirty="0">
                <a:ea typeface="ＭＳ Ｐゴシック" charset="0"/>
                <a:cs typeface="Arial" panose="020B0604020202020204" pitchFamily="34" charset="0"/>
              </a:rPr>
            </a:br>
            <a:r>
              <a:rPr lang="ar-JO" altLang="ja-JP" sz="4000" dirty="0">
                <a:ea typeface="ＭＳ Ｐゴシック" charset="0"/>
                <a:cs typeface="Arial" panose="020B0604020202020204" pitchFamily="34" charset="0"/>
              </a:rPr>
              <a:t>أثبتت محاكمات يسوع </a:t>
            </a:r>
            <a:br>
              <a:rPr lang="ar-JO" altLang="ja-JP" sz="4000" dirty="0">
                <a:ea typeface="ＭＳ Ｐゴシック" charset="0"/>
                <a:cs typeface="Arial" panose="020B0604020202020204" pitchFamily="34" charset="0"/>
              </a:rPr>
            </a:br>
            <a:r>
              <a:rPr lang="ar-JO" altLang="ja-JP" sz="4000" dirty="0">
                <a:ea typeface="ＭＳ Ｐゴシック" charset="0"/>
                <a:cs typeface="Arial" panose="020B0604020202020204" pitchFamily="34" charset="0"/>
              </a:rPr>
              <a:t>غير القانونية برائته </a:t>
            </a:r>
            <a:br>
              <a:rPr lang="ar-JO" altLang="ja-JP" sz="4000" dirty="0">
                <a:ea typeface="ＭＳ Ｐゴシック" charset="0"/>
                <a:cs typeface="Arial" panose="020B0604020202020204" pitchFamily="34" charset="0"/>
              </a:rPr>
            </a:br>
            <a:r>
              <a:rPr lang="ar-JO" altLang="ja-JP" sz="4000" dirty="0">
                <a:ea typeface="ＭＳ Ｐゴシック" charset="0"/>
                <a:cs typeface="Arial" panose="020B0604020202020204" pitchFamily="34" charset="0"/>
              </a:rPr>
              <a:t>(18: 12-19: 16أ)</a:t>
            </a:r>
            <a:endParaRPr lang="en-US" sz="4000" dirty="0">
              <a:ea typeface="ＭＳ Ｐゴシック" charset="0"/>
              <a:cs typeface="Arial" panose="020B0604020202020204" pitchFamily="34" charset="0"/>
            </a:endParaRPr>
          </a:p>
        </p:txBody>
      </p:sp>
      <p:pic>
        <p:nvPicPr>
          <p:cNvPr id="174082" name="Picture 5" descr="Gamalie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03900" y="0"/>
            <a:ext cx="3340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976038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1A15061-FD98-4FEA-A953-E8B81781457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F5E6D4B-E937-4451-8C0B-F7E9CE6E5046}"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201730" name="Rectangle 2">
            <a:extLst>
              <a:ext uri="{FF2B5EF4-FFF2-40B4-BE49-F238E27FC236}">
                <a16:creationId xmlns:a16="http://schemas.microsoft.com/office/drawing/2014/main" id="{3ADAC838-FC37-46AB-9355-AACEDE80827D}"/>
              </a:ext>
            </a:extLst>
          </p:cNvPr>
          <p:cNvSpPr>
            <a:spLocks noGrp="1" noChangeArrowheads="1"/>
          </p:cNvSpPr>
          <p:nvPr>
            <p:ph type="title"/>
          </p:nvPr>
        </p:nvSpPr>
        <p:spPr/>
        <p:txBody>
          <a:bodyPr/>
          <a:lstStyle/>
          <a:p>
            <a:r>
              <a:rPr lang="ar-JO" altLang="en-US" dirty="0">
                <a:solidFill>
                  <a:srgbClr val="FFFF00"/>
                </a:solidFill>
                <a:effectLst/>
              </a:rPr>
              <a:t>محاكمات يسوع الستة الأخيرة</a:t>
            </a:r>
            <a:endParaRPr lang="en-US" altLang="en-US" dirty="0">
              <a:solidFill>
                <a:srgbClr val="FFFF00"/>
              </a:solidFill>
              <a:effectLst/>
            </a:endParaRPr>
          </a:p>
        </p:txBody>
      </p:sp>
      <p:sp>
        <p:nvSpPr>
          <p:cNvPr id="201795" name="Rectangle 67">
            <a:extLst>
              <a:ext uri="{FF2B5EF4-FFF2-40B4-BE49-F238E27FC236}">
                <a16:creationId xmlns:a16="http://schemas.microsoft.com/office/drawing/2014/main" id="{C2C1561C-F228-4192-8DEC-C39CFD134EDA}"/>
              </a:ext>
            </a:extLst>
          </p:cNvPr>
          <p:cNvSpPr>
            <a:spLocks noGrp="1" noChangeArrowheads="1"/>
          </p:cNvSpPr>
          <p:nvPr>
            <p:ph type="body" idx="1"/>
          </p:nvPr>
        </p:nvSpPr>
        <p:spPr>
          <a:effectLst/>
        </p:spPr>
        <p:txBody>
          <a:bodyPr/>
          <a:lstStyle/>
          <a:p>
            <a:pPr marL="609600" indent="-609600" algn="r">
              <a:lnSpc>
                <a:spcPct val="90000"/>
              </a:lnSpc>
              <a:buNone/>
            </a:pPr>
            <a:r>
              <a:rPr lang="ar-JO" altLang="en-US" sz="2400" dirty="0">
                <a:effectLst/>
                <a:latin typeface="Verdana" panose="020B0604030504040204" pitchFamily="34" charset="0"/>
              </a:rPr>
              <a:t>1. حنان رئيس الكهنة السابق</a:t>
            </a:r>
            <a:endParaRPr lang="en-US" altLang="en-US" sz="2400" dirty="0">
              <a:effectLst/>
              <a:latin typeface="Verdana" panose="020B0604030504040204" pitchFamily="34" charset="0"/>
            </a:endParaRPr>
          </a:p>
          <a:p>
            <a:pPr marL="609600" indent="-609600">
              <a:lnSpc>
                <a:spcPct val="90000"/>
              </a:lnSpc>
              <a:buNone/>
            </a:pPr>
            <a:endParaRPr lang="en-US" altLang="en-US" sz="2400" dirty="0">
              <a:effectLst/>
              <a:latin typeface="Verdana" panose="020B0604030504040204" pitchFamily="34" charset="0"/>
            </a:endParaRPr>
          </a:p>
          <a:p>
            <a:pPr marL="609600" indent="-609600" algn="r">
              <a:lnSpc>
                <a:spcPct val="90000"/>
              </a:lnSpc>
              <a:buNone/>
            </a:pPr>
            <a:r>
              <a:rPr lang="ar-JO" altLang="en-US" sz="2400" dirty="0">
                <a:effectLst/>
                <a:latin typeface="Verdana" panose="020B0604030504040204" pitchFamily="34" charset="0"/>
              </a:rPr>
              <a:t>2. قيافا والسنهدريم</a:t>
            </a:r>
            <a:r>
              <a:rPr lang="en-US" altLang="en-US" sz="2400" dirty="0">
                <a:effectLst/>
                <a:latin typeface="Verdana" panose="020B0604030504040204" pitchFamily="34" charset="0"/>
              </a:rPr>
              <a:t> </a:t>
            </a:r>
          </a:p>
          <a:p>
            <a:pPr marL="609600" indent="-609600">
              <a:lnSpc>
                <a:spcPct val="90000"/>
              </a:lnSpc>
              <a:buNone/>
            </a:pPr>
            <a:endParaRPr lang="en-US" altLang="en-US" sz="2400" dirty="0">
              <a:effectLst/>
              <a:latin typeface="Verdana" panose="020B0604030504040204" pitchFamily="34" charset="0"/>
            </a:endParaRPr>
          </a:p>
          <a:p>
            <a:pPr marL="609600" indent="-609600" algn="r">
              <a:lnSpc>
                <a:spcPct val="90000"/>
              </a:lnSpc>
              <a:buNone/>
            </a:pPr>
            <a:r>
              <a:rPr lang="ar-JO" altLang="en-US" sz="2400" dirty="0">
                <a:effectLst/>
                <a:latin typeface="Verdana" panose="020B0604030504040204" pitchFamily="34" charset="0"/>
              </a:rPr>
              <a:t>3. السنهدريم و70 من قادة إسرائيل الحكام</a:t>
            </a:r>
            <a:endParaRPr lang="en-US" altLang="en-US" sz="2400" dirty="0">
              <a:effectLst/>
              <a:latin typeface="Verdana" panose="020B0604030504040204" pitchFamily="34" charset="0"/>
            </a:endParaRPr>
          </a:p>
          <a:p>
            <a:pPr marL="609600" indent="-609600">
              <a:lnSpc>
                <a:spcPct val="90000"/>
              </a:lnSpc>
              <a:buNone/>
            </a:pPr>
            <a:endParaRPr lang="en-US" altLang="en-US" sz="2400" dirty="0">
              <a:effectLst/>
              <a:latin typeface="Verdana" panose="020B0604030504040204" pitchFamily="34" charset="0"/>
            </a:endParaRPr>
          </a:p>
          <a:p>
            <a:pPr marL="609600" indent="-609600" algn="r">
              <a:lnSpc>
                <a:spcPct val="90000"/>
              </a:lnSpc>
              <a:buNone/>
            </a:pPr>
            <a:r>
              <a:rPr lang="ar-JO" altLang="en-US" sz="2400" dirty="0">
                <a:effectLst/>
                <a:latin typeface="Verdana" panose="020B0604030504040204" pitchFamily="34" charset="0"/>
              </a:rPr>
              <a:t>4. بيلاطس حاكم اليهودية</a:t>
            </a:r>
            <a:endParaRPr lang="en-US" altLang="en-US" sz="2400" dirty="0">
              <a:effectLst/>
              <a:latin typeface="Verdana" panose="020B0604030504040204" pitchFamily="34" charset="0"/>
            </a:endParaRPr>
          </a:p>
          <a:p>
            <a:pPr marL="609600" indent="-609600">
              <a:lnSpc>
                <a:spcPct val="90000"/>
              </a:lnSpc>
              <a:buNone/>
            </a:pPr>
            <a:endParaRPr lang="en-US" altLang="en-US" sz="2400" dirty="0">
              <a:effectLst/>
              <a:latin typeface="Verdana" panose="020B0604030504040204" pitchFamily="34" charset="0"/>
            </a:endParaRPr>
          </a:p>
          <a:p>
            <a:pPr marL="609600" indent="-609600" algn="r">
              <a:lnSpc>
                <a:spcPct val="90000"/>
              </a:lnSpc>
              <a:buNone/>
            </a:pPr>
            <a:r>
              <a:rPr lang="ar-JO" altLang="en-US" sz="2400" dirty="0">
                <a:effectLst/>
                <a:latin typeface="Verdana" panose="020B0604030504040204" pitchFamily="34" charset="0"/>
              </a:rPr>
              <a:t>5. هيرودس أنتيباس حاكم الجليل</a:t>
            </a:r>
            <a:endParaRPr lang="en-US" altLang="en-US" sz="2400" dirty="0">
              <a:effectLst/>
              <a:latin typeface="Verdana" panose="020B0604030504040204" pitchFamily="34" charset="0"/>
            </a:endParaRPr>
          </a:p>
          <a:p>
            <a:pPr marL="609600" indent="-609600">
              <a:lnSpc>
                <a:spcPct val="90000"/>
              </a:lnSpc>
              <a:buNone/>
            </a:pPr>
            <a:endParaRPr lang="en-US" altLang="en-US" sz="2400" dirty="0">
              <a:effectLst/>
              <a:latin typeface="Verdana" panose="020B0604030504040204" pitchFamily="34" charset="0"/>
            </a:endParaRPr>
          </a:p>
          <a:p>
            <a:pPr marL="609600" indent="-609600" algn="r">
              <a:lnSpc>
                <a:spcPct val="90000"/>
              </a:lnSpc>
              <a:buNone/>
            </a:pPr>
            <a:r>
              <a:rPr lang="ar-JO" altLang="en-US" sz="2400" dirty="0">
                <a:effectLst/>
                <a:latin typeface="Verdana" panose="020B0604030504040204" pitchFamily="34" charset="0"/>
              </a:rPr>
              <a:t>6. العودة إلى بيلاطس</a:t>
            </a:r>
            <a:endParaRPr lang="en-US" altLang="en-US" sz="2000" dirty="0">
              <a:effectLst/>
              <a:latin typeface="Verdana" panose="020B0604030504040204" pitchFamily="34" charset="0"/>
            </a:endParaRPr>
          </a:p>
        </p:txBody>
      </p:sp>
    </p:spTree>
    <p:extLst>
      <p:ext uri="{BB962C8B-B14F-4D97-AF65-F5344CB8AC3E}">
        <p14:creationId xmlns:p14="http://schemas.microsoft.com/office/powerpoint/2010/main" val="4279178639"/>
      </p:ext>
    </p:extLst>
  </p:cSld>
  <p:clrMapOvr>
    <a:masterClrMapping/>
  </p:clrMapOvr>
  <p:transition>
    <p:fade thruBlk="1"/>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201" name="Text Box 7"/>
          <p:cNvSpPr txBox="1">
            <a:spLocks noChangeArrowheads="1"/>
          </p:cNvSpPr>
          <p:nvPr/>
        </p:nvSpPr>
        <p:spPr bwMode="auto">
          <a:xfrm>
            <a:off x="8534400" y="30163"/>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39710" name="Group 798"/>
          <p:cNvGraphicFramePr>
            <a:graphicFrameLocks noGrp="1"/>
          </p:cNvGraphicFramePr>
          <p:nvPr>
            <p:ph type="tbl" idx="1"/>
          </p:nvPr>
        </p:nvGraphicFramePr>
        <p:xfrm>
          <a:off x="0" y="533400"/>
          <a:ext cx="9220200" cy="6477000"/>
        </p:xfrm>
        <a:graphic>
          <a:graphicData uri="http://schemas.openxmlformats.org/drawingml/2006/table">
            <a:tbl>
              <a:tblPr/>
              <a:tblGrid>
                <a:gridCol w="7620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1447800">
                  <a:extLst>
                    <a:ext uri="{9D8B030D-6E8A-4147-A177-3AD203B41FA5}">
                      <a16:colId xmlns:a16="http://schemas.microsoft.com/office/drawing/2014/main" val="20006"/>
                    </a:ext>
                  </a:extLst>
                </a:gridCol>
              </a:tblGrid>
              <a:tr h="46168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المحاكمة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القادة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النصوص</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التهم</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القانونية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النوع</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النتيجة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0"/>
                  </a:ext>
                </a:extLst>
              </a:tr>
              <a:tr h="180822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1.</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حنان          رئيس كهنة    اليهود السابق  (6-15 م)</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يوحنا 18: 13-23</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اتهامات ملفقة       بعدم احترام حنان. استجواب عام           لا شيء محدد</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غير قانونية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عقدت في الليل</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ظلم</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لا توجد تهم محددة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عنف</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اليهود والمتدينون</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وُجِد مذنباً بالإساءة والتهجم على قيافا</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200985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2.</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قيافا والسنهدريم</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(كان قيافا صهر حنان)</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(18-36 م)</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متى 26: 57-68</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مرقس 14: 53-65</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لوقا 22: 54، 63-65</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يوحنا 18: 24</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sng" strike="noStrike" cap="none" normalizeH="0" baseline="0" dirty="0">
                          <a:ln>
                            <a:noFill/>
                          </a:ln>
                          <a:solidFill>
                            <a:schemeClr val="bg1"/>
                          </a:solidFill>
                          <a:effectLst/>
                          <a:latin typeface="Arial Narrow" charset="0"/>
                          <a:ea typeface="ＭＳ Ｐゴシック" charset="0"/>
                          <a:cs typeface="Arial" charset="0"/>
                        </a:rPr>
                        <a:t>الإدعاء بأنه المسيا   ابن الله </a:t>
                      </a: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 تجديف</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غير قانونية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عقدت في الليل</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شهود زور</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عنف</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تحيز</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اليهود والمتدينون</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أعلان الإدانة بالتجديف والإساءة إلى السنهدريم</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(المحكمة العليا اليهودية)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219724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3.</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السنهدريم      (70 شيخاً يهوديًا) الذين كانت كلمتهم مطلوبة قبل أن يتم تسليمه للرومان</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متى 27: 1</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مرقس 15: 1</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لوقا 22: 66-71</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ادعى أنه ابن الله</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متهم </a:t>
                      </a:r>
                      <a:r>
                        <a:rPr kumimoji="0" lang="ar-JO" sz="1600" b="1" i="0" u="sng" strike="noStrike" cap="none" normalizeH="0" baseline="0" dirty="0">
                          <a:ln>
                            <a:noFill/>
                          </a:ln>
                          <a:solidFill>
                            <a:schemeClr val="bg1"/>
                          </a:solidFill>
                          <a:effectLst/>
                          <a:latin typeface="Arial Narrow" charset="0"/>
                          <a:ea typeface="ＭＳ Ｐゴシック" charset="0"/>
                          <a:cs typeface="Arial" charset="0"/>
                        </a:rPr>
                        <a:t>بالتجديف</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(يستحق الموت بموجب الشريعة اليهودية)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غير قانونية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محكمة الكنغر</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تغيير التهم</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لا شهود</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التصويت غير لائق</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اليهود والمتدينون</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إعلان الإدانة بالتجديف والإساءة إلى الحاكم الروماني بيلاطس</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bl>
          </a:graphicData>
        </a:graphic>
      </p:graphicFrame>
      <p:sp>
        <p:nvSpPr>
          <p:cNvPr id="179244" name="Title 51"/>
          <p:cNvSpPr>
            <a:spLocks noGrp="1"/>
          </p:cNvSpPr>
          <p:nvPr>
            <p:ph type="title"/>
          </p:nvPr>
        </p:nvSpPr>
        <p:spPr>
          <a:xfrm>
            <a:off x="0" y="0"/>
            <a:ext cx="9144000" cy="533400"/>
          </a:xfrm>
        </p:spPr>
        <p:txBody>
          <a:bodyPr/>
          <a:lstStyle/>
          <a:p>
            <a:pPr algn="ctr" eaLnBrk="1" hangingPunct="1"/>
            <a:r>
              <a:rPr lang="ar-JO" sz="3200" b="1" i="0" dirty="0">
                <a:solidFill>
                  <a:srgbClr val="FFFFFF"/>
                </a:solidFill>
                <a:latin typeface="Arial" charset="0"/>
                <a:cs typeface="Arial" charset="0"/>
              </a:rPr>
              <a:t>محاكمات اليهود ليسوع</a:t>
            </a:r>
            <a:endParaRPr lang="en-US" sz="3200" b="1" i="0" dirty="0">
              <a:solidFill>
                <a:srgbClr val="FFFFFF"/>
              </a:solidFill>
              <a:latin typeface="Arial" charset="0"/>
              <a:cs typeface="Arial"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2112" name="Group 128"/>
          <p:cNvGraphicFramePr>
            <a:graphicFrameLocks noGrp="1"/>
          </p:cNvGraphicFramePr>
          <p:nvPr>
            <p:ph type="tbl" idx="1"/>
          </p:nvPr>
        </p:nvGraphicFramePr>
        <p:xfrm>
          <a:off x="76200" y="501650"/>
          <a:ext cx="9067800" cy="6110288"/>
        </p:xfrm>
        <a:graphic>
          <a:graphicData uri="http://schemas.openxmlformats.org/drawingml/2006/table">
            <a:tbl>
              <a:tblPr/>
              <a:tblGrid>
                <a:gridCol w="831850">
                  <a:extLst>
                    <a:ext uri="{9D8B030D-6E8A-4147-A177-3AD203B41FA5}">
                      <a16:colId xmlns:a16="http://schemas.microsoft.com/office/drawing/2014/main" val="20000"/>
                    </a:ext>
                  </a:extLst>
                </a:gridCol>
                <a:gridCol w="1284288">
                  <a:extLst>
                    <a:ext uri="{9D8B030D-6E8A-4147-A177-3AD203B41FA5}">
                      <a16:colId xmlns:a16="http://schemas.microsoft.com/office/drawing/2014/main" val="20001"/>
                    </a:ext>
                  </a:extLst>
                </a:gridCol>
                <a:gridCol w="1284287">
                  <a:extLst>
                    <a:ext uri="{9D8B030D-6E8A-4147-A177-3AD203B41FA5}">
                      <a16:colId xmlns:a16="http://schemas.microsoft.com/office/drawing/2014/main" val="20002"/>
                    </a:ext>
                  </a:extLst>
                </a:gridCol>
                <a:gridCol w="15875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gridCol w="755650">
                  <a:extLst>
                    <a:ext uri="{9D8B030D-6E8A-4147-A177-3AD203B41FA5}">
                      <a16:colId xmlns:a16="http://schemas.microsoft.com/office/drawing/2014/main" val="20005"/>
                    </a:ext>
                  </a:extLst>
                </a:gridCol>
                <a:gridCol w="1587500">
                  <a:extLst>
                    <a:ext uri="{9D8B030D-6E8A-4147-A177-3AD203B41FA5}">
                      <a16:colId xmlns:a16="http://schemas.microsoft.com/office/drawing/2014/main" val="20006"/>
                    </a:ext>
                  </a:extLst>
                </a:gridCol>
              </a:tblGrid>
              <a:tr h="422306">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700" b="1" i="0" u="none" strike="noStrike" cap="none" normalizeH="0" baseline="0" dirty="0">
                          <a:ln>
                            <a:noFill/>
                          </a:ln>
                          <a:solidFill>
                            <a:schemeClr val="bg1"/>
                          </a:solidFill>
                          <a:effectLst/>
                          <a:latin typeface="Arial Narrow" charset="0"/>
                          <a:ea typeface="ＭＳ Ｐゴシック" charset="0"/>
                          <a:cs typeface="Arial" charset="0"/>
                        </a:rPr>
                        <a:t>المحاكمة</a:t>
                      </a:r>
                      <a:endParaRPr kumimoji="0" lang="en-US" sz="1700" b="1" i="0" u="none" strike="noStrike" cap="none" normalizeH="0" baseline="0" dirty="0">
                        <a:ln>
                          <a:noFill/>
                        </a:ln>
                        <a:solidFill>
                          <a:schemeClr val="bg1"/>
                        </a:solidFill>
                        <a:effectLst/>
                        <a:latin typeface="Arial Narrow" charset="0"/>
                        <a:ea typeface="ＭＳ Ｐゴシック" charset="0"/>
                        <a:cs typeface="Arial" charset="0"/>
                      </a:endParaRP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700" b="1" i="0" u="none" strike="noStrike" cap="none" normalizeH="0" baseline="0" dirty="0">
                          <a:ln>
                            <a:noFill/>
                          </a:ln>
                          <a:solidFill>
                            <a:schemeClr val="bg1"/>
                          </a:solidFill>
                          <a:effectLst/>
                          <a:latin typeface="Arial Narrow" charset="0"/>
                          <a:ea typeface="ＭＳ Ｐゴシック" charset="0"/>
                          <a:cs typeface="Arial" charset="0"/>
                        </a:rPr>
                        <a:t>القادة</a:t>
                      </a:r>
                      <a:endParaRPr kumimoji="0" lang="en-US" sz="1700" b="1" i="0" u="none" strike="noStrike" cap="none" normalizeH="0" baseline="0" dirty="0">
                        <a:ln>
                          <a:noFill/>
                        </a:ln>
                        <a:solidFill>
                          <a:schemeClr val="bg1"/>
                        </a:solidFill>
                        <a:effectLst/>
                        <a:latin typeface="Arial Narrow" charset="0"/>
                        <a:ea typeface="ＭＳ Ｐゴシック" charset="0"/>
                        <a:cs typeface="Arial" charset="0"/>
                      </a:endParaRP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700" b="1" i="0" u="none" strike="noStrike" cap="none" normalizeH="0" baseline="0" dirty="0">
                          <a:ln>
                            <a:noFill/>
                          </a:ln>
                          <a:solidFill>
                            <a:schemeClr val="bg1"/>
                          </a:solidFill>
                          <a:effectLst/>
                          <a:latin typeface="Arial Narrow" charset="0"/>
                          <a:ea typeface="ＭＳ Ｐゴシック" charset="0"/>
                          <a:cs typeface="Arial" charset="0"/>
                        </a:rPr>
                        <a:t>النصوص</a:t>
                      </a:r>
                      <a:endParaRPr kumimoji="0" lang="en-US" sz="1700" b="1" i="0" u="none" strike="noStrike" cap="none" normalizeH="0" baseline="0" dirty="0">
                        <a:ln>
                          <a:noFill/>
                        </a:ln>
                        <a:solidFill>
                          <a:schemeClr val="bg1"/>
                        </a:solidFill>
                        <a:effectLst/>
                        <a:latin typeface="Arial Narrow" charset="0"/>
                        <a:ea typeface="ＭＳ Ｐゴシック" charset="0"/>
                        <a:cs typeface="Arial" charset="0"/>
                      </a:endParaRP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700" b="1" i="0" u="none" strike="noStrike" cap="none" normalizeH="0" baseline="0" dirty="0">
                          <a:ln>
                            <a:noFill/>
                          </a:ln>
                          <a:solidFill>
                            <a:schemeClr val="bg1"/>
                          </a:solidFill>
                          <a:effectLst/>
                          <a:latin typeface="Arial Narrow" charset="0"/>
                          <a:ea typeface="ＭＳ Ｐゴシック" charset="0"/>
                          <a:cs typeface="Arial" charset="0"/>
                        </a:rPr>
                        <a:t>التهم</a:t>
                      </a:r>
                      <a:endParaRPr kumimoji="0" lang="en-US" sz="1700" b="1" i="0" u="none" strike="noStrike" cap="none" normalizeH="0" baseline="0" dirty="0">
                        <a:ln>
                          <a:noFill/>
                        </a:ln>
                        <a:solidFill>
                          <a:schemeClr val="bg1"/>
                        </a:solidFill>
                        <a:effectLst/>
                        <a:latin typeface="Arial Narrow" charset="0"/>
                        <a:ea typeface="ＭＳ Ｐゴシック" charset="0"/>
                        <a:cs typeface="Arial" charset="0"/>
                      </a:endParaRP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700" b="1" i="0" u="none" strike="noStrike" cap="none" normalizeH="0" baseline="0" dirty="0">
                          <a:ln>
                            <a:noFill/>
                          </a:ln>
                          <a:solidFill>
                            <a:schemeClr val="bg1"/>
                          </a:solidFill>
                          <a:effectLst/>
                          <a:latin typeface="Arial Narrow" charset="0"/>
                          <a:ea typeface="ＭＳ Ｐゴシック" charset="0"/>
                          <a:cs typeface="Arial" charset="0"/>
                        </a:rPr>
                        <a:t>القانونية</a:t>
                      </a:r>
                      <a:endParaRPr kumimoji="0" lang="en-US" sz="1700" b="1" i="0" u="none" strike="noStrike" cap="none" normalizeH="0" baseline="0" dirty="0">
                        <a:ln>
                          <a:noFill/>
                        </a:ln>
                        <a:solidFill>
                          <a:schemeClr val="bg1"/>
                        </a:solidFill>
                        <a:effectLst/>
                        <a:latin typeface="Arial Narrow" charset="0"/>
                        <a:ea typeface="ＭＳ Ｐゴシック" charset="0"/>
                        <a:cs typeface="Arial" charset="0"/>
                      </a:endParaRP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700" b="1" i="0" u="none" strike="noStrike" cap="none" normalizeH="0" baseline="0" dirty="0">
                          <a:ln>
                            <a:noFill/>
                          </a:ln>
                          <a:solidFill>
                            <a:schemeClr val="bg1"/>
                          </a:solidFill>
                          <a:effectLst/>
                          <a:latin typeface="Arial Narrow" charset="0"/>
                          <a:ea typeface="ＭＳ Ｐゴシック" charset="0"/>
                          <a:cs typeface="Arial" charset="0"/>
                        </a:rPr>
                        <a:t>النوع</a:t>
                      </a:r>
                      <a:endParaRPr kumimoji="0" lang="en-US" sz="1700" b="1" i="0" u="none" strike="noStrike" cap="none" normalizeH="0" baseline="0" dirty="0">
                        <a:ln>
                          <a:noFill/>
                        </a:ln>
                        <a:solidFill>
                          <a:schemeClr val="bg1"/>
                        </a:solidFill>
                        <a:effectLst/>
                        <a:latin typeface="Arial Narrow" charset="0"/>
                        <a:ea typeface="ＭＳ Ｐゴシック" charset="0"/>
                        <a:cs typeface="Arial" charset="0"/>
                      </a:endParaRP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700" b="1" i="0" u="none" strike="noStrike" cap="none" normalizeH="0" baseline="0" dirty="0">
                          <a:ln>
                            <a:noFill/>
                          </a:ln>
                          <a:solidFill>
                            <a:schemeClr val="bg1"/>
                          </a:solidFill>
                          <a:effectLst/>
                          <a:latin typeface="Arial Narrow" charset="0"/>
                          <a:ea typeface="ＭＳ Ｐゴシック" charset="0"/>
                          <a:cs typeface="Arial" charset="0"/>
                        </a:rPr>
                        <a:t>النتيجة</a:t>
                      </a:r>
                      <a:endParaRPr kumimoji="0" lang="en-US" sz="1700" b="1" i="0" u="none" strike="noStrike" cap="none" normalizeH="0" baseline="0" dirty="0">
                        <a:ln>
                          <a:noFill/>
                        </a:ln>
                        <a:solidFill>
                          <a:schemeClr val="bg1"/>
                        </a:solidFill>
                        <a:effectLst/>
                        <a:latin typeface="Arial Narrow" charset="0"/>
                        <a:ea typeface="ＭＳ Ｐゴシック" charset="0"/>
                        <a:cs typeface="Arial" charset="0"/>
                      </a:endParaRP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0"/>
                  </a:ext>
                </a:extLst>
              </a:tr>
              <a:tr h="209108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4.</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بيلاطس حاكم يهوذا (بالفعل في وضع ساخن   مع روما)</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(26-36 م)</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500" b="1" i="0" u="none" strike="noStrike" cap="none" normalizeH="0" baseline="0" dirty="0">
                          <a:ln>
                            <a:noFill/>
                          </a:ln>
                          <a:solidFill>
                            <a:schemeClr val="bg1"/>
                          </a:solidFill>
                          <a:effectLst/>
                          <a:latin typeface="Arial Narrow" charset="0"/>
                          <a:ea typeface="ＭＳ Ｐゴシック" charset="0"/>
                          <a:cs typeface="Arial" charset="0"/>
                        </a:rPr>
                        <a:t>مت 21: 11-14</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مر 15: 2-5</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لو 23: 1-7 يو 18: 28-38</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اتهم ب</a:t>
                      </a:r>
                      <a:r>
                        <a:rPr kumimoji="0" lang="ar-JO" sz="1600" b="1" i="0" u="sng" strike="noStrike" cap="none" normalizeH="0" baseline="0" dirty="0">
                          <a:ln>
                            <a:noFill/>
                          </a:ln>
                          <a:solidFill>
                            <a:schemeClr val="bg1"/>
                          </a:solidFill>
                          <a:effectLst/>
                          <a:latin typeface="Arial Narrow" charset="0"/>
                          <a:ea typeface="ＭＳ Ｐゴシック" charset="0"/>
                          <a:cs typeface="Arial" charset="0"/>
                        </a:rPr>
                        <a:t>الخيانة</a:t>
                      </a: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 ثم تم تغيير الإتهام حتى يستحق عقوبة الإعدام في روما.</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غير قانونية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بقي رهن الإعتقال    مع أنه وُجِد بريئاً</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لا يوجد هيئة دفاع</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عنف</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الرومان و المدنيين</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وجدت بريئاً . . . لكنه أرسل إلى هيرودس أنتيباس.</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الغوغاء سيطروا على حكم بيلاطس. . .</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1749679">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5.</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هيرودس أنتيباس      حاكم الجليل    (4 ق.م – 39 م)</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Times New Roman" charset="0"/>
                        </a:rPr>
                        <a:t>لو 23: 8-12</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لم يتم توجيه أي اتهام.</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محاكمة صورية.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عنف غوغائي</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غير قانونية</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لا يوجد سبب للمحاكمة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سخرية في قاعة المحكمة.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عنف</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Times New Roman" charset="0"/>
                        </a:rPr>
                        <a:t>لا يوجد هيئة دفاع</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الرومان و المدنيين</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Times New Roman" charset="0"/>
                        </a:rPr>
                        <a:t>تعرض للمعاملة السيئة والسخرية ثم أعيد إلى بيلاطس دون أن يتخذ هيرودس قرارًا</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184722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6.</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Times New Roman" charset="0"/>
                        </a:rPr>
                        <a:t>بيلاطس</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Times New Roman" charset="0"/>
                        </a:rPr>
                        <a:t>(المرة الثانية)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500" b="1" i="0" u="none" strike="noStrike" cap="none" normalizeH="0" baseline="0" dirty="0">
                          <a:ln>
                            <a:noFill/>
                          </a:ln>
                          <a:solidFill>
                            <a:schemeClr val="bg1"/>
                          </a:solidFill>
                          <a:effectLst/>
                          <a:latin typeface="Arial Narrow" charset="0"/>
                          <a:ea typeface="ＭＳ Ｐゴシック" charset="0"/>
                          <a:cs typeface="Arial" charset="0"/>
                        </a:rPr>
                        <a:t>مت 27: 15-26</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مر 15: 6-15</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لو 23: 18-25</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يو 18: 39-19: 16</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الخيانة (لكن لم تثبت)</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المساومة مع الغوغاء          وضعه على قدم المساواة مع   باراباس المجرم.</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غير قانونية</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Times New Roman" charset="0"/>
                        </a:rPr>
                        <a:t>بدون إثبات التهمة  سمح بيلاطس       بإدانة رجل بريء</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الرومان و المدنيين</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جلد بلا دليل؛</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وجد بريئًا لكن بيلاطس غسل يديه وسمح بصلبه.</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bl>
          </a:graphicData>
        </a:graphic>
      </p:graphicFrame>
      <p:sp>
        <p:nvSpPr>
          <p:cNvPr id="180268" name="Title 51"/>
          <p:cNvSpPr>
            <a:spLocks noGrp="1"/>
          </p:cNvSpPr>
          <p:nvPr>
            <p:ph type="title"/>
          </p:nvPr>
        </p:nvSpPr>
        <p:spPr>
          <a:xfrm>
            <a:off x="0" y="0"/>
            <a:ext cx="9144000" cy="533400"/>
          </a:xfrm>
        </p:spPr>
        <p:txBody>
          <a:bodyPr/>
          <a:lstStyle/>
          <a:p>
            <a:pPr algn="ctr" eaLnBrk="1" hangingPunct="1"/>
            <a:r>
              <a:rPr lang="ar-JO" sz="3200" b="1" i="0" dirty="0">
                <a:solidFill>
                  <a:srgbClr val="FFFFFF"/>
                </a:solidFill>
                <a:latin typeface="Arial" charset="0"/>
                <a:cs typeface="Arial" charset="0"/>
              </a:rPr>
              <a:t>محاكمات الرومان ليسوع</a:t>
            </a:r>
            <a:endParaRPr lang="en-US" sz="3200" b="1" i="0" dirty="0">
              <a:solidFill>
                <a:srgbClr val="FFFFFF"/>
              </a:solidFill>
              <a:latin typeface="Arial" charset="0"/>
              <a:cs typeface="Arial" charset="0"/>
            </a:endParaRPr>
          </a:p>
        </p:txBody>
      </p:sp>
      <p:sp>
        <p:nvSpPr>
          <p:cNvPr id="2" name="Text Box 7">
            <a:extLst>
              <a:ext uri="{FF2B5EF4-FFF2-40B4-BE49-F238E27FC236}">
                <a16:creationId xmlns:a16="http://schemas.microsoft.com/office/drawing/2014/main" id="{139A72BF-63C8-55FC-797E-373243E1E264}"/>
              </a:ext>
            </a:extLst>
          </p:cNvPr>
          <p:cNvSpPr txBox="1">
            <a:spLocks noChangeArrowheads="1"/>
          </p:cNvSpPr>
          <p:nvPr/>
        </p:nvSpPr>
        <p:spPr bwMode="auto">
          <a:xfrm>
            <a:off x="8534400" y="30163"/>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B3A6097-84AE-4A98-A023-10316A51CD0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397395-F339-4E4C-BE04-4CBEAF1FC122}"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219138" name="Rectangle 2">
            <a:extLst>
              <a:ext uri="{FF2B5EF4-FFF2-40B4-BE49-F238E27FC236}">
                <a16:creationId xmlns:a16="http://schemas.microsoft.com/office/drawing/2014/main" id="{0C36963F-E4CE-43A2-A018-9A3DA2401DC1}"/>
              </a:ext>
            </a:extLst>
          </p:cNvPr>
          <p:cNvSpPr>
            <a:spLocks noGrp="1" noChangeArrowheads="1"/>
          </p:cNvSpPr>
          <p:nvPr>
            <p:ph type="title"/>
          </p:nvPr>
        </p:nvSpPr>
        <p:spPr/>
        <p:txBody>
          <a:bodyPr/>
          <a:lstStyle/>
          <a:p>
            <a:r>
              <a:rPr lang="ar-JO" altLang="en-US" dirty="0">
                <a:solidFill>
                  <a:srgbClr val="FFFF00"/>
                </a:solidFill>
              </a:rPr>
              <a:t>محاكمات يسوع غير العادلة</a:t>
            </a:r>
            <a:endParaRPr lang="en-US" altLang="en-US" dirty="0">
              <a:solidFill>
                <a:srgbClr val="FFFF00"/>
              </a:solidFill>
            </a:endParaRPr>
          </a:p>
        </p:txBody>
      </p:sp>
      <p:sp>
        <p:nvSpPr>
          <p:cNvPr id="219139" name="Rectangle 3">
            <a:extLst>
              <a:ext uri="{FF2B5EF4-FFF2-40B4-BE49-F238E27FC236}">
                <a16:creationId xmlns:a16="http://schemas.microsoft.com/office/drawing/2014/main" id="{FF3D8E1A-F0D7-413F-9DFD-618051037BEF}"/>
              </a:ext>
            </a:extLst>
          </p:cNvPr>
          <p:cNvSpPr>
            <a:spLocks noGrp="1" noChangeArrowheads="1"/>
          </p:cNvSpPr>
          <p:nvPr>
            <p:ph type="body" idx="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609600" indent="-609600" algn="r">
              <a:lnSpc>
                <a:spcPct val="90000"/>
              </a:lnSpc>
              <a:buNone/>
            </a:pPr>
            <a:r>
              <a:rPr lang="ar-JO" altLang="en-US" sz="2400" dirty="0">
                <a:effectLst/>
                <a:latin typeface="Verdana" panose="020B0604030504040204" pitchFamily="34" charset="0"/>
              </a:rPr>
              <a:t>1. أقيمت في الليل</a:t>
            </a:r>
          </a:p>
          <a:p>
            <a:pPr marL="609600" indent="-609600" algn="r">
              <a:lnSpc>
                <a:spcPct val="90000"/>
              </a:lnSpc>
              <a:buNone/>
            </a:pPr>
            <a:r>
              <a:rPr lang="ar-JO" altLang="en-US" sz="2400" dirty="0">
                <a:effectLst/>
                <a:latin typeface="Verdana" panose="020B0604030504040204" pitchFamily="34" charset="0"/>
              </a:rPr>
              <a:t>2. لا يوجد تهمة محددة</a:t>
            </a:r>
          </a:p>
          <a:p>
            <a:pPr marL="609600" indent="-609600" algn="r">
              <a:lnSpc>
                <a:spcPct val="90000"/>
              </a:lnSpc>
              <a:buNone/>
            </a:pPr>
            <a:r>
              <a:rPr lang="ar-JO" altLang="en-US" sz="2400" dirty="0">
                <a:effectLst/>
                <a:latin typeface="Verdana" panose="020B0604030504040204" pitchFamily="34" charset="0"/>
              </a:rPr>
              <a:t>3. لا يوجد شهود</a:t>
            </a:r>
          </a:p>
          <a:p>
            <a:pPr marL="609600" indent="-609600" algn="r">
              <a:lnSpc>
                <a:spcPct val="90000"/>
              </a:lnSpc>
              <a:buNone/>
            </a:pPr>
            <a:r>
              <a:rPr lang="ar-JO" altLang="en-US" sz="2400" dirty="0">
                <a:effectLst/>
                <a:latin typeface="Verdana" panose="020B0604030504040204" pitchFamily="34" charset="0"/>
              </a:rPr>
              <a:t>4. لا يوجد هيئة دفاع</a:t>
            </a:r>
          </a:p>
          <a:p>
            <a:pPr marL="609600" indent="-609600" algn="r">
              <a:lnSpc>
                <a:spcPct val="90000"/>
              </a:lnSpc>
              <a:buNone/>
            </a:pPr>
            <a:r>
              <a:rPr lang="ar-JO" altLang="en-US" sz="2400" dirty="0">
                <a:effectLst/>
                <a:latin typeface="Verdana" panose="020B0604030504040204" pitchFamily="34" charset="0"/>
              </a:rPr>
              <a:t>5. لا إثبات على الذنب</a:t>
            </a:r>
            <a:endParaRPr lang="en-US" altLang="en-US" sz="2400" dirty="0">
              <a:effectLst/>
              <a:latin typeface="Verdana" panose="020B0604030504040204" pitchFamily="34" charset="0"/>
            </a:endParaRPr>
          </a:p>
        </p:txBody>
      </p:sp>
      <p:sp>
        <p:nvSpPr>
          <p:cNvPr id="2" name="Rectangle 3">
            <a:extLst>
              <a:ext uri="{FF2B5EF4-FFF2-40B4-BE49-F238E27FC236}">
                <a16:creationId xmlns:a16="http://schemas.microsoft.com/office/drawing/2014/main" id="{B3DEA7CF-75B0-3671-C307-68E320D13FD4}"/>
              </a:ext>
            </a:extLst>
          </p:cNvPr>
          <p:cNvSpPr txBox="1">
            <a:spLocks noChangeArrowheads="1"/>
          </p:cNvSpPr>
          <p:nvPr/>
        </p:nvSpPr>
        <p:spPr bwMode="auto">
          <a:xfrm>
            <a:off x="327546" y="5640512"/>
            <a:ext cx="8451722" cy="1240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10199"/>
                  </a:outerShdw>
                </a:effectLst>
                <a:latin typeface="+mn-lt"/>
                <a:ea typeface="+mn-ea"/>
                <a:cs typeface="+mn-cs"/>
              </a:defRPr>
            </a:lvl2pPr>
            <a:lvl3pPr marL="1143000" indent="-228600" algn="l" rtl="0" fontAlgn="base">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10199"/>
                  </a:outerShdw>
                </a:effectLst>
                <a:latin typeface="+mn-lt"/>
                <a:ea typeface="+mn-ea"/>
                <a:cs typeface="+mn-cs"/>
              </a:defRPr>
            </a:lvl3pPr>
            <a:lvl4pPr marL="1600200" indent="-228600" algn="l" rtl="0" fontAlgn="base">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4pPr>
            <a:lvl5pPr marL="2057400" indent="-228600" algn="l" rtl="0" fontAlgn="base">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lnSpc>
                <a:spcPct val="90000"/>
              </a:lnSpc>
              <a:buNone/>
            </a:pPr>
            <a:r>
              <a:rPr lang="ar-JO" altLang="en-US" sz="2400" b="1" dirty="0">
                <a:effectLst/>
                <a:latin typeface="Verdana" panose="020B0604030504040204" pitchFamily="34" charset="0"/>
                <a:cs typeface="Arial" panose="020B0604020202020204" pitchFamily="34" charset="0"/>
              </a:rPr>
              <a:t>لم تكن محاكمة بل جريمة قتل مخطط لها</a:t>
            </a:r>
            <a:endParaRPr lang="en-US" altLang="en-US" sz="2400" b="1" dirty="0">
              <a:effectLst/>
              <a:latin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3606021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9138"/>
                                        </p:tgtEl>
                                        <p:attrNameLst>
                                          <p:attrName>style.visibility</p:attrName>
                                        </p:attrNameLst>
                                      </p:cBhvr>
                                      <p:to>
                                        <p:strVal val="visible"/>
                                      </p:to>
                                    </p:set>
                                    <p:animEffect transition="in" filter="fade">
                                      <p:cBhvr>
                                        <p:cTn id="7" dur="2000"/>
                                        <p:tgtEl>
                                          <p:spTgt spid="2191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9139">
                                            <p:txEl>
                                              <p:pRg st="0" end="0"/>
                                            </p:txEl>
                                          </p:spTgt>
                                        </p:tgtEl>
                                        <p:attrNameLst>
                                          <p:attrName>style.visibility</p:attrName>
                                        </p:attrNameLst>
                                      </p:cBhvr>
                                      <p:to>
                                        <p:strVal val="visible"/>
                                      </p:to>
                                    </p:set>
                                    <p:animEffect transition="in" filter="fade">
                                      <p:cBhvr>
                                        <p:cTn id="12" dur="2000"/>
                                        <p:tgtEl>
                                          <p:spTgt spid="21913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9139">
                                            <p:txEl>
                                              <p:pRg st="1" end="1"/>
                                            </p:txEl>
                                          </p:spTgt>
                                        </p:tgtEl>
                                        <p:attrNameLst>
                                          <p:attrName>style.visibility</p:attrName>
                                        </p:attrNameLst>
                                      </p:cBhvr>
                                      <p:to>
                                        <p:strVal val="visible"/>
                                      </p:to>
                                    </p:set>
                                    <p:animEffect transition="in" filter="fade">
                                      <p:cBhvr>
                                        <p:cTn id="17" dur="2000"/>
                                        <p:tgtEl>
                                          <p:spTgt spid="21913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9139">
                                            <p:txEl>
                                              <p:pRg st="2" end="2"/>
                                            </p:txEl>
                                          </p:spTgt>
                                        </p:tgtEl>
                                        <p:attrNameLst>
                                          <p:attrName>style.visibility</p:attrName>
                                        </p:attrNameLst>
                                      </p:cBhvr>
                                      <p:to>
                                        <p:strVal val="visible"/>
                                      </p:to>
                                    </p:set>
                                    <p:animEffect transition="in" filter="fade">
                                      <p:cBhvr>
                                        <p:cTn id="22" dur="2000"/>
                                        <p:tgtEl>
                                          <p:spTgt spid="21913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9139">
                                            <p:txEl>
                                              <p:pRg st="3" end="3"/>
                                            </p:txEl>
                                          </p:spTgt>
                                        </p:tgtEl>
                                        <p:attrNameLst>
                                          <p:attrName>style.visibility</p:attrName>
                                        </p:attrNameLst>
                                      </p:cBhvr>
                                      <p:to>
                                        <p:strVal val="visible"/>
                                      </p:to>
                                    </p:set>
                                    <p:animEffect transition="in" filter="fade">
                                      <p:cBhvr>
                                        <p:cTn id="27" dur="2000"/>
                                        <p:tgtEl>
                                          <p:spTgt spid="21913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9139">
                                            <p:txEl>
                                              <p:pRg st="4" end="4"/>
                                            </p:txEl>
                                          </p:spTgt>
                                        </p:tgtEl>
                                        <p:attrNameLst>
                                          <p:attrName>style.visibility</p:attrName>
                                        </p:attrNameLst>
                                      </p:cBhvr>
                                      <p:to>
                                        <p:strVal val="visible"/>
                                      </p:to>
                                    </p:set>
                                    <p:animEffect transition="in" filter="fade">
                                      <p:cBhvr>
                                        <p:cTn id="32" dur="2000"/>
                                        <p:tgtEl>
                                          <p:spTgt spid="21913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Effect transition="in" filter="fade">
                                      <p:cBhvr>
                                        <p:cTn id="3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8" grpId="0"/>
      <p:bldP spid="219139" grpId="0" build="p"/>
      <p:bldP spid="2"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AAE3A781-5AE9-460F-8AF0-5050C25AEBE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931FFE-24CD-4E63-9BB9-802DAA34E44B}"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220167" name="Rectangle 7">
            <a:extLst>
              <a:ext uri="{FF2B5EF4-FFF2-40B4-BE49-F238E27FC236}">
                <a16:creationId xmlns:a16="http://schemas.microsoft.com/office/drawing/2014/main" id="{5A93378C-1541-411C-A669-4AFC71D19CD8}"/>
              </a:ext>
            </a:extLst>
          </p:cNvPr>
          <p:cNvSpPr>
            <a:spLocks noGrp="1" noChangeArrowheads="1"/>
          </p:cNvSpPr>
          <p:nvPr>
            <p:ph type="title"/>
          </p:nvPr>
        </p:nvSpPr>
        <p:spPr>
          <a:xfrm>
            <a:off x="0" y="51785"/>
            <a:ext cx="9144000" cy="1139825"/>
          </a:xfrm>
        </p:spPr>
        <p:txBody>
          <a:bodyPr/>
          <a:lstStyle/>
          <a:p>
            <a:r>
              <a:rPr lang="ar-JO" altLang="en-US" dirty="0">
                <a:solidFill>
                  <a:srgbClr val="FFFF00"/>
                </a:solidFill>
                <a:effectLst>
                  <a:outerShdw blurRad="38100" dist="38100" dir="2700000" algn="tl">
                    <a:srgbClr val="000000"/>
                  </a:outerShdw>
                </a:effectLst>
                <a:latin typeface="Verdana" panose="020B0604030504040204" pitchFamily="34" charset="0"/>
              </a:rPr>
              <a:t>لماذا بقي يسوع صامتاً؟</a:t>
            </a:r>
            <a:endParaRPr lang="en-US" altLang="en-US" dirty="0">
              <a:solidFill>
                <a:srgbClr val="FFFF00"/>
              </a:solidFill>
              <a:effectLst>
                <a:outerShdw blurRad="38100" dist="38100" dir="2700000" algn="tl">
                  <a:srgbClr val="000000"/>
                </a:outerShdw>
              </a:effectLst>
              <a:latin typeface="Verdana" panose="020B0604030504040204" pitchFamily="34" charset="0"/>
            </a:endParaRPr>
          </a:p>
        </p:txBody>
      </p:sp>
      <p:pic>
        <p:nvPicPr>
          <p:cNvPr id="220169" name="Picture 9" descr="passion2">
            <a:extLst>
              <a:ext uri="{FF2B5EF4-FFF2-40B4-BE49-F238E27FC236}">
                <a16:creationId xmlns:a16="http://schemas.microsoft.com/office/drawing/2014/main" id="{D2FC45DB-C554-475E-AC65-45F6BC6AF5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295400"/>
            <a:ext cx="617220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409498"/>
      </p:ext>
    </p:extLst>
  </p:cSld>
  <p:clrMapOvr>
    <a:masterClrMapping/>
  </p:clrMapOvr>
  <p:transition>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الفحص أمام حنان</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169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18: 12ب-14، 19: 23</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4706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حنان رئيس الكهنة المخلوع المعترف به من قبل اليهود يقيم بشكل غير قانوني أتباع وتعاليم المسيح ويسمح للمحاكمة الدينية بالإستمرار من خلال إرسال المسيح إلى قيافا</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177912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6129" name="Picture 5" descr="Trial Before Anna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3"/>
          <p:cNvSpPr txBox="1">
            <a:spLocks noChangeArrowheads="1"/>
          </p:cNvSpPr>
          <p:nvPr/>
        </p:nvSpPr>
        <p:spPr bwMode="auto">
          <a:xfrm>
            <a:off x="3694113" y="1484313"/>
            <a:ext cx="5486400" cy="4530725"/>
          </a:xfrm>
          <a:prstGeom prst="rect">
            <a:avLst/>
          </a:prstGeom>
          <a:noFill/>
          <a:ln>
            <a:noFill/>
          </a:ln>
          <a:effec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cs typeface="Arial" panose="020B0604020202020204" pitchFamily="34" charset="0"/>
              </a:rPr>
              <a:t>لم يعد رئيس كهنة</a:t>
            </a:r>
            <a:endParaRPr kumimoji="0" lang="en-US"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cs typeface="Arial" panose="020B0604020202020204" pitchFamily="34" charset="0"/>
              </a:rPr>
              <a:t>في الليل</a:t>
            </a:r>
            <a:endParaRPr kumimoji="0" lang="en-US"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cs typeface="Arial" panose="020B0604020202020204" pitchFamily="34" charset="0"/>
              </a:rPr>
              <a:t>في بيت</a:t>
            </a:r>
            <a:endParaRPr kumimoji="0" lang="en-US"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cs typeface="Arial" panose="020B0604020202020204" pitchFamily="34" charset="0"/>
              </a:rPr>
              <a:t>لا يوجد شهود</a:t>
            </a:r>
            <a:endParaRPr kumimoji="0" lang="en-US"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cs typeface="Arial" panose="020B0604020202020204" pitchFamily="34" charset="0"/>
              </a:rPr>
              <a:t>لا تهمة حقيقية</a:t>
            </a:r>
            <a:endParaRPr kumimoji="0" lang="en-US"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cs typeface="Arial" panose="020B0604020202020204" pitchFamily="34" charset="0"/>
              </a:rPr>
              <a:t>ظلم</a:t>
            </a:r>
            <a:endParaRPr kumimoji="0" lang="en-US"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
        <p:nvSpPr>
          <p:cNvPr id="80898" name="Rectangle 2"/>
          <p:cNvSpPr>
            <a:spLocks noGrp="1" noChangeArrowheads="1"/>
          </p:cNvSpPr>
          <p:nvPr>
            <p:ph type="title"/>
          </p:nvPr>
        </p:nvSpPr>
        <p:spPr>
          <a:effectLst>
            <a:outerShdw blurRad="63500" dist="107763" dir="2700000" algn="ctr" rotWithShape="0">
              <a:srgbClr val="000000">
                <a:alpha val="74998"/>
              </a:srgbClr>
            </a:outerShdw>
          </a:effectLst>
        </p:spPr>
        <p:txBody>
          <a:bodyPr/>
          <a:lstStyle/>
          <a:p>
            <a:pPr eaLnBrk="1" hangingPunct="1">
              <a:defRPr/>
            </a:pPr>
            <a:r>
              <a:rPr lang="ar-JO" dirty="0">
                <a:ea typeface="ＭＳ Ｐゴシック" charset="0"/>
                <a:cs typeface="Arial" panose="020B0604020202020204" pitchFamily="34" charset="0"/>
              </a:rPr>
              <a:t>المحاكمات اليهودية : حنان</a:t>
            </a:r>
            <a:endParaRPr lang="en-US" dirty="0">
              <a:ea typeface="ＭＳ Ｐゴシック" charset="0"/>
              <a:cs typeface="Arial" panose="020B0604020202020204" pitchFamily="34" charset="0"/>
            </a:endParaRPr>
          </a:p>
        </p:txBody>
      </p:sp>
      <p:sp>
        <p:nvSpPr>
          <p:cNvPr id="80903" name="Text Box 7"/>
          <p:cNvSpPr txBox="1">
            <a:spLocks noChangeArrowheads="1"/>
          </p:cNvSpPr>
          <p:nvPr/>
        </p:nvSpPr>
        <p:spPr bwMode="auto">
          <a:xfrm rot="-1669184">
            <a:off x="2294078" y="1602036"/>
            <a:ext cx="223651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غير قانوني</a:t>
            </a:r>
            <a:endParaRPr kumimoji="0" lang="en-US" sz="4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80904" name="Text Box 8"/>
          <p:cNvSpPr txBox="1">
            <a:spLocks noChangeArrowheads="1"/>
          </p:cNvSpPr>
          <p:nvPr/>
        </p:nvSpPr>
        <p:spPr bwMode="auto">
          <a:xfrm rot="-1669184">
            <a:off x="2294077" y="2167186"/>
            <a:ext cx="223651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defTabSz="914400" eaLnBrk="1" fontAlgn="base" hangingPunct="1">
              <a:spcBef>
                <a:spcPct val="0"/>
              </a:spcBef>
              <a:spcAft>
                <a:spcPct val="0"/>
              </a:spcAft>
              <a:defRPr/>
            </a:pPr>
            <a:r>
              <a:rPr lang="ar-JO" sz="4400" b="1" dirty="0">
                <a:solidFill>
                  <a:srgbClr val="FF0000"/>
                </a:solidFill>
                <a:latin typeface="Arial" panose="020B0604020202020204" pitchFamily="34" charset="0"/>
                <a:cs typeface="Arial" panose="020B0604020202020204" pitchFamily="34" charset="0"/>
              </a:rPr>
              <a:t>غير قانوني</a:t>
            </a:r>
            <a:endParaRPr lang="en-US" sz="4400" b="1" dirty="0">
              <a:solidFill>
                <a:srgbClr val="FF0000"/>
              </a:solidFill>
              <a:latin typeface="Arial" panose="020B0604020202020204" pitchFamily="34" charset="0"/>
              <a:cs typeface="Arial" panose="020B0604020202020204" pitchFamily="34" charset="0"/>
            </a:endParaRPr>
          </a:p>
        </p:txBody>
      </p:sp>
      <p:sp>
        <p:nvSpPr>
          <p:cNvPr id="80905" name="Text Box 9"/>
          <p:cNvSpPr txBox="1">
            <a:spLocks noChangeArrowheads="1"/>
          </p:cNvSpPr>
          <p:nvPr/>
        </p:nvSpPr>
        <p:spPr bwMode="auto">
          <a:xfrm rot="-1669184">
            <a:off x="2217877" y="2730748"/>
            <a:ext cx="223651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defTabSz="914400" eaLnBrk="1" fontAlgn="base" hangingPunct="1">
              <a:spcBef>
                <a:spcPct val="0"/>
              </a:spcBef>
              <a:spcAft>
                <a:spcPct val="0"/>
              </a:spcAft>
              <a:defRPr/>
            </a:pPr>
            <a:r>
              <a:rPr lang="ar-JO" sz="4400" b="1" dirty="0">
                <a:solidFill>
                  <a:srgbClr val="FF0000"/>
                </a:solidFill>
                <a:latin typeface="Arial" panose="020B0604020202020204" pitchFamily="34" charset="0"/>
                <a:cs typeface="Arial" panose="020B0604020202020204" pitchFamily="34" charset="0"/>
              </a:rPr>
              <a:t>غير قانوني</a:t>
            </a:r>
            <a:endParaRPr lang="en-US" sz="4400" b="1" dirty="0">
              <a:solidFill>
                <a:srgbClr val="FF0000"/>
              </a:solidFill>
              <a:latin typeface="Arial" panose="020B0604020202020204" pitchFamily="34" charset="0"/>
              <a:cs typeface="Arial" panose="020B0604020202020204" pitchFamily="34" charset="0"/>
            </a:endParaRPr>
          </a:p>
        </p:txBody>
      </p:sp>
      <p:sp>
        <p:nvSpPr>
          <p:cNvPr id="80906" name="Text Box 10"/>
          <p:cNvSpPr txBox="1">
            <a:spLocks noChangeArrowheads="1"/>
          </p:cNvSpPr>
          <p:nvPr/>
        </p:nvSpPr>
        <p:spPr bwMode="auto">
          <a:xfrm rot="-1669184">
            <a:off x="2141677" y="3294311"/>
            <a:ext cx="223651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defTabSz="914400" eaLnBrk="1" fontAlgn="base" hangingPunct="1">
              <a:spcBef>
                <a:spcPct val="0"/>
              </a:spcBef>
              <a:spcAft>
                <a:spcPct val="0"/>
              </a:spcAft>
              <a:defRPr/>
            </a:pPr>
            <a:r>
              <a:rPr lang="ar-JO" sz="4400" b="1" dirty="0">
                <a:solidFill>
                  <a:srgbClr val="FF0000"/>
                </a:solidFill>
                <a:latin typeface="Arial" panose="020B0604020202020204" pitchFamily="34" charset="0"/>
                <a:cs typeface="Arial" panose="020B0604020202020204" pitchFamily="34" charset="0"/>
              </a:rPr>
              <a:t>غير قانوني</a:t>
            </a:r>
            <a:endParaRPr lang="en-US" sz="4400" b="1" dirty="0">
              <a:solidFill>
                <a:srgbClr val="FF0000"/>
              </a:solidFill>
              <a:latin typeface="Arial" panose="020B0604020202020204" pitchFamily="34" charset="0"/>
              <a:cs typeface="Arial" panose="020B0604020202020204" pitchFamily="34" charset="0"/>
            </a:endParaRPr>
          </a:p>
        </p:txBody>
      </p:sp>
      <p:sp>
        <p:nvSpPr>
          <p:cNvPr id="80907" name="Text Box 11"/>
          <p:cNvSpPr txBox="1">
            <a:spLocks noChangeArrowheads="1"/>
          </p:cNvSpPr>
          <p:nvPr/>
        </p:nvSpPr>
        <p:spPr bwMode="auto">
          <a:xfrm rot="-1669184">
            <a:off x="2141677" y="3857873"/>
            <a:ext cx="223651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defTabSz="914400" eaLnBrk="1" fontAlgn="base" hangingPunct="1">
              <a:spcBef>
                <a:spcPct val="0"/>
              </a:spcBef>
              <a:spcAft>
                <a:spcPct val="0"/>
              </a:spcAft>
              <a:defRPr/>
            </a:pPr>
            <a:r>
              <a:rPr lang="ar-JO" sz="4400" b="1" dirty="0">
                <a:solidFill>
                  <a:srgbClr val="FF0000"/>
                </a:solidFill>
                <a:latin typeface="Arial" panose="020B0604020202020204" pitchFamily="34" charset="0"/>
                <a:cs typeface="Arial" panose="020B0604020202020204" pitchFamily="34" charset="0"/>
              </a:rPr>
              <a:t>غير قانوني</a:t>
            </a:r>
            <a:endParaRPr lang="en-US" sz="4400" b="1" dirty="0">
              <a:solidFill>
                <a:srgbClr val="FF0000"/>
              </a:solidFill>
              <a:latin typeface="Arial" panose="020B0604020202020204" pitchFamily="34" charset="0"/>
              <a:cs typeface="Arial" panose="020B0604020202020204" pitchFamily="34" charset="0"/>
            </a:endParaRPr>
          </a:p>
        </p:txBody>
      </p:sp>
      <p:sp>
        <p:nvSpPr>
          <p:cNvPr id="80908" name="Text Box 12"/>
          <p:cNvSpPr txBox="1">
            <a:spLocks noChangeArrowheads="1"/>
          </p:cNvSpPr>
          <p:nvPr/>
        </p:nvSpPr>
        <p:spPr bwMode="auto">
          <a:xfrm rot="-1669184">
            <a:off x="2065477" y="4421436"/>
            <a:ext cx="223651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defTabSz="914400" eaLnBrk="1" fontAlgn="base" hangingPunct="1">
              <a:spcBef>
                <a:spcPct val="0"/>
              </a:spcBef>
              <a:spcAft>
                <a:spcPct val="0"/>
              </a:spcAft>
              <a:defRPr/>
            </a:pPr>
            <a:r>
              <a:rPr lang="ar-JO" sz="4400" b="1" dirty="0">
                <a:solidFill>
                  <a:srgbClr val="FF0000"/>
                </a:solidFill>
                <a:latin typeface="Arial" panose="020B0604020202020204" pitchFamily="34" charset="0"/>
                <a:cs typeface="Arial" panose="020B0604020202020204" pitchFamily="34" charset="0"/>
              </a:rPr>
              <a:t>غير قانوني</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3143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9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90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90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90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1">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090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1">
                                            <p:txEl>
                                              <p:pRg st="5" end="5"/>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09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utoUpdateAnimBg="0" advAuto="3000"/>
      <p:bldP spid="80903" grpId="0"/>
      <p:bldP spid="80904" grpId="0"/>
      <p:bldP spid="80905" grpId="0"/>
      <p:bldP spid="80906" grpId="0"/>
      <p:bldP spid="80907" grpId="0"/>
      <p:bldP spid="8090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الفحص أمام قيافا</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170</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26: 57، 59-68، مرقس 14: 53، 55-65، لوقا 22: 54أ، 63-65، يوحنا 18: 24</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قيافا غير المعترف به كرئيس كهنة من قبل اليهود والسنهدريم يقيمون بشكل غير قانوني شهادة المسيح ويتهمونه بالتجديف بناء على اعترافه الشخصي مستنتجين أنه يستحق الموت</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88891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4916562-AAC1-4BA4-9D1E-22B44F293969}"/>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4875D0-2C9F-4AFC-9374-9DC1167FC24D}" type="slidenum">
              <a:rPr kumimoji="0" lang="en-US" altLang="en-US" sz="1200" u="none" strike="noStrike" kern="1200" cap="none" spc="0" normalizeH="0" baseline="0" noProof="0" smtClean="0">
                <a:ln>
                  <a:noFill/>
                </a:ln>
                <a:solidFill>
                  <a:srgbClr val="FFFFFF"/>
                </a:solidFill>
                <a:effectLst/>
                <a:uLnTx/>
                <a:uFillTx/>
                <a:latin typeface="Arial" panose="020B0604020202020204" pitchFamily="34" charset="0"/>
                <a:ea typeface="+mn-ea"/>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u="none" strike="noStrike" kern="1200" cap="none" spc="0" normalizeH="0" baseline="0" noProof="0" dirty="0">
              <a:ln>
                <a:noFill/>
              </a:ln>
              <a:solidFill>
                <a:srgbClr val="FFFFFF"/>
              </a:solidFill>
              <a:effectLst/>
              <a:uLnTx/>
              <a:uFillTx/>
              <a:latin typeface="Arial" panose="020B0604020202020204" pitchFamily="34" charset="0"/>
              <a:ea typeface="+mn-ea"/>
            </a:endParaRPr>
          </a:p>
        </p:txBody>
      </p:sp>
      <p:sp>
        <p:nvSpPr>
          <p:cNvPr id="263170" name="Rectangle 2">
            <a:extLst>
              <a:ext uri="{FF2B5EF4-FFF2-40B4-BE49-F238E27FC236}">
                <a16:creationId xmlns:a16="http://schemas.microsoft.com/office/drawing/2014/main" id="{0DF4AA2F-2689-4982-B057-9FFBE4A6307D}"/>
              </a:ext>
            </a:extLst>
          </p:cNvPr>
          <p:cNvSpPr>
            <a:spLocks noGrp="1" noRot="1" noChangeArrowheads="1"/>
          </p:cNvSpPr>
          <p:nvPr>
            <p:ph type="title"/>
          </p:nvPr>
        </p:nvSpPr>
        <p:spPr/>
        <p:txBody>
          <a:bodyPr/>
          <a:lstStyle/>
          <a:p>
            <a:r>
              <a:rPr lang="ar-JO" altLang="en-US" dirty="0">
                <a:solidFill>
                  <a:srgbClr val="FFFF00"/>
                </a:solidFill>
              </a:rPr>
              <a:t>المحتويات</a:t>
            </a:r>
            <a:endParaRPr lang="en-US" altLang="en-US" dirty="0">
              <a:solidFill>
                <a:srgbClr val="FFFF00"/>
              </a:solidFill>
            </a:endParaRPr>
          </a:p>
        </p:txBody>
      </p:sp>
      <p:sp>
        <p:nvSpPr>
          <p:cNvPr id="263171" name="Rectangle 3">
            <a:extLst>
              <a:ext uri="{FF2B5EF4-FFF2-40B4-BE49-F238E27FC236}">
                <a16:creationId xmlns:a16="http://schemas.microsoft.com/office/drawing/2014/main" id="{BBE7692B-2CD3-4FDF-A61F-3D06FA4103C9}"/>
              </a:ext>
            </a:extLst>
          </p:cNvPr>
          <p:cNvSpPr>
            <a:spLocks noGrp="1" noChangeArrowheads="1"/>
          </p:cNvSpPr>
          <p:nvPr>
            <p:ph type="body" idx="1"/>
          </p:nvPr>
        </p:nvSpPr>
        <p:spPr/>
        <p:txBody>
          <a:bodyPr/>
          <a:lstStyle/>
          <a:p>
            <a:pPr algn="r" rtl="1"/>
            <a:r>
              <a:rPr lang="ar-JO" altLang="en-US" dirty="0">
                <a:latin typeface="Verdana" panose="020B0604030504040204" pitchFamily="34" charset="0"/>
              </a:rPr>
              <a:t>اختبار يسوع آخر 7 أيام</a:t>
            </a:r>
            <a:endParaRPr lang="en-US" altLang="en-US" dirty="0">
              <a:latin typeface="Verdana" panose="020B0604030504040204" pitchFamily="34" charset="0"/>
            </a:endParaRPr>
          </a:p>
          <a:p>
            <a:pPr>
              <a:buFont typeface="Wingdings" panose="05000000000000000000" pitchFamily="2" charset="2"/>
              <a:buNone/>
            </a:pPr>
            <a:endParaRPr lang="en-US" altLang="en-US" dirty="0">
              <a:latin typeface="Verdana" panose="020B0604030504040204" pitchFamily="34" charset="0"/>
            </a:endParaRPr>
          </a:p>
          <a:p>
            <a:pPr algn="r" rtl="1"/>
            <a:r>
              <a:rPr lang="ar-JO" altLang="en-US" dirty="0">
                <a:latin typeface="Verdana" panose="020B0604030504040204" pitchFamily="34" charset="0"/>
              </a:rPr>
              <a:t>اختبار يسوع آخر 6 محاكمات</a:t>
            </a:r>
            <a:endParaRPr lang="en-US" altLang="en-US" dirty="0">
              <a:latin typeface="Verdana" panose="020B0604030504040204" pitchFamily="34" charset="0"/>
            </a:endParaRPr>
          </a:p>
          <a:p>
            <a:pPr>
              <a:buNone/>
            </a:pPr>
            <a:endParaRPr lang="en-US" altLang="en-US" dirty="0">
              <a:latin typeface="Verdana" panose="020B0604030504040204" pitchFamily="34" charset="0"/>
            </a:endParaRPr>
          </a:p>
          <a:p>
            <a:pPr algn="r" rtl="1"/>
            <a:r>
              <a:rPr lang="ar-JO" altLang="en-US" dirty="0">
                <a:latin typeface="Verdana" panose="020B0604030504040204" pitchFamily="34" charset="0"/>
              </a:rPr>
              <a:t>اختبار يسوع آخر 7 عذابات</a:t>
            </a:r>
            <a:endParaRPr lang="en-US" altLang="en-US" dirty="0">
              <a:latin typeface="Verdana" panose="020B0604030504040204" pitchFamily="34" charset="0"/>
            </a:endParaRPr>
          </a:p>
          <a:p>
            <a:pPr>
              <a:buNone/>
            </a:pPr>
            <a:endParaRPr lang="en-US" altLang="en-US" dirty="0">
              <a:latin typeface="Verdana" panose="020B0604030504040204" pitchFamily="34" charset="0"/>
            </a:endParaRPr>
          </a:p>
          <a:p>
            <a:pPr algn="r" rtl="1"/>
            <a:r>
              <a:rPr lang="ar-JO" altLang="en-US" dirty="0">
                <a:latin typeface="Verdana" panose="020B0604030504040204" pitchFamily="34" charset="0"/>
              </a:rPr>
              <a:t>اختبار يسوع آخر 7 كلمات</a:t>
            </a:r>
            <a:endParaRPr lang="en-US" altLang="en-US" dirty="0">
              <a:latin typeface="Verdana" panose="020B0604030504040204" pitchFamily="34" charset="0"/>
            </a:endParaRPr>
          </a:p>
          <a:p>
            <a:endParaRPr lang="en-US" altLang="en-US" dirty="0">
              <a:latin typeface="Verdana" panose="020B0604030504040204" pitchFamily="34" charset="0"/>
            </a:endParaRPr>
          </a:p>
        </p:txBody>
      </p:sp>
    </p:spTree>
    <p:extLst>
      <p:ext uri="{BB962C8B-B14F-4D97-AF65-F5344CB8AC3E}">
        <p14:creationId xmlns:p14="http://schemas.microsoft.com/office/powerpoint/2010/main" val="369589597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63171">
                                            <p:txEl>
                                              <p:pRg st="0" end="0"/>
                                            </p:txEl>
                                          </p:spTgt>
                                        </p:tgtEl>
                                        <p:attrNameLst>
                                          <p:attrName>style.visibility</p:attrName>
                                        </p:attrNameLst>
                                      </p:cBhvr>
                                      <p:to>
                                        <p:strVal val="visible"/>
                                      </p:to>
                                    </p:set>
                                    <p:animEffect transition="in" filter="box(in)">
                                      <p:cBhvr>
                                        <p:cTn id="7" dur="500"/>
                                        <p:tgtEl>
                                          <p:spTgt spid="263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63171">
                                            <p:txEl>
                                              <p:pRg st="2" end="2"/>
                                            </p:txEl>
                                          </p:spTgt>
                                        </p:tgtEl>
                                        <p:attrNameLst>
                                          <p:attrName>style.visibility</p:attrName>
                                        </p:attrNameLst>
                                      </p:cBhvr>
                                      <p:to>
                                        <p:strVal val="visible"/>
                                      </p:to>
                                    </p:set>
                                    <p:animEffect transition="in" filter="box(in)">
                                      <p:cBhvr>
                                        <p:cTn id="12" dur="500"/>
                                        <p:tgtEl>
                                          <p:spTgt spid="26317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63171">
                                            <p:txEl>
                                              <p:pRg st="4" end="4"/>
                                            </p:txEl>
                                          </p:spTgt>
                                        </p:tgtEl>
                                        <p:attrNameLst>
                                          <p:attrName>style.visibility</p:attrName>
                                        </p:attrNameLst>
                                      </p:cBhvr>
                                      <p:to>
                                        <p:strVal val="visible"/>
                                      </p:to>
                                    </p:set>
                                    <p:animEffect transition="in" filter="checkerboard(across)">
                                      <p:cBhvr>
                                        <p:cTn id="17" dur="500"/>
                                        <p:tgtEl>
                                          <p:spTgt spid="26317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63171">
                                            <p:txEl>
                                              <p:pRg st="6" end="6"/>
                                            </p:txEl>
                                          </p:spTgt>
                                        </p:tgtEl>
                                        <p:attrNameLst>
                                          <p:attrName>style.visibility</p:attrName>
                                        </p:attrNameLst>
                                      </p:cBhvr>
                                      <p:to>
                                        <p:strVal val="visible"/>
                                      </p:to>
                                    </p:set>
                                    <p:animEffect transition="in" filter="checkerboard(across)">
                                      <p:cBhvr>
                                        <p:cTn id="22" dur="500"/>
                                        <p:tgtEl>
                                          <p:spTgt spid="2631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8177" name="Picture 2" descr="Sanhedrin at Night"/>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Rectangle 3"/>
          <p:cNvSpPr>
            <a:spLocks noGrp="1" noChangeArrowheads="1"/>
          </p:cNvSpPr>
          <p:nvPr>
            <p:ph type="title"/>
          </p:nvPr>
        </p:nvSpPr>
        <p:spPr>
          <a:xfrm>
            <a:off x="-381000" y="-26988"/>
            <a:ext cx="8915400" cy="788988"/>
          </a:xfrm>
          <a:effectLst>
            <a:outerShdw blurRad="63500" dist="107763" dir="2700000" algn="ctr" rotWithShape="0">
              <a:srgbClr val="000000">
                <a:alpha val="74998"/>
              </a:srgbClr>
            </a:outerShdw>
          </a:effectLst>
        </p:spPr>
        <p:txBody>
          <a:bodyPr/>
          <a:lstStyle/>
          <a:p>
            <a:pPr algn="l" eaLnBrk="1" hangingPunct="1">
              <a:defRPr/>
            </a:pPr>
            <a:r>
              <a:rPr lang="ar-JO" dirty="0">
                <a:ea typeface="ＭＳ Ｐゴシック" charset="0"/>
                <a:cs typeface="Arial" panose="020B0604020202020204" pitchFamily="34" charset="0"/>
              </a:rPr>
              <a:t>قيافا والمحاكمة غير القانونية</a:t>
            </a:r>
            <a:endParaRPr lang="en-US" dirty="0">
              <a:ea typeface="ＭＳ Ｐゴシック" charset="0"/>
              <a:cs typeface="Arial" panose="020B0604020202020204" pitchFamily="34" charset="0"/>
            </a:endParaRPr>
          </a:p>
        </p:txBody>
      </p:sp>
      <p:sp>
        <p:nvSpPr>
          <p:cNvPr id="6" name="Rectangle 4"/>
          <p:cNvSpPr txBox="1">
            <a:spLocks noChangeArrowheads="1"/>
          </p:cNvSpPr>
          <p:nvPr/>
        </p:nvSpPr>
        <p:spPr bwMode="auto">
          <a:xfrm>
            <a:off x="1258888" y="1557338"/>
            <a:ext cx="6984159" cy="4953000"/>
          </a:xfrm>
          <a:prstGeom prst="rect">
            <a:avLst/>
          </a:prstGeom>
          <a:noFill/>
          <a:ln>
            <a:noFill/>
          </a:ln>
          <a:effectLst/>
        </p:spPr>
        <p:txBody>
          <a:bodyPr/>
          <a:lstStyle>
            <a:defPPr>
              <a:defRPr lang="en-US"/>
            </a:defPPr>
            <a:lvl1pPr marL="342900" indent="-342900" eaLnBrk="1" hangingPunct="1">
              <a:spcBef>
                <a:spcPct val="20000"/>
              </a:spcBef>
              <a:buClr>
                <a:schemeClr val="hlink"/>
              </a:buClr>
              <a:buSzPct val="60000"/>
              <a:buFont typeface="Wingdings" charset="0"/>
              <a:buChar char="n"/>
              <a:defRPr sz="3200" b="1">
                <a:effectLst>
                  <a:outerShdw blurRad="50800" dist="101600" dir="2700000" algn="tl" rotWithShape="0">
                    <a:srgbClr val="000000">
                      <a:alpha val="96000"/>
                    </a:srgbClr>
                  </a:outerShdw>
                </a:effectLst>
                <a:latin typeface="Verdana"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اجتماع مغلق</a:t>
            </a:r>
            <a:endParaRPr kumimoji="0" lang="en-US"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في بيت قيافا</a:t>
            </a:r>
            <a:endParaRPr kumimoji="0" lang="en-US"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أقيمت في الليل</a:t>
            </a:r>
            <a:endParaRPr kumimoji="0" lang="en-US"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لا تهم محددة</a:t>
            </a:r>
            <a:endParaRPr kumimoji="0" lang="en-US"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تغيير التهم</a:t>
            </a:r>
            <a:endParaRPr kumimoji="0" lang="en-US"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لا هيئة دفاع</a:t>
            </a:r>
            <a:endParaRPr kumimoji="0" lang="en-US"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الحكم</a:t>
            </a:r>
            <a:r>
              <a:rPr kumimoji="0" lang="ar-JO" sz="3200" u="none" strike="noStrike" kern="1200" cap="none" spc="0" normalizeH="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 محدد سلفاً</a:t>
            </a:r>
            <a:endParaRPr kumimoji="0" lang="en-US"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lang="ar-JO" noProof="0" dirty="0">
                <a:solidFill>
                  <a:srgbClr val="FFFFFF"/>
                </a:solidFill>
                <a:latin typeface="Arial" panose="020B0604020202020204" pitchFamily="34" charset="0"/>
                <a:ea typeface="ＭＳ Ｐゴシック" charset="0"/>
                <a:cs typeface="Arial" panose="020B0604020202020204" pitchFamily="34" charset="0"/>
              </a:rPr>
              <a:t>الرشوة</a:t>
            </a:r>
            <a:endParaRPr kumimoji="0" lang="en-US"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لا فترة انتظار</a:t>
            </a:r>
            <a:endParaRPr kumimoji="0" lang="en-US"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7415" name="Text Box 7"/>
          <p:cNvSpPr txBox="1">
            <a:spLocks noChangeArrowheads="1"/>
          </p:cNvSpPr>
          <p:nvPr/>
        </p:nvSpPr>
        <p:spPr bwMode="auto">
          <a:xfrm rot="19930816">
            <a:off x="-992933" y="101121"/>
            <a:ext cx="7704926" cy="6247864"/>
          </a:xfrm>
          <a:prstGeom prst="rect">
            <a:avLst/>
          </a:prstGeom>
          <a:noFill/>
          <a:ln>
            <a:noFill/>
          </a:ln>
          <a:effectLst>
            <a:outerShdw blurRad="63500" dist="107763" dir="18900000" algn="ctr" rotWithShape="0">
              <a:srgbClr val="000000">
                <a:alpha val="74998"/>
              </a:srgbClr>
            </a:outerShdw>
          </a:effec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غير قانوني</a:t>
            </a:r>
            <a:endParaRPr kumimoji="0" lang="en-US" sz="20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7482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p:cTn id="12"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p:cTn id="17"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2" end="2"/>
                                            </p:txEl>
                                          </p:spTgt>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1500"/>
                            </p:stCondLst>
                            <p:childTnLst>
                              <p:par>
                                <p:cTn id="20" presetID="17" presetClass="entr" presetSubtype="10" fill="hold" grpId="0" nodeType="after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 calcmode="lin" valueType="num">
                                      <p:cBhvr>
                                        <p:cTn id="22"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6">
                                            <p:txEl>
                                              <p:pRg st="3" end="3"/>
                                            </p:txEl>
                                          </p:spTgt>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2000"/>
                            </p:stCondLst>
                            <p:childTnLst>
                              <p:par>
                                <p:cTn id="25" presetID="17" presetClass="entr" presetSubtype="10" fill="hold" grpId="0" nodeType="after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p:cTn id="27"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6">
                                            <p:txEl>
                                              <p:pRg st="4" end="4"/>
                                            </p:txEl>
                                          </p:spTgt>
                                        </p:tgtEl>
                                        <p:attrNameLst>
                                          <p:attrName>ppt_h</p:attrName>
                                        </p:attrNameLst>
                                      </p:cBhvr>
                                      <p:tavLst>
                                        <p:tav tm="0">
                                          <p:val>
                                            <p:strVal val="#ppt_h"/>
                                          </p:val>
                                        </p:tav>
                                        <p:tav tm="100000">
                                          <p:val>
                                            <p:strVal val="#ppt_h"/>
                                          </p:val>
                                        </p:tav>
                                      </p:tavLst>
                                    </p:anim>
                                  </p:childTnLst>
                                </p:cTn>
                              </p:par>
                            </p:childTnLst>
                          </p:cTn>
                        </p:par>
                        <p:par>
                          <p:cTn id="29" fill="hold" nodeType="afterGroup">
                            <p:stCondLst>
                              <p:cond delay="2500"/>
                            </p:stCondLst>
                            <p:childTnLst>
                              <p:par>
                                <p:cTn id="30" presetID="17" presetClass="entr" presetSubtype="10" fill="hold" grpId="0" nodeType="after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 calcmode="lin" valueType="num">
                                      <p:cBhvr>
                                        <p:cTn id="32"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6">
                                            <p:txEl>
                                              <p:pRg st="5" end="5"/>
                                            </p:txEl>
                                          </p:spTgt>
                                        </p:tgtEl>
                                        <p:attrNameLst>
                                          <p:attrName>ppt_h</p:attrName>
                                        </p:attrNameLst>
                                      </p:cBhvr>
                                      <p:tavLst>
                                        <p:tav tm="0">
                                          <p:val>
                                            <p:strVal val="#ppt_h"/>
                                          </p:val>
                                        </p:tav>
                                        <p:tav tm="100000">
                                          <p:val>
                                            <p:strVal val="#ppt_h"/>
                                          </p:val>
                                        </p:tav>
                                      </p:tavLst>
                                    </p:anim>
                                  </p:childTnLst>
                                </p:cTn>
                              </p:par>
                            </p:childTnLst>
                          </p:cTn>
                        </p:par>
                        <p:par>
                          <p:cTn id="34" fill="hold" nodeType="afterGroup">
                            <p:stCondLst>
                              <p:cond delay="3000"/>
                            </p:stCondLst>
                            <p:childTnLst>
                              <p:par>
                                <p:cTn id="35" presetID="17" presetClass="entr" presetSubtype="10" fill="hold" grpId="0" nodeType="after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 calcmode="lin" valueType="num">
                                      <p:cBhvr>
                                        <p:cTn id="37"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6">
                                            <p:txEl>
                                              <p:pRg st="6" end="6"/>
                                            </p:txEl>
                                          </p:spTgt>
                                        </p:tgtEl>
                                        <p:attrNameLst>
                                          <p:attrName>ppt_h</p:attrName>
                                        </p:attrNameLst>
                                      </p:cBhvr>
                                      <p:tavLst>
                                        <p:tav tm="0">
                                          <p:val>
                                            <p:strVal val="#ppt_h"/>
                                          </p:val>
                                        </p:tav>
                                        <p:tav tm="100000">
                                          <p:val>
                                            <p:strVal val="#ppt_h"/>
                                          </p:val>
                                        </p:tav>
                                      </p:tavLst>
                                    </p:anim>
                                  </p:childTnLst>
                                </p:cTn>
                              </p:par>
                            </p:childTnLst>
                          </p:cTn>
                        </p:par>
                        <p:par>
                          <p:cTn id="39" fill="hold">
                            <p:stCondLst>
                              <p:cond delay="3500"/>
                            </p:stCondLst>
                            <p:childTnLst>
                              <p:par>
                                <p:cTn id="40" presetID="17" presetClass="entr" presetSubtype="10" fill="hold" grpId="0" nodeType="after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 calcmode="lin" valueType="num">
                                      <p:cBhvr>
                                        <p:cTn id="42"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6">
                                            <p:txEl>
                                              <p:pRg st="7" end="7"/>
                                            </p:txEl>
                                          </p:spTgt>
                                        </p:tgtEl>
                                        <p:attrNameLst>
                                          <p:attrName>ppt_h</p:attrName>
                                        </p:attrNameLst>
                                      </p:cBhvr>
                                      <p:tavLst>
                                        <p:tav tm="0">
                                          <p:val>
                                            <p:strVal val="#ppt_h"/>
                                          </p:val>
                                        </p:tav>
                                        <p:tav tm="100000">
                                          <p:val>
                                            <p:strVal val="#ppt_h"/>
                                          </p:val>
                                        </p:tav>
                                      </p:tavLst>
                                    </p:anim>
                                  </p:childTnLst>
                                </p:cTn>
                              </p:par>
                            </p:childTnLst>
                          </p:cTn>
                        </p:par>
                        <p:par>
                          <p:cTn id="44" fill="hold" nodeType="afterGroup">
                            <p:stCondLst>
                              <p:cond delay="4000"/>
                            </p:stCondLst>
                            <p:childTnLst>
                              <p:par>
                                <p:cTn id="45" presetID="17" presetClass="entr" presetSubtype="10" fill="hold" grpId="0" nodeType="after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 calcmode="lin" valueType="num">
                                      <p:cBhvr>
                                        <p:cTn id="47" dur="500" fill="hold"/>
                                        <p:tgtEl>
                                          <p:spTgt spid="6">
                                            <p:txEl>
                                              <p:pRg st="8" end="8"/>
                                            </p:txEl>
                                          </p:spTgt>
                                        </p:tgtEl>
                                        <p:attrNameLst>
                                          <p:attrName>ppt_w</p:attrName>
                                        </p:attrNameLst>
                                      </p:cBhvr>
                                      <p:tavLst>
                                        <p:tav tm="0">
                                          <p:val>
                                            <p:fltVal val="0"/>
                                          </p:val>
                                        </p:tav>
                                        <p:tav tm="100000">
                                          <p:val>
                                            <p:strVal val="#ppt_w"/>
                                          </p:val>
                                        </p:tav>
                                      </p:tavLst>
                                    </p:anim>
                                    <p:anim calcmode="lin" valueType="num">
                                      <p:cBhvr>
                                        <p:cTn id="48" dur="500" fill="hold"/>
                                        <p:tgtEl>
                                          <p:spTgt spid="6">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499"/>
                                          </p:stCondLst>
                                        </p:cTn>
                                        <p:tgtEl>
                                          <p:spTgt spid="17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advAuto="0"/>
      <p:bldP spid="17415"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إنكار بطرس</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171</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26: 58، 69-75، مرقس 14: 54، 66-72، لوقا 22: 54ب-62</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18: 15-18، 25-27</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30134"/>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ينكر بطرس الرب ثلاث مرات وهذا يظهر دقة تنبؤ المسيح وعدم كفاية</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بطرس</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بعيداً عن حضور يسوع أثناء وجوده بصحبة أعدائه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857154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a:xfrm>
            <a:off x="539750" y="1"/>
            <a:ext cx="8153400" cy="936625"/>
          </a:xfrm>
        </p:spPr>
        <p:txBody>
          <a:bodyPr anchor="ctr"/>
          <a:lstStyle/>
          <a:p>
            <a:pPr>
              <a:defRPr/>
            </a:pPr>
            <a:r>
              <a:rPr lang="ar-JO" dirty="0">
                <a:effectLst>
                  <a:outerShdw blurRad="38100" dist="38100" dir="2700000" algn="tl">
                    <a:srgbClr val="666633"/>
                  </a:outerShdw>
                </a:effectLst>
                <a:latin typeface="Arial" panose="020B0604020202020204" pitchFamily="34" charset="0"/>
              </a:rPr>
              <a:t>دعوة بطرس</a:t>
            </a:r>
            <a:endParaRPr lang="en-US" dirty="0">
              <a:effectLst>
                <a:outerShdw blurRad="38100" dist="38100" dir="2700000" algn="tl">
                  <a:srgbClr val="666633"/>
                </a:outerShdw>
              </a:effectLst>
              <a:latin typeface="Arial" panose="020B0604020202020204" pitchFamily="34" charset="0"/>
            </a:endParaRPr>
          </a:p>
        </p:txBody>
      </p:sp>
      <p:sp>
        <p:nvSpPr>
          <p:cNvPr id="4" name="Title 1"/>
          <p:cNvSpPr txBox="1">
            <a:spLocks/>
          </p:cNvSpPr>
          <p:nvPr/>
        </p:nvSpPr>
        <p:spPr bwMode="auto">
          <a:xfrm>
            <a:off x="539750" y="620713"/>
            <a:ext cx="6264275" cy="72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261" tIns="45631" rIns="91261" bIns="45631" anchor="ct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outerShdw blurRad="38100" dist="38100" dir="2700000" algn="tl">
                    <a:srgbClr val="666633"/>
                  </a:outerShdw>
                </a:effectLst>
                <a:uLnTx/>
                <a:uFillTx/>
                <a:latin typeface="Arial" panose="020B0604020202020204" pitchFamily="34" charset="0"/>
                <a:ea typeface="ＭＳ Ｐゴシック" charset="0"/>
                <a:cs typeface="Arial" panose="020B0604020202020204" pitchFamily="34" charset="0"/>
              </a:rPr>
              <a:t>(</a:t>
            </a:r>
            <a:r>
              <a:rPr lang="ar-JO" sz="3200" b="1" dirty="0">
                <a:solidFill>
                  <a:srgbClr val="FFFFFF"/>
                </a:solidFill>
                <a:effectLst>
                  <a:outerShdw blurRad="38100" dist="38100" dir="2700000" algn="tl">
                    <a:srgbClr val="666633"/>
                  </a:outerShdw>
                </a:effectLst>
                <a:latin typeface="Arial" panose="020B0604020202020204" pitchFamily="34" charset="0"/>
                <a:cs typeface="Arial" panose="020B0604020202020204" pitchFamily="34" charset="0"/>
              </a:rPr>
              <a:t>مصدر إنجيل مرقس</a:t>
            </a:r>
            <a:r>
              <a:rPr kumimoji="0" lang="en-US" sz="3200" b="1" u="none" strike="noStrike" kern="1200" cap="none" spc="0" normalizeH="0" baseline="0" noProof="0" dirty="0">
                <a:ln>
                  <a:noFill/>
                </a:ln>
                <a:solidFill>
                  <a:srgbClr val="FFFFFF"/>
                </a:solidFill>
                <a:effectLst>
                  <a:outerShdw blurRad="38100" dist="38100" dir="2700000" algn="tl">
                    <a:srgbClr val="666633"/>
                  </a:outerShd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852836545"/>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a:xfrm>
            <a:off x="533400" y="188913"/>
            <a:ext cx="8153400" cy="936625"/>
          </a:xfrm>
        </p:spPr>
        <p:txBody>
          <a:bodyPr/>
          <a:lstStyle/>
          <a:p>
            <a:pPr>
              <a:defRPr/>
            </a:pPr>
            <a:r>
              <a:rPr lang="ar-JO" dirty="0">
                <a:effectLst>
                  <a:outerShdw blurRad="38100" dist="38100" dir="2700000" algn="tl">
                    <a:srgbClr val="666633"/>
                  </a:outerShdw>
                </a:effectLst>
                <a:latin typeface="Arial" panose="020B0604020202020204" pitchFamily="34" charset="0"/>
              </a:rPr>
              <a:t>إنكارات بطرس</a:t>
            </a:r>
            <a:endParaRPr lang="en-US" dirty="0">
              <a:effectLst>
                <a:outerShdw blurRad="38100" dist="38100" dir="2700000" algn="tl">
                  <a:srgbClr val="666633"/>
                </a:outerShdw>
              </a:effectLst>
            </a:endParaRPr>
          </a:p>
        </p:txBody>
      </p:sp>
    </p:spTree>
    <p:extLst>
      <p:ext uri="{BB962C8B-B14F-4D97-AF65-F5344CB8AC3E}">
        <p14:creationId xmlns:p14="http://schemas.microsoft.com/office/powerpoint/2010/main" val="1158552058"/>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15901" y="5013333"/>
            <a:ext cx="9109075" cy="923925"/>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بطرس ينكر يسوع</a:t>
            </a:r>
            <a:endParaRPr kumimoji="0" lang="en-US"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5907" y="2060575"/>
            <a:ext cx="2911300" cy="2062067"/>
          </a:xfrm>
          <a:prstGeom prst="rect">
            <a:avLst/>
          </a:prstGeom>
          <a:noFill/>
        </p:spPr>
        <p:txBody>
          <a:bodyPr wrap="none" lIns="91403" tIns="45702" rIns="91403" bIns="45702">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متى 26: 69-75</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14: 66-72</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لوقا 22: 54-62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a:t>
            </a:r>
            <a:r>
              <a:rPr kumimoji="0" lang="ar-JO" sz="3200" b="1" u="none" strike="noStrike" kern="1200" cap="none" spc="0" normalizeH="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 18: 15-27</a:t>
            </a:r>
            <a:endParaRPr kumimoji="0" lang="en-US"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
        <p:nvSpPr>
          <p:cNvPr id="8" name="TextBox 7"/>
          <p:cNvSpPr txBox="1"/>
          <p:nvPr/>
        </p:nvSpPr>
        <p:spPr>
          <a:xfrm>
            <a:off x="215901" y="4695833"/>
            <a:ext cx="1377225" cy="461628"/>
          </a:xfrm>
          <a:prstGeom prst="rect">
            <a:avLst/>
          </a:prstGeom>
          <a:noFill/>
        </p:spPr>
        <p:txBody>
          <a:bodyPr wrap="non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grpSp>
        <p:nvGrpSpPr>
          <p:cNvPr id="9" name="Group 8"/>
          <p:cNvGrpSpPr/>
          <p:nvPr/>
        </p:nvGrpSpPr>
        <p:grpSpPr>
          <a:xfrm>
            <a:off x="323528" y="260648"/>
            <a:ext cx="3456896" cy="1551664"/>
            <a:chOff x="5508104" y="620689"/>
            <a:chExt cx="3456896" cy="1551664"/>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6" cstate="print"/>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11" name="TextBox 10"/>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4228946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9564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381591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345802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694174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62191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F04FAA9-5DFF-467B-86AF-3BF21B7EC275}"/>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1F1CE7-612F-4705-B20B-2AE01818C497}" type="slidenum">
              <a:rPr kumimoji="0" lang="en-US" altLang="en-US" sz="1200" u="none" strike="noStrike" kern="1200" cap="none" spc="0" normalizeH="0" baseline="0" noProof="0" smtClean="0">
                <a:ln>
                  <a:noFill/>
                </a:ln>
                <a:solidFill>
                  <a:srgbClr val="FFFFFF"/>
                </a:solidFill>
                <a:effectLst/>
                <a:uLnTx/>
                <a:uFillTx/>
                <a:latin typeface="Arial" panose="020B0604020202020204" pitchFamily="34" charset="0"/>
                <a:ea typeface="+mn-ea"/>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u="none" strike="noStrike" kern="1200" cap="none" spc="0" normalizeH="0" baseline="0" noProof="0" dirty="0">
              <a:ln>
                <a:noFill/>
              </a:ln>
              <a:solidFill>
                <a:srgbClr val="FFFFFF"/>
              </a:solidFill>
              <a:effectLst/>
              <a:uLnTx/>
              <a:uFillTx/>
              <a:latin typeface="Arial" panose="020B0604020202020204" pitchFamily="34" charset="0"/>
              <a:ea typeface="+mn-ea"/>
            </a:endParaRPr>
          </a:p>
        </p:txBody>
      </p:sp>
      <p:sp>
        <p:nvSpPr>
          <p:cNvPr id="262146" name="Rectangle 2">
            <a:extLst>
              <a:ext uri="{FF2B5EF4-FFF2-40B4-BE49-F238E27FC236}">
                <a16:creationId xmlns:a16="http://schemas.microsoft.com/office/drawing/2014/main" id="{D294EE56-26A9-4449-A123-49442E51A704}"/>
              </a:ext>
            </a:extLst>
          </p:cNvPr>
          <p:cNvSpPr>
            <a:spLocks noGrp="1" noRot="1" noChangeArrowheads="1"/>
          </p:cNvSpPr>
          <p:nvPr>
            <p:ph type="title"/>
          </p:nvPr>
        </p:nvSpPr>
        <p:spPr/>
        <p:txBody>
          <a:bodyPr/>
          <a:lstStyle/>
          <a:p>
            <a:r>
              <a:rPr lang="ar-JO" altLang="en-US" dirty="0">
                <a:solidFill>
                  <a:srgbClr val="FFFF00"/>
                </a:solidFill>
              </a:rPr>
              <a:t>الأهداف</a:t>
            </a:r>
            <a:endParaRPr lang="en-US" altLang="en-US" dirty="0">
              <a:solidFill>
                <a:srgbClr val="FFFF00"/>
              </a:solidFill>
            </a:endParaRPr>
          </a:p>
        </p:txBody>
      </p:sp>
      <p:sp>
        <p:nvSpPr>
          <p:cNvPr id="262147" name="Rectangle 3">
            <a:extLst>
              <a:ext uri="{FF2B5EF4-FFF2-40B4-BE49-F238E27FC236}">
                <a16:creationId xmlns:a16="http://schemas.microsoft.com/office/drawing/2014/main" id="{4D5A7256-CAD3-4035-912D-1BC63F416E84}"/>
              </a:ext>
            </a:extLst>
          </p:cNvPr>
          <p:cNvSpPr>
            <a:spLocks noGrp="1" noChangeArrowheads="1"/>
          </p:cNvSpPr>
          <p:nvPr>
            <p:ph type="body" idx="1"/>
          </p:nvPr>
        </p:nvSpPr>
        <p:spPr/>
        <p:txBody>
          <a:bodyPr/>
          <a:lstStyle/>
          <a:p>
            <a:pPr algn="r" rtl="1">
              <a:lnSpc>
                <a:spcPct val="90000"/>
              </a:lnSpc>
            </a:pPr>
            <a:r>
              <a:rPr lang="ar-JO" altLang="en-US" dirty="0">
                <a:latin typeface="Verdana" panose="020B0604030504040204" pitchFamily="34" charset="0"/>
              </a:rPr>
              <a:t>اختبر محبة الله</a:t>
            </a:r>
            <a:endParaRPr lang="en-US" altLang="en-US" dirty="0">
              <a:latin typeface="Verdana" panose="020B0604030504040204" pitchFamily="34" charset="0"/>
            </a:endParaRPr>
          </a:p>
          <a:p>
            <a:pPr>
              <a:lnSpc>
                <a:spcPct val="90000"/>
              </a:lnSpc>
              <a:buFont typeface="Wingdings" panose="05000000000000000000" pitchFamily="2" charset="2"/>
              <a:buNone/>
            </a:pPr>
            <a:endParaRPr lang="en-US" altLang="en-US" dirty="0">
              <a:latin typeface="Verdana" panose="020B0604030504040204" pitchFamily="34" charset="0"/>
            </a:endParaRPr>
          </a:p>
          <a:p>
            <a:pPr algn="r" rtl="1">
              <a:lnSpc>
                <a:spcPct val="90000"/>
              </a:lnSpc>
            </a:pPr>
            <a:r>
              <a:rPr lang="ar-JO" altLang="en-US" dirty="0">
                <a:latin typeface="Verdana" panose="020B0604030504040204" pitchFamily="34" charset="0"/>
              </a:rPr>
              <a:t>أنظر جدية الخطية</a:t>
            </a:r>
            <a:endParaRPr lang="en-US" altLang="en-US" dirty="0">
              <a:latin typeface="Verdana" panose="020B0604030504040204" pitchFamily="34" charset="0"/>
            </a:endParaRPr>
          </a:p>
          <a:p>
            <a:pPr>
              <a:lnSpc>
                <a:spcPct val="90000"/>
              </a:lnSpc>
              <a:buFont typeface="Wingdings" panose="05000000000000000000" pitchFamily="2" charset="2"/>
              <a:buNone/>
            </a:pPr>
            <a:endParaRPr lang="en-US" altLang="en-US" dirty="0">
              <a:latin typeface="Verdana" panose="020B0604030504040204" pitchFamily="34" charset="0"/>
            </a:endParaRPr>
          </a:p>
          <a:p>
            <a:pPr algn="r" rtl="1">
              <a:lnSpc>
                <a:spcPct val="90000"/>
              </a:lnSpc>
            </a:pPr>
            <a:r>
              <a:rPr lang="ar-JO" altLang="en-US" dirty="0">
                <a:latin typeface="Verdana" panose="020B0604030504040204" pitchFamily="34" charset="0"/>
              </a:rPr>
              <a:t>كن شاكراً لما عمله المسيح</a:t>
            </a:r>
            <a:endParaRPr lang="en-US" altLang="en-US" dirty="0">
              <a:latin typeface="Verdana" panose="020B0604030504040204" pitchFamily="34" charset="0"/>
            </a:endParaRPr>
          </a:p>
          <a:p>
            <a:pPr>
              <a:lnSpc>
                <a:spcPct val="90000"/>
              </a:lnSpc>
              <a:buFont typeface="Wingdings" panose="05000000000000000000" pitchFamily="2" charset="2"/>
              <a:buNone/>
            </a:pPr>
            <a:endParaRPr lang="en-US" altLang="en-US" dirty="0">
              <a:latin typeface="Verdana" panose="020B0604030504040204" pitchFamily="34" charset="0"/>
            </a:endParaRPr>
          </a:p>
          <a:p>
            <a:pPr algn="r" rtl="1">
              <a:lnSpc>
                <a:spcPct val="90000"/>
              </a:lnSpc>
            </a:pPr>
            <a:r>
              <a:rPr lang="ar-JO" altLang="en-US" dirty="0">
                <a:latin typeface="Verdana" panose="020B0604030504040204" pitchFamily="34" charset="0"/>
              </a:rPr>
              <a:t>اتبع مثال المسيح</a:t>
            </a:r>
            <a:endParaRPr lang="en-US" altLang="en-US" dirty="0">
              <a:latin typeface="Verdana" panose="020B0604030504040204" pitchFamily="34" charset="0"/>
            </a:endParaRPr>
          </a:p>
          <a:p>
            <a:pPr>
              <a:lnSpc>
                <a:spcPct val="90000"/>
              </a:lnSpc>
              <a:buFont typeface="Wingdings" panose="05000000000000000000" pitchFamily="2" charset="2"/>
              <a:buNone/>
            </a:pPr>
            <a:r>
              <a:rPr lang="en-US" altLang="en-US" dirty="0"/>
              <a:t> </a:t>
            </a:r>
          </a:p>
        </p:txBody>
      </p:sp>
    </p:spTree>
    <p:extLst>
      <p:ext uri="{BB962C8B-B14F-4D97-AF65-F5344CB8AC3E}">
        <p14:creationId xmlns:p14="http://schemas.microsoft.com/office/powerpoint/2010/main" val="50338689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62147">
                                            <p:txEl>
                                              <p:pRg st="0" end="0"/>
                                            </p:txEl>
                                          </p:spTgt>
                                        </p:tgtEl>
                                        <p:attrNameLst>
                                          <p:attrName>style.visibility</p:attrName>
                                        </p:attrNameLst>
                                      </p:cBhvr>
                                      <p:to>
                                        <p:strVal val="visible"/>
                                      </p:to>
                                    </p:set>
                                    <p:animEffect transition="in" filter="box(in)">
                                      <p:cBhvr>
                                        <p:cTn id="7" dur="500"/>
                                        <p:tgtEl>
                                          <p:spTgt spid="262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62147">
                                            <p:txEl>
                                              <p:pRg st="2" end="2"/>
                                            </p:txEl>
                                          </p:spTgt>
                                        </p:tgtEl>
                                        <p:attrNameLst>
                                          <p:attrName>style.visibility</p:attrName>
                                        </p:attrNameLst>
                                      </p:cBhvr>
                                      <p:to>
                                        <p:strVal val="visible"/>
                                      </p:to>
                                    </p:set>
                                    <p:animEffect transition="in" filter="blinds(horizontal)">
                                      <p:cBhvr>
                                        <p:cTn id="12" dur="500"/>
                                        <p:tgtEl>
                                          <p:spTgt spid="26214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62147">
                                            <p:txEl>
                                              <p:pRg st="4" end="4"/>
                                            </p:txEl>
                                          </p:spTgt>
                                        </p:tgtEl>
                                        <p:attrNameLst>
                                          <p:attrName>style.visibility</p:attrName>
                                        </p:attrNameLst>
                                      </p:cBhvr>
                                      <p:to>
                                        <p:strVal val="visible"/>
                                      </p:to>
                                    </p:set>
                                    <p:animEffect transition="in" filter="checkerboard(across)">
                                      <p:cBhvr>
                                        <p:cTn id="17" dur="500"/>
                                        <p:tgtEl>
                                          <p:spTgt spid="262147">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262147">
                                            <p:txEl>
                                              <p:pRg st="6" end="6"/>
                                            </p:txEl>
                                          </p:spTgt>
                                        </p:tgtEl>
                                        <p:attrNameLst>
                                          <p:attrName>style.visibility</p:attrName>
                                        </p:attrNameLst>
                                      </p:cBhvr>
                                      <p:to>
                                        <p:strVal val="visible"/>
                                      </p:to>
                                    </p:set>
                                    <p:anim calcmode="lin" valueType="num">
                                      <p:cBhvr additive="base">
                                        <p:cTn id="22" dur="500" fill="hold"/>
                                        <p:tgtEl>
                                          <p:spTgt spid="262147">
                                            <p:txEl>
                                              <p:pRg st="6" end="6"/>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6214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388164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359311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195946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570438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560208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cstate="print"/>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z="4000" b="1" spc="-120" dirty="0">
                <a:latin typeface="Arial" panose="020B0604020202020204" pitchFamily="34" charset="0"/>
                <a:ea typeface="ＭＳ Ｐゴシック"/>
                <a:cs typeface="Arial" panose="020B0604020202020204" pitchFamily="34" charset="0"/>
              </a:rPr>
              <a:t>Pictures courtesy of Big Book Media</a:t>
            </a:r>
            <a:br>
              <a:rPr lang="en-US" sz="4000" b="1" spc="-120" dirty="0">
                <a:latin typeface="Arial" panose="020B0604020202020204" pitchFamily="34" charset="0"/>
                <a:ea typeface="ＭＳ Ｐゴシック"/>
                <a:cs typeface="Arial" panose="020B0604020202020204" pitchFamily="34" charset="0"/>
              </a:rPr>
            </a:br>
            <a:r>
              <a:rPr lang="en-US" sz="4000" b="1" spc="-120" dirty="0">
                <a:latin typeface="Arial" panose="020B0604020202020204" pitchFamily="34" charset="0"/>
                <a:ea typeface="ＭＳ Ｐゴシック"/>
                <a:cs typeface="Arial" panose="020B0604020202020204" pitchFamily="34" charset="0"/>
              </a:rPr>
              <a:t>© All Rights Reserved.</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宋体"/>
                <a:cs typeface="Arial" panose="020B0604020202020204" pitchFamily="34" charset="0"/>
              </a:rPr>
              <a:t>BIG BOOK MEDIA</a:t>
            </a:r>
            <a:endParaRPr kumimoji="0" lang="en-GB" sz="8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ＭＳ Ｐゴシック" charset="0"/>
              <a:cs typeface="Arial" panose="020B0604020202020204" pitchFamily="34" charset="0"/>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ar-JO" sz="3200" b="1" i="0" u="none" strike="noStrike" kern="0" cap="none" spc="0" normalizeH="0" baseline="0" noProof="0" dirty="0">
                <a:ln>
                  <a:noFill/>
                </a:ln>
                <a:solidFill>
                  <a:srgbClr val="000000"/>
                </a:solidFill>
                <a:effectLst/>
                <a:uLnTx/>
                <a:uFillTx/>
                <a:latin typeface="Calibri"/>
                <a:ea typeface="ＭＳ Ｐゴシック"/>
                <a:cs typeface="DejaVu Sans"/>
              </a:rPr>
              <a:t>استخدمت بإذن</a:t>
            </a:r>
            <a:endParaRPr kumimoji="0" lang="en-US" sz="3200" b="1" i="0" u="none" strike="noStrike" kern="0" cap="none" spc="0" normalizeH="0" baseline="0" noProof="0" dirty="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17554675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rPr>
              <a:t>الكلمة في صور</a:t>
            </a:r>
            <a:endParaRPr lang="en-US" spc="-120" dirty="0">
              <a:solidFill>
                <a:schemeClr val="tx1">
                  <a:lumMod val="50000"/>
                  <a:lumOff val="50000"/>
                </a:schemeClr>
              </a:solidFill>
              <a:ea typeface="ＭＳ Ｐゴシック"/>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1333775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noProof="0" dirty="0">
                <a:solidFill>
                  <a:srgbClr val="FFFFFF"/>
                </a:solidFill>
                <a:effectLst>
                  <a:glow rad="228600">
                    <a:srgbClr val="000000"/>
                  </a:glow>
                </a:effectLst>
                <a:latin typeface="Arial" panose="020B0604020202020204" pitchFamily="34" charset="0"/>
                <a:cs typeface="Arial" panose="020B0604020202020204" pitchFamily="34" charset="0"/>
              </a:rPr>
              <a:t>4. إدانة السنهدريم</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172</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27: 1، مرقس 15:/ 1أ، لوقا 22: 66-71</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chemeClr val="bg1"/>
                </a:solidFill>
                <a:effectLst>
                  <a:glow rad="228600">
                    <a:srgbClr val="220011"/>
                  </a:glow>
                </a:effectLst>
                <a:latin typeface="Arial" panose="020B0604020202020204" pitchFamily="34" charset="0"/>
                <a:ea typeface="ＭＳ Ｐゴシック" charset="0"/>
                <a:cs typeface="Arial" panose="020B0604020202020204" pitchFamily="34" charset="0"/>
              </a:rPr>
              <a:t>حاول السنهدريم بأكمله بشكل غير قانوني بأن يصادق يسوع قبل الفجر على ما حدث بشكل غير قانوني أثناء الليل عندما كان جزء فقط من المحكمة حاضراً في منزل قيافا، وحكم عليه بالإعدام بتهمة التجديف</a:t>
            </a:r>
          </a:p>
        </p:txBody>
      </p:sp>
    </p:spTree>
    <p:extLst>
      <p:ext uri="{BB962C8B-B14F-4D97-AF65-F5344CB8AC3E}">
        <p14:creationId xmlns:p14="http://schemas.microsoft.com/office/powerpoint/2010/main" val="32880447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88705"/>
            <a:ext cx="8406094" cy="1754195"/>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يسوع أمام</a:t>
            </a:r>
          </a:p>
          <a:p>
            <a:pPr marL="0" marR="0" lvl="0" indent="0" algn="l" defTabSz="913545" rtl="0" eaLnBrk="0" fontAlgn="base" latinLnBrk="0" hangingPunct="0">
              <a:lnSpc>
                <a:spcPct val="100000"/>
              </a:lnSpc>
              <a:spcBef>
                <a:spcPct val="0"/>
              </a:spcBef>
              <a:spcAft>
                <a:spcPct val="0"/>
              </a:spcAft>
              <a:buClrTx/>
              <a:buSzTx/>
              <a:buFontTx/>
              <a:buNone/>
              <a:tabLst/>
              <a:defRPr/>
            </a:pPr>
            <a:r>
              <a:rPr lang="ar-JO" sz="54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السنهدريم</a:t>
            </a:r>
            <a:endParaRPr kumimoji="0" lang="en-US"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546765"/>
            <a:ext cx="3284849" cy="3231523"/>
          </a:xfrm>
          <a:prstGeom prst="rect">
            <a:avLst/>
          </a:prstGeom>
          <a:noFill/>
        </p:spPr>
        <p:txBody>
          <a:bodyPr wrap="square" lIns="91308" tIns="45655" rIns="91308" bIns="45655">
            <a:spAutoFit/>
          </a:bodyPr>
          <a:lstStyle/>
          <a:p>
            <a:pPr marL="0" marR="0" lvl="0" indent="0" algn="r" defTabSz="913545" rtl="0" eaLnBrk="0" fontAlgn="base" latinLnBrk="0" hangingPunct="0">
              <a:lnSpc>
                <a:spcPct val="100000"/>
              </a:lnSpc>
              <a:spcBef>
                <a:spcPct val="0"/>
              </a:spcBef>
              <a:spcAft>
                <a:spcPct val="0"/>
              </a:spcAft>
              <a:buClrTx/>
              <a:buSzTx/>
              <a:buFontTx/>
              <a:buNone/>
              <a:tabLst/>
              <a:defRPr/>
            </a:pPr>
            <a:r>
              <a:rPr lang="ar-JO" sz="34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متى 26: 57-67</a:t>
            </a:r>
          </a:p>
          <a:p>
            <a:pPr marL="0" marR="0" lvl="0" indent="0" algn="r" defTabSz="913545" rtl="0" eaLnBrk="0" fontAlgn="base" latinLnBrk="0" hangingPunct="0">
              <a:lnSpc>
                <a:spcPct val="100000"/>
              </a:lnSpc>
              <a:spcBef>
                <a:spcPct val="0"/>
              </a:spcBef>
              <a:spcAft>
                <a:spcPct val="0"/>
              </a:spcAft>
              <a:buClrTx/>
              <a:buSzTx/>
              <a:buFontTx/>
              <a:buNone/>
              <a:tabLst/>
              <a:defRPr/>
            </a:pPr>
            <a:r>
              <a:rPr kumimoji="0" lang="ar-JO" sz="3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مرقس 14: 53-65</a:t>
            </a:r>
          </a:p>
          <a:p>
            <a:pPr marL="0" marR="0" lvl="0" indent="0" algn="r" defTabSz="913545" rtl="0" eaLnBrk="0" fontAlgn="base" latinLnBrk="0" hangingPunct="0">
              <a:lnSpc>
                <a:spcPct val="100000"/>
              </a:lnSpc>
              <a:spcBef>
                <a:spcPct val="0"/>
              </a:spcBef>
              <a:spcAft>
                <a:spcPct val="0"/>
              </a:spcAft>
              <a:buClrTx/>
              <a:buSzTx/>
              <a:buFontTx/>
              <a:buNone/>
              <a:tabLst/>
              <a:defRPr/>
            </a:pPr>
            <a:r>
              <a:rPr lang="ar-JO" sz="34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لوقا 22: 66-71</a:t>
            </a:r>
          </a:p>
          <a:p>
            <a:pPr marL="0" marR="0" lvl="0" indent="0" algn="r" defTabSz="913545" rtl="0" eaLnBrk="0" fontAlgn="base" latinLnBrk="0" hangingPunct="0">
              <a:lnSpc>
                <a:spcPct val="100000"/>
              </a:lnSpc>
              <a:spcBef>
                <a:spcPct val="0"/>
              </a:spcBef>
              <a:spcAft>
                <a:spcPct val="0"/>
              </a:spcAft>
              <a:buClrTx/>
              <a:buSzTx/>
              <a:buFontTx/>
              <a:buNone/>
              <a:tabLst/>
              <a:defRPr/>
            </a:pPr>
            <a:r>
              <a:rPr kumimoji="0" lang="ar-JO" sz="3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يوحنا 18: 15-27</a:t>
            </a:r>
            <a:endParaRPr kumimoji="0" lang="en-US" sz="3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
        <p:nvSpPr>
          <p:cNvPr id="9" name="TextBox 8"/>
          <p:cNvSpPr txBox="1"/>
          <p:nvPr/>
        </p:nvSpPr>
        <p:spPr>
          <a:xfrm>
            <a:off x="318159" y="3833692"/>
            <a:ext cx="1291874" cy="418786"/>
          </a:xfrm>
          <a:prstGeom prst="rect">
            <a:avLst/>
          </a:prstGeom>
          <a:noFill/>
        </p:spPr>
        <p:txBody>
          <a:bodyPr wrap="none" lIns="64221" tIns="32108" rIns="64221" bIns="32108">
            <a:spAutoFit/>
          </a:bodyPr>
          <a:lstStyle/>
          <a:p>
            <a:pPr marL="0" marR="0" lvl="0" indent="0" algn="l" defTabSz="321295" rtl="0" eaLnBrk="0" fontAlgn="base" latinLnBrk="0" hangingPunct="0">
              <a:lnSpc>
                <a:spcPct val="100000"/>
              </a:lnSpc>
              <a:spcBef>
                <a:spcPct val="0"/>
              </a:spcBef>
              <a:spcAft>
                <a:spcPct val="0"/>
              </a:spcAft>
              <a:buClrTx/>
              <a:buSzTx/>
              <a:buFontTx/>
              <a:buNone/>
              <a:tabLst/>
              <a:defRPr/>
            </a:pPr>
            <a:r>
              <a:rPr kumimoji="0" lang="ar-JO"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grpSp>
        <p:nvGrpSpPr>
          <p:cNvPr id="8" name="Group 7"/>
          <p:cNvGrpSpPr/>
          <p:nvPr/>
        </p:nvGrpSpPr>
        <p:grpSpPr>
          <a:xfrm>
            <a:off x="395536" y="185829"/>
            <a:ext cx="3456896" cy="1551664"/>
            <a:chOff x="5508104" y="620689"/>
            <a:chExt cx="3456896" cy="1551664"/>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endParaRPr>
              </a:p>
            </p:txBody>
          </p:sp>
        </p:grpSp>
        <p:sp>
          <p:nvSpPr>
            <p:cNvPr id="12" name="TextBox 11"/>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6618781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939801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a:extLst>
              <a:ext uri="{FF2B5EF4-FFF2-40B4-BE49-F238E27FC236}">
                <a16:creationId xmlns:a16="http://schemas.microsoft.com/office/drawing/2014/main" id="{35456B05-4620-4820-A178-C797A93BB54C}"/>
              </a:ext>
            </a:extLst>
          </p:cNvPr>
          <p:cNvSpPr>
            <a:spLocks noGrp="1" noChangeArrowheads="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84CE49-2F2C-4F99-93EC-8D7F483CC1C6}"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88072" name="Rectangle 8">
            <a:extLst>
              <a:ext uri="{FF2B5EF4-FFF2-40B4-BE49-F238E27FC236}">
                <a16:creationId xmlns:a16="http://schemas.microsoft.com/office/drawing/2014/main" id="{CD00ED5F-CD3B-4DD8-A25C-5AB06DB7F3B1}"/>
              </a:ext>
            </a:extLst>
          </p:cNvPr>
          <p:cNvSpPr>
            <a:spLocks noGrp="1" noChangeArrowheads="1"/>
          </p:cNvSpPr>
          <p:nvPr>
            <p:ph type="ctrTitle"/>
          </p:nvPr>
        </p:nvSpPr>
        <p:spPr/>
        <p:txBody>
          <a:bodyPr/>
          <a:lstStyle/>
          <a:p>
            <a:r>
              <a:rPr lang="ar-JO" altLang="en-US" sz="6600" dirty="0">
                <a:solidFill>
                  <a:srgbClr val="FFFF00"/>
                </a:solidFill>
                <a:effectLst/>
                <a:latin typeface="Verdana" panose="020B0604030504040204" pitchFamily="34" charset="0"/>
              </a:rPr>
              <a:t>تحركات</a:t>
            </a:r>
            <a:br>
              <a:rPr lang="ar-JO" altLang="en-US" sz="6600" dirty="0">
                <a:solidFill>
                  <a:srgbClr val="FFFF00"/>
                </a:solidFill>
                <a:effectLst/>
                <a:latin typeface="Verdana" panose="020B0604030504040204" pitchFamily="34" charset="0"/>
              </a:rPr>
            </a:br>
            <a:r>
              <a:rPr lang="ar-JO" altLang="en-US" sz="6600" dirty="0">
                <a:solidFill>
                  <a:srgbClr val="FFFF00"/>
                </a:solidFill>
                <a:effectLst/>
                <a:latin typeface="Verdana" panose="020B0604030504040204" pitchFamily="34" charset="0"/>
              </a:rPr>
              <a:t>أسبوع الآلام</a:t>
            </a:r>
            <a:endParaRPr lang="en-US" altLang="en-US" sz="6600" dirty="0">
              <a:solidFill>
                <a:srgbClr val="FFFF00"/>
              </a:solidFill>
              <a:effectLst/>
              <a:latin typeface="Verdana" panose="020B0604030504040204" pitchFamily="34" charset="0"/>
            </a:endParaRPr>
          </a:p>
        </p:txBody>
      </p:sp>
    </p:spTree>
    <p:extLst>
      <p:ext uri="{BB962C8B-B14F-4D97-AF65-F5344CB8AC3E}">
        <p14:creationId xmlns:p14="http://schemas.microsoft.com/office/powerpoint/2010/main" val="71921134"/>
      </p:ext>
    </p:extLst>
  </p:cSld>
  <p:clrMapOvr>
    <a:masterClrMapping/>
  </p:clrMapOvr>
  <p:transition>
    <p:fade thruBlk="1"/>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033619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823778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07423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8598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03127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28452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543691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7827530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9930224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69334" y="224148"/>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5. موت يهوذا</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173</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27: 3-10</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1775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chemeClr val="bg1"/>
                </a:solidFill>
                <a:effectLst>
                  <a:glow rad="228600">
                    <a:srgbClr val="220011"/>
                  </a:glow>
                </a:effectLst>
                <a:latin typeface="Arial" panose="020B0604020202020204" pitchFamily="34" charset="0"/>
                <a:ea typeface="ＭＳ Ｐゴシック" charset="0"/>
                <a:cs typeface="Arial" panose="020B0604020202020204" pitchFamily="34" charset="0"/>
              </a:rPr>
              <a:t>يعيد يهوذا الثلاثين قطعة نقدية إلى الهيكل وينتحر شنقاً نادماً غير تائب ويستخدم المال لشراء مقبرة للأجانب لأن نبوات زكريا </a:t>
            </a:r>
          </a:p>
          <a:p>
            <a:pPr lvl="0" algn="ctr" defTabSz="914400" fontAlgn="base">
              <a:spcBef>
                <a:spcPct val="20000"/>
              </a:spcBef>
              <a:buClr>
                <a:srgbClr val="FFCC00"/>
              </a:buClr>
              <a:buSzPct val="70000"/>
              <a:defRPr/>
            </a:pPr>
            <a:r>
              <a:rPr lang="en-US" sz="3200" b="1" kern="0" dirty="0">
                <a:solidFill>
                  <a:schemeClr val="bg1"/>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JO" sz="3200" b="1" kern="0" dirty="0">
                <a:solidFill>
                  <a:schemeClr val="bg1"/>
                </a:solidFill>
                <a:effectLst>
                  <a:glow rad="228600">
                    <a:srgbClr val="220011"/>
                  </a:glow>
                </a:effectLst>
                <a:latin typeface="Arial" panose="020B0604020202020204" pitchFamily="34" charset="0"/>
                <a:ea typeface="ＭＳ Ｐゴシック" charset="0"/>
                <a:cs typeface="Arial" panose="020B0604020202020204" pitchFamily="34" charset="0"/>
              </a:rPr>
              <a:t>(11: 12-13) وإرميا (18: 1-4، 19: 1-3) سوف تتم</a:t>
            </a:r>
          </a:p>
          <a:p>
            <a:pPr lvl="0" algn="ctr" defTabSz="914400" fontAlgn="base">
              <a:spcBef>
                <a:spcPct val="20000"/>
              </a:spcBef>
              <a:buClr>
                <a:srgbClr val="FFCC00"/>
              </a:buClr>
              <a:buSzPct val="70000"/>
              <a:defRPr/>
            </a:pPr>
            <a:endParaRPr lang="ar-JO" sz="3200" b="1" kern="0" dirty="0">
              <a:solidFill>
                <a:schemeClr val="bg1"/>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endParaRPr kumimoji="0" lang="en-US" sz="3200" b="1" u="none" strike="noStrike" kern="0" cap="none" spc="0" normalizeH="0" baseline="0" noProof="0" dirty="0">
              <a:ln>
                <a:noFill/>
              </a:ln>
              <a:solidFill>
                <a:schemeClr val="bg1"/>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93518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ar-JO" sz="3600" b="1" dirty="0">
                <a:solidFill>
                  <a:schemeClr val="tx1"/>
                </a:solidFill>
                <a:effectLst/>
                <a:latin typeface="Arial" charset="0"/>
                <a:ea typeface="ＭＳ Ｐゴシック" charset="0"/>
                <a:cs typeface="Arial" charset="0"/>
              </a:rPr>
              <a:t>أسبوع</a:t>
            </a:r>
            <a:br>
              <a:rPr lang="ar-JO" sz="3600" b="1" dirty="0">
                <a:solidFill>
                  <a:schemeClr val="tx1"/>
                </a:solidFill>
                <a:effectLst/>
                <a:latin typeface="Arial" charset="0"/>
                <a:ea typeface="ＭＳ Ｐゴシック" charset="0"/>
                <a:cs typeface="Arial" charset="0"/>
              </a:rPr>
            </a:br>
            <a:r>
              <a:rPr lang="ar-JO" sz="3600" b="1" dirty="0">
                <a:solidFill>
                  <a:schemeClr val="tx1"/>
                </a:solidFill>
                <a:effectLst/>
                <a:latin typeface="Arial" charset="0"/>
                <a:ea typeface="ＭＳ Ｐゴシック" charset="0"/>
                <a:cs typeface="Arial" charset="0"/>
              </a:rPr>
              <a:t>الآلام</a:t>
            </a:r>
            <a:endParaRPr lang="en-US" sz="4000" b="1" dirty="0">
              <a:solidFill>
                <a:schemeClr val="tx1"/>
              </a:solidFill>
              <a:effectLst/>
              <a:latin typeface="Arial" charset="0"/>
              <a:ea typeface="ＭＳ Ｐゴシック" charset="0"/>
              <a:cs typeface="Arial"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Chalkboard" charset="0"/>
                  <a:ea typeface="ＭＳ Ｐゴシック" charset="0"/>
                </a:rPr>
                <a:t>الجمعة</a:t>
              </a:r>
              <a:endParaRPr kumimoji="0" lang="en-US"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Chalkboard" charset="0"/>
                <a:ea typeface="ＭＳ Ｐゴシック" charset="0"/>
              </a:endParaRP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7F"/>
                  </a:solidFill>
                  <a:effectLst>
                    <a:outerShdw blurRad="38100" dist="38100" dir="2700000" algn="tl">
                      <a:srgbClr val="000000"/>
                    </a:outerShdw>
                  </a:effectLst>
                  <a:uLnTx/>
                  <a:uFillTx/>
                  <a:latin typeface="Chalkboard" charset="0"/>
                  <a:ea typeface="ＭＳ Ｐゴシック" charset="0"/>
                </a:rPr>
                <a:t>الخميس</a:t>
              </a:r>
              <a:endParaRPr kumimoji="0" lang="en-US" sz="2400" b="0" i="0"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Chalkboard" charset="0"/>
                <a:ea typeface="ＭＳ Ｐゴシック" charset="0"/>
              </a:endParaRP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Chalkboard" charset="0"/>
                  <a:ea typeface="ＭＳ Ｐゴシック" charset="0"/>
                </a:rPr>
                <a:t>الأحد</a:t>
              </a:r>
              <a:endParaRPr kumimoji="0" lang="en-US"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Chalkboard" charset="0"/>
                <a:ea typeface="ＭＳ Ｐゴシック" charset="0"/>
              </a:endParaRP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800080"/>
                  </a:solidFill>
                  <a:effectLst>
                    <a:outerShdw blurRad="38100" dist="38100" dir="2700000" algn="tl">
                      <a:srgbClr val="000000"/>
                    </a:outerShdw>
                  </a:effectLst>
                  <a:uLnTx/>
                  <a:uFillTx/>
                  <a:latin typeface="Chalkboard" charset="0"/>
                  <a:ea typeface="ＭＳ Ｐゴシック" charset="0"/>
                </a:rPr>
                <a:t>الأحد</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32" name="Text Box 20"/>
            <p:cNvSpPr txBox="1">
              <a:spLocks noChangeArrowheads="1"/>
            </p:cNvSpPr>
            <p:nvPr/>
          </p:nvSpPr>
          <p:spPr bwMode="auto">
            <a:xfrm>
              <a:off x="1620" y="239"/>
              <a:ext cx="50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rPr>
                <a:t>الإثنين</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endParaRP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38" name="Text Box 26"/>
            <p:cNvSpPr txBox="1">
              <a:spLocks noChangeArrowheads="1"/>
            </p:cNvSpPr>
            <p:nvPr/>
          </p:nvSpPr>
          <p:spPr bwMode="auto">
            <a:xfrm>
              <a:off x="3360" y="511"/>
              <a:ext cx="532"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Chalkboard" charset="0"/>
                  <a:ea typeface="ＭＳ Ｐゴシック" charset="0"/>
                </a:rPr>
                <a:t>الثلاثاء</a:t>
              </a: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3999" name="Freeform 1055"/>
          <p:cNvSpPr>
            <a:spLocks/>
          </p:cNvSpPr>
          <p:nvPr/>
        </p:nvSpPr>
        <p:spPr bwMode="auto">
          <a:xfrm>
            <a:off x="1628741" y="3197629"/>
            <a:ext cx="6105559" cy="2328453"/>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00" name="Freeform 1056"/>
          <p:cNvSpPr>
            <a:spLocks/>
          </p:cNvSpPr>
          <p:nvPr/>
        </p:nvSpPr>
        <p:spPr bwMode="auto">
          <a:xfrm>
            <a:off x="1964567" y="2348158"/>
            <a:ext cx="3084512" cy="143110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Chalkboard" charset="0"/>
                  <a:ea typeface="ＭＳ Ｐゴシック" charset="0"/>
                </a:rPr>
                <a:t>السبت</a:t>
              </a:r>
              <a:endParaRPr kumimoji="0" lang="en-US"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Chalkboard" charset="0"/>
                <a:ea typeface="ＭＳ Ｐゴシック" charset="0"/>
              </a:endParaRP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rPr>
                <a:t>الجمعة</a:t>
              </a:r>
              <a:endParaRPr kumimoji="0" lang="en-US" sz="2400" b="1" i="0" u="none" strike="noStrike" kern="1200" cap="none" spc="0" normalizeH="0" baseline="0" noProof="0" dirty="0">
                <a:ln>
                  <a:noFill/>
                </a:ln>
                <a:solidFill>
                  <a:srgbClr val="000079"/>
                </a:solidFill>
                <a:effectLst>
                  <a:outerShdw blurRad="38100" dist="38100" dir="2700000" algn="tl">
                    <a:srgbClr val="000000"/>
                  </a:outerShdw>
                </a:effectLst>
                <a:uLnTx/>
                <a:uFillTx/>
                <a:latin typeface="Chalkboard" charset="0"/>
                <a:ea typeface="ＭＳ Ｐゴシック"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269324" name="Text Box 12"/>
            <p:cNvSpPr txBox="1">
              <a:spLocks noChangeArrowheads="1"/>
            </p:cNvSpPr>
            <p:nvPr/>
          </p:nvSpPr>
          <p:spPr bwMode="auto">
            <a:xfrm>
              <a:off x="4560" y="3237"/>
              <a:ext cx="48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Chalkboard" charset="0"/>
                  <a:ea typeface="ＭＳ Ｐゴシック" charset="0"/>
                </a:rPr>
                <a:t>السبت</a:t>
              </a:r>
              <a:endParaRPr kumimoji="0" lang="en-US"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Chalkboard" charset="0"/>
                <a:ea typeface="ＭＳ Ｐゴシック" charset="0"/>
              </a:endParaRPr>
            </a:p>
          </p:txBody>
        </p:sp>
      </p:grpSp>
      <p:sp>
        <p:nvSpPr>
          <p:cNvPr id="84014" name="Freeform 1070"/>
          <p:cNvSpPr>
            <a:spLocks/>
          </p:cNvSpPr>
          <p:nvPr/>
        </p:nvSpPr>
        <p:spPr bwMode="auto">
          <a:xfrm>
            <a:off x="2277095" y="2218941"/>
            <a:ext cx="2726670" cy="7199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5" name="Freeform 1071"/>
          <p:cNvSpPr>
            <a:spLocks/>
          </p:cNvSpPr>
          <p:nvPr/>
        </p:nvSpPr>
        <p:spPr bwMode="auto">
          <a:xfrm>
            <a:off x="2290998" y="1937353"/>
            <a:ext cx="568835" cy="7199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7" name="Freeform 1073"/>
          <p:cNvSpPr>
            <a:spLocks/>
          </p:cNvSpPr>
          <p:nvPr/>
        </p:nvSpPr>
        <p:spPr bwMode="auto">
          <a:xfrm>
            <a:off x="1907704" y="1690044"/>
            <a:ext cx="667711" cy="967308"/>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Garamond" charset="0"/>
                <a:ea typeface="ＭＳ Ｐゴシック" charset="0"/>
                <a:cs typeface="+mn-cs"/>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Chalkboard" charset="0"/>
                  <a:ea typeface="ＭＳ Ｐゴシック" charset="0"/>
                </a:rPr>
                <a:t>الأربعاء</a:t>
              </a:r>
              <a:endParaRPr kumimoji="0" lang="en-US"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Chalkboard" charset="0"/>
                <a:ea typeface="ＭＳ Ｐゴシック" charset="0"/>
              </a:endParaRP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64</a:t>
            </a: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201" name="Text Box 7"/>
          <p:cNvSpPr txBox="1">
            <a:spLocks noChangeArrowheads="1"/>
          </p:cNvSpPr>
          <p:nvPr/>
        </p:nvSpPr>
        <p:spPr bwMode="auto">
          <a:xfrm>
            <a:off x="8534400" y="30163"/>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39710" name="Group 798"/>
          <p:cNvGraphicFramePr>
            <a:graphicFrameLocks noGrp="1"/>
          </p:cNvGraphicFramePr>
          <p:nvPr>
            <p:ph type="tbl" idx="1"/>
          </p:nvPr>
        </p:nvGraphicFramePr>
        <p:xfrm>
          <a:off x="0" y="533400"/>
          <a:ext cx="9220200" cy="6477000"/>
        </p:xfrm>
        <a:graphic>
          <a:graphicData uri="http://schemas.openxmlformats.org/drawingml/2006/table">
            <a:tbl>
              <a:tblPr/>
              <a:tblGrid>
                <a:gridCol w="7620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1447800">
                  <a:extLst>
                    <a:ext uri="{9D8B030D-6E8A-4147-A177-3AD203B41FA5}">
                      <a16:colId xmlns:a16="http://schemas.microsoft.com/office/drawing/2014/main" val="20006"/>
                    </a:ext>
                  </a:extLst>
                </a:gridCol>
              </a:tblGrid>
              <a:tr h="46168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المحاكمة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القادة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النصوص</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التهم</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القانونية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النوع</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النتيجة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0"/>
                  </a:ext>
                </a:extLst>
              </a:tr>
              <a:tr h="180822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1.</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حنان          رئيس كهنة    اليهود السابق  (6-15 م)</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يوحنا 18: 13-23</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اتهامات ملفقة       بعدم احترام حنان. استجواب عام           لا شيء محدد</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غير قانونية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عقدت في الليل</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ظلم</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لا توجد تهم محددة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عنف</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اليهود والمتدينون</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وُجِد مذنباً بالإساءة والتهجم على قيافا</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200985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2.</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قيافا والسنهدريم</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(كان قيافا صهر حنان)</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(18-36 م)</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متى 26: 57-68</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مرقس 14: 53-65</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لوقا 22: 54، 63-65</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يوحنا 18: 24</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sng" strike="noStrike" cap="none" normalizeH="0" baseline="0" dirty="0">
                          <a:ln>
                            <a:noFill/>
                          </a:ln>
                          <a:solidFill>
                            <a:schemeClr val="bg1"/>
                          </a:solidFill>
                          <a:effectLst/>
                          <a:latin typeface="Arial Narrow" charset="0"/>
                          <a:ea typeface="ＭＳ Ｐゴシック" charset="0"/>
                          <a:cs typeface="Arial" charset="0"/>
                        </a:rPr>
                        <a:t>الإدعاء بأنه المسيا   ابن الله </a:t>
                      </a: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 تجديف</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غير قانونية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عقدت في الليل</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شهود زور</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عنف</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تحيز</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اليهود والمتدينون</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أعلان الإدانة بالتجديف والإساءة إلى السنهدريم</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(المحكمة العليا اليهودية)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219724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3.</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السنهدريم      (70 شيخاً يهوديًا) الذين كانت كلمتهم مطلوبة قبل أن يتم تسليمه للرومان</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متى 27: 1</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مرقس 15: 1</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لوقا 22: 66-71</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ادعى أنه ابن الله</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متهم </a:t>
                      </a:r>
                      <a:r>
                        <a:rPr kumimoji="0" lang="ar-JO" sz="1600" b="1" i="0" u="sng" strike="noStrike" cap="none" normalizeH="0" baseline="0" dirty="0">
                          <a:ln>
                            <a:noFill/>
                          </a:ln>
                          <a:solidFill>
                            <a:schemeClr val="bg1"/>
                          </a:solidFill>
                          <a:effectLst/>
                          <a:latin typeface="Arial Narrow" charset="0"/>
                          <a:ea typeface="ＭＳ Ｐゴシック" charset="0"/>
                          <a:cs typeface="Arial" charset="0"/>
                        </a:rPr>
                        <a:t>بالتجديف</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(يستحق الموت بموجب الشريعة اليهودية)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غير قانونية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محكمة الكنغر</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تغيير التهم</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لا شهود</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التصويت غير لائق</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اليهود والمتدينون</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إعلان الإدانة بالتجديف والإساءة إلى الحاكم الروماني بيلاطس</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bl>
          </a:graphicData>
        </a:graphic>
      </p:graphicFrame>
      <p:sp>
        <p:nvSpPr>
          <p:cNvPr id="179244" name="Title 51"/>
          <p:cNvSpPr>
            <a:spLocks noGrp="1"/>
          </p:cNvSpPr>
          <p:nvPr>
            <p:ph type="title"/>
          </p:nvPr>
        </p:nvSpPr>
        <p:spPr>
          <a:xfrm>
            <a:off x="0" y="0"/>
            <a:ext cx="9144000" cy="533400"/>
          </a:xfrm>
        </p:spPr>
        <p:txBody>
          <a:bodyPr/>
          <a:lstStyle/>
          <a:p>
            <a:pPr algn="ctr" eaLnBrk="1" hangingPunct="1"/>
            <a:r>
              <a:rPr lang="ar-JO" sz="3200" b="1" i="0" dirty="0">
                <a:solidFill>
                  <a:srgbClr val="FFFFFF"/>
                </a:solidFill>
                <a:latin typeface="Arial" charset="0"/>
                <a:cs typeface="Arial" charset="0"/>
              </a:rPr>
              <a:t>محاكمات اليهود ليسوع</a:t>
            </a:r>
            <a:endParaRPr lang="en-US" sz="3200" b="1" i="0" dirty="0">
              <a:solidFill>
                <a:srgbClr val="FFFFFF"/>
              </a:solidFill>
              <a:latin typeface="Arial" charset="0"/>
              <a:cs typeface="Arial"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2112" name="Group 128"/>
          <p:cNvGraphicFramePr>
            <a:graphicFrameLocks noGrp="1"/>
          </p:cNvGraphicFramePr>
          <p:nvPr>
            <p:ph type="tbl" idx="1"/>
          </p:nvPr>
        </p:nvGraphicFramePr>
        <p:xfrm>
          <a:off x="76200" y="501650"/>
          <a:ext cx="9067800" cy="6110288"/>
        </p:xfrm>
        <a:graphic>
          <a:graphicData uri="http://schemas.openxmlformats.org/drawingml/2006/table">
            <a:tbl>
              <a:tblPr/>
              <a:tblGrid>
                <a:gridCol w="831850">
                  <a:extLst>
                    <a:ext uri="{9D8B030D-6E8A-4147-A177-3AD203B41FA5}">
                      <a16:colId xmlns:a16="http://schemas.microsoft.com/office/drawing/2014/main" val="20000"/>
                    </a:ext>
                  </a:extLst>
                </a:gridCol>
                <a:gridCol w="1284288">
                  <a:extLst>
                    <a:ext uri="{9D8B030D-6E8A-4147-A177-3AD203B41FA5}">
                      <a16:colId xmlns:a16="http://schemas.microsoft.com/office/drawing/2014/main" val="20001"/>
                    </a:ext>
                  </a:extLst>
                </a:gridCol>
                <a:gridCol w="1284287">
                  <a:extLst>
                    <a:ext uri="{9D8B030D-6E8A-4147-A177-3AD203B41FA5}">
                      <a16:colId xmlns:a16="http://schemas.microsoft.com/office/drawing/2014/main" val="20002"/>
                    </a:ext>
                  </a:extLst>
                </a:gridCol>
                <a:gridCol w="15875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gridCol w="755650">
                  <a:extLst>
                    <a:ext uri="{9D8B030D-6E8A-4147-A177-3AD203B41FA5}">
                      <a16:colId xmlns:a16="http://schemas.microsoft.com/office/drawing/2014/main" val="20005"/>
                    </a:ext>
                  </a:extLst>
                </a:gridCol>
                <a:gridCol w="1587500">
                  <a:extLst>
                    <a:ext uri="{9D8B030D-6E8A-4147-A177-3AD203B41FA5}">
                      <a16:colId xmlns:a16="http://schemas.microsoft.com/office/drawing/2014/main" val="20006"/>
                    </a:ext>
                  </a:extLst>
                </a:gridCol>
              </a:tblGrid>
              <a:tr h="422306">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700" b="1" i="0" u="none" strike="noStrike" cap="none" normalizeH="0" baseline="0" dirty="0">
                          <a:ln>
                            <a:noFill/>
                          </a:ln>
                          <a:solidFill>
                            <a:schemeClr val="bg1"/>
                          </a:solidFill>
                          <a:effectLst/>
                          <a:latin typeface="Arial Narrow" charset="0"/>
                          <a:ea typeface="ＭＳ Ｐゴシック" charset="0"/>
                          <a:cs typeface="Arial" charset="0"/>
                        </a:rPr>
                        <a:t>المحاكمة</a:t>
                      </a:r>
                      <a:endParaRPr kumimoji="0" lang="en-US" sz="1700" b="1" i="0" u="none" strike="noStrike" cap="none" normalizeH="0" baseline="0" dirty="0">
                        <a:ln>
                          <a:noFill/>
                        </a:ln>
                        <a:solidFill>
                          <a:schemeClr val="bg1"/>
                        </a:solidFill>
                        <a:effectLst/>
                        <a:latin typeface="Arial Narrow" charset="0"/>
                        <a:ea typeface="ＭＳ Ｐゴシック" charset="0"/>
                        <a:cs typeface="Arial" charset="0"/>
                      </a:endParaRP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700" b="1" i="0" u="none" strike="noStrike" cap="none" normalizeH="0" baseline="0" dirty="0">
                          <a:ln>
                            <a:noFill/>
                          </a:ln>
                          <a:solidFill>
                            <a:schemeClr val="bg1"/>
                          </a:solidFill>
                          <a:effectLst/>
                          <a:latin typeface="Arial Narrow" charset="0"/>
                          <a:ea typeface="ＭＳ Ｐゴシック" charset="0"/>
                          <a:cs typeface="Arial" charset="0"/>
                        </a:rPr>
                        <a:t>القادة</a:t>
                      </a:r>
                      <a:endParaRPr kumimoji="0" lang="en-US" sz="1700" b="1" i="0" u="none" strike="noStrike" cap="none" normalizeH="0" baseline="0" dirty="0">
                        <a:ln>
                          <a:noFill/>
                        </a:ln>
                        <a:solidFill>
                          <a:schemeClr val="bg1"/>
                        </a:solidFill>
                        <a:effectLst/>
                        <a:latin typeface="Arial Narrow" charset="0"/>
                        <a:ea typeface="ＭＳ Ｐゴシック" charset="0"/>
                        <a:cs typeface="Arial" charset="0"/>
                      </a:endParaRP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700" b="1" i="0" u="none" strike="noStrike" cap="none" normalizeH="0" baseline="0" dirty="0">
                          <a:ln>
                            <a:noFill/>
                          </a:ln>
                          <a:solidFill>
                            <a:schemeClr val="bg1"/>
                          </a:solidFill>
                          <a:effectLst/>
                          <a:latin typeface="Arial Narrow" charset="0"/>
                          <a:ea typeface="ＭＳ Ｐゴシック" charset="0"/>
                          <a:cs typeface="Arial" charset="0"/>
                        </a:rPr>
                        <a:t>النصوص</a:t>
                      </a:r>
                      <a:endParaRPr kumimoji="0" lang="en-US" sz="1700" b="1" i="0" u="none" strike="noStrike" cap="none" normalizeH="0" baseline="0" dirty="0">
                        <a:ln>
                          <a:noFill/>
                        </a:ln>
                        <a:solidFill>
                          <a:schemeClr val="bg1"/>
                        </a:solidFill>
                        <a:effectLst/>
                        <a:latin typeface="Arial Narrow" charset="0"/>
                        <a:ea typeface="ＭＳ Ｐゴシック" charset="0"/>
                        <a:cs typeface="Arial" charset="0"/>
                      </a:endParaRP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700" b="1" i="0" u="none" strike="noStrike" cap="none" normalizeH="0" baseline="0" dirty="0">
                          <a:ln>
                            <a:noFill/>
                          </a:ln>
                          <a:solidFill>
                            <a:schemeClr val="bg1"/>
                          </a:solidFill>
                          <a:effectLst/>
                          <a:latin typeface="Arial Narrow" charset="0"/>
                          <a:ea typeface="ＭＳ Ｐゴシック" charset="0"/>
                          <a:cs typeface="Arial" charset="0"/>
                        </a:rPr>
                        <a:t>التهم</a:t>
                      </a:r>
                      <a:endParaRPr kumimoji="0" lang="en-US" sz="1700" b="1" i="0" u="none" strike="noStrike" cap="none" normalizeH="0" baseline="0" dirty="0">
                        <a:ln>
                          <a:noFill/>
                        </a:ln>
                        <a:solidFill>
                          <a:schemeClr val="bg1"/>
                        </a:solidFill>
                        <a:effectLst/>
                        <a:latin typeface="Arial Narrow" charset="0"/>
                        <a:ea typeface="ＭＳ Ｐゴシック" charset="0"/>
                        <a:cs typeface="Arial" charset="0"/>
                      </a:endParaRP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700" b="1" i="0" u="none" strike="noStrike" cap="none" normalizeH="0" baseline="0" dirty="0">
                          <a:ln>
                            <a:noFill/>
                          </a:ln>
                          <a:solidFill>
                            <a:schemeClr val="bg1"/>
                          </a:solidFill>
                          <a:effectLst/>
                          <a:latin typeface="Arial Narrow" charset="0"/>
                          <a:ea typeface="ＭＳ Ｐゴシック" charset="0"/>
                          <a:cs typeface="Arial" charset="0"/>
                        </a:rPr>
                        <a:t>القانونية</a:t>
                      </a:r>
                      <a:endParaRPr kumimoji="0" lang="en-US" sz="1700" b="1" i="0" u="none" strike="noStrike" cap="none" normalizeH="0" baseline="0" dirty="0">
                        <a:ln>
                          <a:noFill/>
                        </a:ln>
                        <a:solidFill>
                          <a:schemeClr val="bg1"/>
                        </a:solidFill>
                        <a:effectLst/>
                        <a:latin typeface="Arial Narrow" charset="0"/>
                        <a:ea typeface="ＭＳ Ｐゴシック" charset="0"/>
                        <a:cs typeface="Arial" charset="0"/>
                      </a:endParaRP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700" b="1" i="0" u="none" strike="noStrike" cap="none" normalizeH="0" baseline="0" dirty="0">
                          <a:ln>
                            <a:noFill/>
                          </a:ln>
                          <a:solidFill>
                            <a:schemeClr val="bg1"/>
                          </a:solidFill>
                          <a:effectLst/>
                          <a:latin typeface="Arial Narrow" charset="0"/>
                          <a:ea typeface="ＭＳ Ｐゴシック" charset="0"/>
                          <a:cs typeface="Arial" charset="0"/>
                        </a:rPr>
                        <a:t>النوع</a:t>
                      </a:r>
                      <a:endParaRPr kumimoji="0" lang="en-US" sz="1700" b="1" i="0" u="none" strike="noStrike" cap="none" normalizeH="0" baseline="0" dirty="0">
                        <a:ln>
                          <a:noFill/>
                        </a:ln>
                        <a:solidFill>
                          <a:schemeClr val="bg1"/>
                        </a:solidFill>
                        <a:effectLst/>
                        <a:latin typeface="Arial Narrow" charset="0"/>
                        <a:ea typeface="ＭＳ Ｐゴシック" charset="0"/>
                        <a:cs typeface="Arial" charset="0"/>
                      </a:endParaRP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700" b="1" i="0" u="none" strike="noStrike" cap="none" normalizeH="0" baseline="0" dirty="0">
                          <a:ln>
                            <a:noFill/>
                          </a:ln>
                          <a:solidFill>
                            <a:schemeClr val="bg1"/>
                          </a:solidFill>
                          <a:effectLst/>
                          <a:latin typeface="Arial Narrow" charset="0"/>
                          <a:ea typeface="ＭＳ Ｐゴシック" charset="0"/>
                          <a:cs typeface="Arial" charset="0"/>
                        </a:rPr>
                        <a:t>النتيجة</a:t>
                      </a:r>
                      <a:endParaRPr kumimoji="0" lang="en-US" sz="1700" b="1" i="0" u="none" strike="noStrike" cap="none" normalizeH="0" baseline="0" dirty="0">
                        <a:ln>
                          <a:noFill/>
                        </a:ln>
                        <a:solidFill>
                          <a:schemeClr val="bg1"/>
                        </a:solidFill>
                        <a:effectLst/>
                        <a:latin typeface="Arial Narrow" charset="0"/>
                        <a:ea typeface="ＭＳ Ｐゴシック" charset="0"/>
                        <a:cs typeface="Arial" charset="0"/>
                      </a:endParaRP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0"/>
                  </a:ext>
                </a:extLst>
              </a:tr>
              <a:tr h="209108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4.</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بيلاطس حاكم يهوذا (بالفعل في وضع ساخن   مع روما)</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(26-36 م)</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500" b="1" i="0" u="none" strike="noStrike" cap="none" normalizeH="0" baseline="0" dirty="0">
                          <a:ln>
                            <a:noFill/>
                          </a:ln>
                          <a:solidFill>
                            <a:schemeClr val="bg1"/>
                          </a:solidFill>
                          <a:effectLst/>
                          <a:latin typeface="Arial Narrow" charset="0"/>
                          <a:ea typeface="ＭＳ Ｐゴシック" charset="0"/>
                          <a:cs typeface="Arial" charset="0"/>
                        </a:rPr>
                        <a:t>مت 21: 11-14</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مر 15: 2-5</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لو 23: 1-7 يو 18: 28-38</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اتهم ب</a:t>
                      </a:r>
                      <a:r>
                        <a:rPr kumimoji="0" lang="ar-JO" sz="1600" b="1" i="0" u="sng" strike="noStrike" cap="none" normalizeH="0" baseline="0" dirty="0">
                          <a:ln>
                            <a:noFill/>
                          </a:ln>
                          <a:solidFill>
                            <a:schemeClr val="bg1"/>
                          </a:solidFill>
                          <a:effectLst/>
                          <a:latin typeface="Arial Narrow" charset="0"/>
                          <a:ea typeface="ＭＳ Ｐゴシック" charset="0"/>
                          <a:cs typeface="Arial" charset="0"/>
                        </a:rPr>
                        <a:t>الخيانة</a:t>
                      </a: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 ثم تم تغيير الإتهام حتى يستحق عقوبة الإعدام في روما.</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غير قانونية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بقي رهن الإعتقال    مع أنه وُجِد بريئاً</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لا يوجد هيئة دفاع</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عنف</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الرومان و المدنيين</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وجدت بريئاً . . . لكنه أرسل إلى هيرودس أنتيباس.</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الغوغاء سيطروا على حكم بيلاطس. . .</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1749679">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5.</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هيرودس أنتيباس      حاكم الجليل    (4 ق.م – 39 م)</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Times New Roman" charset="0"/>
                        </a:rPr>
                        <a:t>لو 23: 8-12</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لم يتم توجيه أي اتهام.</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محاكمة صورية.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عنف غوغائي</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غير قانونية</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لا يوجد سبب للمحاكمة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سخرية في قاعة المحكمة.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عنف</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Times New Roman" charset="0"/>
                        </a:rPr>
                        <a:t>لا يوجد هيئة دفاع</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الرومان و المدنيين</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Times New Roman" charset="0"/>
                        </a:rPr>
                        <a:t>تعرض للمعاملة السيئة والسخرية ثم أعيد إلى بيلاطس دون أن يتخذ هيرودس قرارًا</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184722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6.</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Times New Roman" charset="0"/>
                        </a:rPr>
                        <a:t>بيلاطس</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Times New Roman" charset="0"/>
                        </a:rPr>
                        <a:t>(المرة الثانية)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500" b="1" i="0" u="none" strike="noStrike" cap="none" normalizeH="0" baseline="0" dirty="0">
                          <a:ln>
                            <a:noFill/>
                          </a:ln>
                          <a:solidFill>
                            <a:schemeClr val="bg1"/>
                          </a:solidFill>
                          <a:effectLst/>
                          <a:latin typeface="Arial Narrow" charset="0"/>
                          <a:ea typeface="ＭＳ Ｐゴシック" charset="0"/>
                          <a:cs typeface="Arial" charset="0"/>
                        </a:rPr>
                        <a:t>مت 27: 15-26</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مر 15: 6-15</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لو 23: 18-25</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يو 18: 39-19: 16</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الخيانة (لكن لم تثبت)</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المساومة مع الغوغاء          وضعه على قدم المساواة مع   باراباس المجرم.</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غير قانونية</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Times New Roman" charset="0"/>
                        </a:rPr>
                        <a:t>بدون إثبات التهمة  سمح بيلاطس       بإدانة رجل بريء</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الرومان و المدنيين</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جلد بلا دليل؛</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وجد بريئًا لكن بيلاطس غسل يديه وسمح بصلبه.</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bl>
          </a:graphicData>
        </a:graphic>
      </p:graphicFrame>
      <p:sp>
        <p:nvSpPr>
          <p:cNvPr id="180268" name="Title 51"/>
          <p:cNvSpPr>
            <a:spLocks noGrp="1"/>
          </p:cNvSpPr>
          <p:nvPr>
            <p:ph type="title"/>
          </p:nvPr>
        </p:nvSpPr>
        <p:spPr>
          <a:xfrm>
            <a:off x="0" y="0"/>
            <a:ext cx="9144000" cy="533400"/>
          </a:xfrm>
        </p:spPr>
        <p:txBody>
          <a:bodyPr/>
          <a:lstStyle/>
          <a:p>
            <a:pPr algn="ctr" eaLnBrk="1" hangingPunct="1"/>
            <a:r>
              <a:rPr lang="ar-JO" sz="3200" b="1" i="0" dirty="0">
                <a:solidFill>
                  <a:srgbClr val="FFFFFF"/>
                </a:solidFill>
                <a:latin typeface="Arial" charset="0"/>
                <a:cs typeface="Arial" charset="0"/>
              </a:rPr>
              <a:t>محاكمات الرومان ليسوع</a:t>
            </a:r>
            <a:endParaRPr lang="en-US" sz="3200" b="1" i="0" dirty="0">
              <a:solidFill>
                <a:srgbClr val="FFFFFF"/>
              </a:solidFill>
              <a:latin typeface="Arial" charset="0"/>
              <a:cs typeface="Arial" charset="0"/>
            </a:endParaRPr>
          </a:p>
        </p:txBody>
      </p:sp>
      <p:sp>
        <p:nvSpPr>
          <p:cNvPr id="2" name="Text Box 7">
            <a:extLst>
              <a:ext uri="{FF2B5EF4-FFF2-40B4-BE49-F238E27FC236}">
                <a16:creationId xmlns:a16="http://schemas.microsoft.com/office/drawing/2014/main" id="{139A72BF-63C8-55FC-797E-373243E1E264}"/>
              </a:ext>
            </a:extLst>
          </p:cNvPr>
          <p:cNvSpPr txBox="1">
            <a:spLocks noChangeArrowheads="1"/>
          </p:cNvSpPr>
          <p:nvPr/>
        </p:nvSpPr>
        <p:spPr bwMode="auto">
          <a:xfrm>
            <a:off x="8534400" y="30163"/>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ت. المحاكمة المدنية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174-177</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بما أن اليهود لا يستطيعون قتل أي شخص قانونياً فقد أحضر القادة الدينيون يسوع أمام الرومان وغيروا التهمة من التجديف وهي تهمة دينية إلى الخيانة وهي تهمة سياسية وقد نجحوا بعد ثلاث محاكمات في الإستهزاء به وإرساله للصلب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31630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0225" name="Group 2"/>
          <p:cNvGrpSpPr>
            <a:grpSpLocks/>
          </p:cNvGrpSpPr>
          <p:nvPr/>
        </p:nvGrpSpPr>
        <p:grpSpPr bwMode="auto">
          <a:xfrm>
            <a:off x="1273175" y="0"/>
            <a:ext cx="7947025" cy="6858000"/>
            <a:chOff x="0" y="0"/>
            <a:chExt cx="5006" cy="4320"/>
          </a:xfrm>
        </p:grpSpPr>
        <p:pic>
          <p:nvPicPr>
            <p:cNvPr id="180228" name="Picture 3" descr="Antonia over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3"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0229" name="Picture 4" descr="Antonia over Temple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80" y="0"/>
              <a:ext cx="3326"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80226" name="Rectangle 6"/>
          <p:cNvSpPr>
            <a:spLocks noChangeArrowheads="1"/>
          </p:cNvSpPr>
          <p:nvPr/>
        </p:nvSpPr>
        <p:spPr bwMode="auto">
          <a:xfrm>
            <a:off x="0" y="0"/>
            <a:ext cx="3048000" cy="3733800"/>
          </a:xfrm>
          <a:prstGeom prst="rect">
            <a:avLst/>
          </a:prstGeom>
          <a:solidFill>
            <a:schemeClr val="bg2"/>
          </a:solidFill>
          <a:ln w="762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629" name="Rectangle 5"/>
          <p:cNvSpPr>
            <a:spLocks noGrp="1" noChangeArrowheads="1"/>
          </p:cNvSpPr>
          <p:nvPr>
            <p:ph type="title"/>
          </p:nvPr>
        </p:nvSpPr>
        <p:spPr>
          <a:xfrm>
            <a:off x="152400" y="-76200"/>
            <a:ext cx="2743200" cy="3581400"/>
          </a:xfrm>
          <a:effectLst>
            <a:outerShdw blurRad="63500" dist="107763" dir="13500000" algn="ctr" rotWithShape="0">
              <a:srgbClr val="000000">
                <a:alpha val="74998"/>
              </a:srgbClr>
            </a:outerShdw>
          </a:effectLst>
        </p:spPr>
        <p:txBody>
          <a:bodyPr/>
          <a:lstStyle/>
          <a:p>
            <a:pPr eaLnBrk="1" hangingPunct="1">
              <a:defRPr/>
            </a:pPr>
            <a:r>
              <a:rPr lang="ar-JO" sz="5400" b="1" dirty="0">
                <a:latin typeface="Arial" panose="020B0604020202020204" pitchFamily="34" charset="0"/>
                <a:ea typeface="ＭＳ Ｐゴシック" charset="0"/>
                <a:cs typeface="Arial" panose="020B0604020202020204" pitchFamily="34" charset="0"/>
              </a:rPr>
              <a:t>المحاكمات الرومانية</a:t>
            </a:r>
            <a:endParaRPr lang="en-US" sz="4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686436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4456113" y="1484313"/>
            <a:ext cx="4724400" cy="2209800"/>
          </a:xfrm>
          <a:prstGeom prst="rect">
            <a:avLst/>
          </a:prstGeom>
          <a:noFill/>
          <a:ln>
            <a:noFill/>
          </a:ln>
          <a:effec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بيلاطس</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أنتيباس</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بيلاطس (مرة ثانية)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50" name="Rectangle 2"/>
          <p:cNvSpPr>
            <a:spLocks noGrp="1" noChangeArrowheads="1"/>
          </p:cNvSpPr>
          <p:nvPr>
            <p:ph type="title"/>
          </p:nvPr>
        </p:nvSpPr>
        <p:spPr>
          <a:effectLst>
            <a:outerShdw blurRad="63500" dist="107763" dir="2700000" algn="ctr" rotWithShape="0">
              <a:srgbClr val="000000">
                <a:alpha val="74998"/>
              </a:srgbClr>
            </a:outerShdw>
          </a:effectLst>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ثلاث محاكمات رومانية ساخرة</a:t>
            </a:r>
            <a:endParaRPr lang="en-US" b="1" dirty="0">
              <a:latin typeface="Arial" panose="020B0604020202020204" pitchFamily="34" charset="0"/>
              <a:ea typeface="ＭＳ Ｐゴシック" charset="0"/>
              <a:cs typeface="Arial" panose="020B0604020202020204" pitchFamily="34" charset="0"/>
            </a:endParaRPr>
          </a:p>
        </p:txBody>
      </p:sp>
      <p:pic>
        <p:nvPicPr>
          <p:cNvPr id="182275" name="Picture 6" descr="Pilat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1000" y="1752600"/>
            <a:ext cx="3565525" cy="415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55" name="Text Box 7"/>
          <p:cNvSpPr txBox="1">
            <a:spLocks noChangeArrowheads="1"/>
          </p:cNvSpPr>
          <p:nvPr/>
        </p:nvSpPr>
        <p:spPr bwMode="auto">
          <a:xfrm rot="-1669184">
            <a:off x="2990991" y="1617911"/>
            <a:ext cx="223651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غير قانوني</a:t>
            </a:r>
            <a:endParaRPr kumimoji="0" lang="en-US" sz="4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04456" name="Text Box 8"/>
          <p:cNvSpPr txBox="1">
            <a:spLocks noChangeArrowheads="1"/>
          </p:cNvSpPr>
          <p:nvPr/>
        </p:nvSpPr>
        <p:spPr bwMode="auto">
          <a:xfrm rot="-1669184">
            <a:off x="2990989" y="2181473"/>
            <a:ext cx="223651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defTabSz="914400" eaLnBrk="1" fontAlgn="base" hangingPunct="1">
              <a:spcBef>
                <a:spcPct val="0"/>
              </a:spcBef>
              <a:spcAft>
                <a:spcPct val="0"/>
              </a:spcAft>
              <a:defRPr/>
            </a:pPr>
            <a:r>
              <a:rPr lang="ar-JO" sz="4400" b="1" dirty="0">
                <a:solidFill>
                  <a:srgbClr val="FF0000"/>
                </a:solidFill>
                <a:latin typeface="Arial" panose="020B0604020202020204" pitchFamily="34" charset="0"/>
                <a:cs typeface="Arial" panose="020B0604020202020204" pitchFamily="34" charset="0"/>
              </a:rPr>
              <a:t>غير قانوني</a:t>
            </a:r>
            <a:endParaRPr lang="en-US" sz="4400" b="1" dirty="0">
              <a:solidFill>
                <a:srgbClr val="FF0000"/>
              </a:solidFill>
              <a:latin typeface="Arial" panose="020B0604020202020204" pitchFamily="34" charset="0"/>
              <a:cs typeface="Arial" panose="020B0604020202020204" pitchFamily="34" charset="0"/>
            </a:endParaRPr>
          </a:p>
        </p:txBody>
      </p:sp>
      <p:sp>
        <p:nvSpPr>
          <p:cNvPr id="104457" name="Text Box 9"/>
          <p:cNvSpPr txBox="1">
            <a:spLocks noChangeArrowheads="1"/>
          </p:cNvSpPr>
          <p:nvPr/>
        </p:nvSpPr>
        <p:spPr bwMode="auto">
          <a:xfrm rot="-1669184">
            <a:off x="2914789" y="2745036"/>
            <a:ext cx="223651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defTabSz="914400" eaLnBrk="1" fontAlgn="base" hangingPunct="1">
              <a:spcBef>
                <a:spcPct val="0"/>
              </a:spcBef>
              <a:spcAft>
                <a:spcPct val="0"/>
              </a:spcAft>
              <a:defRPr/>
            </a:pPr>
            <a:r>
              <a:rPr lang="ar-JO" sz="4400" b="1" dirty="0">
                <a:solidFill>
                  <a:srgbClr val="FF0000"/>
                </a:solidFill>
                <a:latin typeface="Arial" panose="020B0604020202020204" pitchFamily="34" charset="0"/>
                <a:cs typeface="Arial" panose="020B0604020202020204" pitchFamily="34" charset="0"/>
              </a:rPr>
              <a:t>غير قانوني</a:t>
            </a:r>
            <a:endParaRPr lang="en-US" sz="4400" b="1" dirty="0">
              <a:solidFill>
                <a:srgbClr val="FF0000"/>
              </a:solidFill>
              <a:latin typeface="Arial" panose="020B0604020202020204" pitchFamily="34" charset="0"/>
              <a:cs typeface="Arial" panose="020B0604020202020204" pitchFamily="34" charset="0"/>
            </a:endParaRPr>
          </a:p>
        </p:txBody>
      </p:sp>
      <p:sp>
        <p:nvSpPr>
          <p:cNvPr id="104458" name="Rectangle 10"/>
          <p:cNvSpPr>
            <a:spLocks noChangeArrowheads="1"/>
          </p:cNvSpPr>
          <p:nvPr/>
        </p:nvSpPr>
        <p:spPr bwMode="auto">
          <a:xfrm>
            <a:off x="5105400" y="5410200"/>
            <a:ext cx="4038600" cy="1447800"/>
          </a:xfrm>
          <a:prstGeom prst="rect">
            <a:avLst/>
          </a:prstGeom>
          <a:noFill/>
          <a:ln>
            <a:noFill/>
          </a:ln>
          <a:effectLst>
            <a:outerShdw blurRad="63500" dist="107763"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التهمة :</a:t>
            </a:r>
          </a:p>
          <a:p>
            <a:pPr marL="0" marR="0" lvl="0" indent="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lang="ar-JO"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الخيانة</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57018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44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p:cTn id="19" dur="1000" fill="hold"/>
                                        <p:tgtEl>
                                          <p:spTgt spid="9">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9">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445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 calcmode="lin" valueType="num">
                                      <p:cBhvr>
                                        <p:cTn id="31" dur="1000" fill="hold"/>
                                        <p:tgtEl>
                                          <p:spTgt spid="9">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9">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044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utoUpdateAnimBg="0" advAuto="5000"/>
      <p:bldP spid="104455" grpId="0" autoUpdateAnimBg="0"/>
      <p:bldP spid="104456" grpId="0" autoUpdateAnimBg="0"/>
      <p:bldP spid="104457"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224148"/>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المحاكمة أمام بيلاطس</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174</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27: 2، 11-14، مرقس 15: 1ب-5، لوقا 23: 1-5،</a:t>
            </a: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يوحنا 18: 28-38</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42898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يعلن بيلاطس المسيح بريئاً من التهم الغامضة التي وجهت ضده ويقوم بمحاولات عديدة لتخليصه من الصليب مصرحاً بأن مملكته لا تهدد روما </a:t>
            </a:r>
            <a:endParaRPr lang="en-G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endParaRPr lang="en-G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859828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224148"/>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المحاكمة أمام هيرودس</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175</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23: 6-12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1775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يسعى بيلاطس إلى تجنب إصدار حكم إدانة على المسيح فيرسله إلى هيرودس الذي كان يحكم الجليل لكن هيرودس أيضاً يعلن براءة المسيح من الخيانة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935490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المحاكمة أمام بيلاطس</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176</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27: 15-26، مرقس 15: 6-15، لوقا 23: 13-25</a:t>
            </a: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18: 39-19: 1، 4: 16أ</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88586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يعلن بيلاطس ثانية أن يسوع بريء من تهمة الخيانة لكنه يقدم لليهود خيار إطلاق يسوع أو باراباس المجرم حراً واستغرب أن اليهود فضلوا إطلاق باراباس، ولذلك قام بجلد يسوع ساعياً إلى إعفاء نفسه من المسؤولية بغسل يديه وسلمه ليصلب خوفاً من انتقام روما واستياء الجموع والدينونة المحتملة من الله لو كان المسيح بالحقيقة هو الله </a:t>
            </a:r>
            <a:endParaRPr kumimoji="0" lang="en-US" sz="24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810141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224148"/>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4. الإستهزاء</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177</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27: 27-30، مرقس 15: 16-19، يوحنا 19: 2-3</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منذ إدانة المسيح لكونه ملكاً فقد قام الجنود الرومان بعمل تتويج وهمي له لكنهم ضربوه باستمرار وبصقوا عليه قبل أن يقتادوه للصلب</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335048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6A2DE27-0E95-443A-AE0F-E639AF1E705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8B494C8-2EBB-438C-8527-762320D6D97D}" type="slidenum">
              <a:rPr kumimoji="0" lang="en-US" altLang="en-US" sz="1000" u="none" strike="noStrike" kern="1200" cap="none" spc="0" normalizeH="0" baseline="0" noProof="0" smtClean="0">
                <a:ln>
                  <a:noFill/>
                </a:ln>
                <a:solidFill>
                  <a:srgbClr val="FFFFFF"/>
                </a:solidFill>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000" u="none" strike="noStrike" kern="1200" cap="none" spc="0" normalizeH="0" baseline="0" noProof="0" dirty="0">
              <a:ln>
                <a:noFill/>
              </a:ln>
              <a:solidFill>
                <a:srgbClr val="FFFFFF"/>
              </a:solidFill>
              <a:effectLst/>
              <a:uLnTx/>
              <a:uFillTx/>
              <a:ea typeface="+mn-ea"/>
            </a:endParaRPr>
          </a:p>
        </p:txBody>
      </p:sp>
      <p:sp>
        <p:nvSpPr>
          <p:cNvPr id="90117" name="Rectangle 5">
            <a:extLst>
              <a:ext uri="{FF2B5EF4-FFF2-40B4-BE49-F238E27FC236}">
                <a16:creationId xmlns:a16="http://schemas.microsoft.com/office/drawing/2014/main" id="{249DA512-6A7B-4C01-A8A0-5BECDE25C4C0}"/>
              </a:ext>
            </a:extLst>
          </p:cNvPr>
          <p:cNvSpPr>
            <a:spLocks noGrp="1" noChangeArrowheads="1"/>
          </p:cNvSpPr>
          <p:nvPr>
            <p:ph type="title"/>
          </p:nvPr>
        </p:nvSpPr>
        <p:spPr/>
        <p:txBody>
          <a:bodyPr/>
          <a:lstStyle/>
          <a:p>
            <a:pPr algn="ctr"/>
            <a:r>
              <a:rPr lang="ar-JO" altLang="en-US" dirty="0">
                <a:solidFill>
                  <a:srgbClr val="FFFF00"/>
                </a:solidFill>
                <a:latin typeface="Verdana" panose="020B0604030504040204" pitchFamily="34" charset="0"/>
              </a:rPr>
              <a:t>عذابات يسوع السبعة الأخيرة</a:t>
            </a:r>
            <a:endParaRPr lang="en-US" altLang="en-US" dirty="0">
              <a:solidFill>
                <a:srgbClr val="FFFF00"/>
              </a:solidFill>
              <a:latin typeface="Verdana" panose="020B0604030504040204" pitchFamily="34" charset="0"/>
            </a:endParaRPr>
          </a:p>
        </p:txBody>
      </p:sp>
      <p:sp>
        <p:nvSpPr>
          <p:cNvPr id="90119" name="Rectangle 7">
            <a:extLst>
              <a:ext uri="{FF2B5EF4-FFF2-40B4-BE49-F238E27FC236}">
                <a16:creationId xmlns:a16="http://schemas.microsoft.com/office/drawing/2014/main" id="{BFC6799E-623D-4629-B1F2-EC62F73A55DA}"/>
              </a:ext>
            </a:extLst>
          </p:cNvPr>
          <p:cNvSpPr>
            <a:spLocks noGrp="1" noChangeArrowheads="1"/>
          </p:cNvSpPr>
          <p:nvPr>
            <p:ph type="body" idx="1"/>
          </p:nvPr>
        </p:nvSpPr>
        <p:spPr/>
        <p:txBody>
          <a:bodyPr/>
          <a:lstStyle/>
          <a:p>
            <a:pPr marL="609600" indent="-609600" algn="r">
              <a:buNone/>
            </a:pPr>
            <a:r>
              <a:rPr lang="ar-JO" altLang="en-US" dirty="0"/>
              <a:t>1. ليلة بلا نوم</a:t>
            </a:r>
          </a:p>
          <a:p>
            <a:pPr marL="609600" indent="-609600" algn="r">
              <a:buNone/>
            </a:pPr>
            <a:r>
              <a:rPr lang="ar-JO" altLang="en-US" dirty="0"/>
              <a:t>2. الضربات</a:t>
            </a:r>
          </a:p>
          <a:p>
            <a:pPr marL="609600" indent="-609600" algn="r">
              <a:buNone/>
            </a:pPr>
            <a:r>
              <a:rPr lang="ar-JO" altLang="en-US" dirty="0"/>
              <a:t>3. الجلد</a:t>
            </a:r>
          </a:p>
          <a:p>
            <a:pPr marL="609600" indent="-609600" algn="r">
              <a:buNone/>
            </a:pPr>
            <a:r>
              <a:rPr lang="ar-JO" altLang="en-US" dirty="0"/>
              <a:t>4. إكليل الشوك</a:t>
            </a:r>
          </a:p>
          <a:p>
            <a:pPr marL="609600" indent="-609600" algn="r">
              <a:buNone/>
            </a:pPr>
            <a:r>
              <a:rPr lang="ar-JO" altLang="en-US" dirty="0"/>
              <a:t>5. الصليب الخشبي</a:t>
            </a:r>
          </a:p>
          <a:p>
            <a:pPr marL="609600" indent="-609600" algn="r">
              <a:buNone/>
            </a:pPr>
            <a:r>
              <a:rPr lang="ar-JO" altLang="en-US" dirty="0"/>
              <a:t>6. المسامير</a:t>
            </a:r>
            <a:endParaRPr lang="en-US" altLang="en-US" dirty="0"/>
          </a:p>
          <a:p>
            <a:pPr marL="609600" indent="-609600" algn="r">
              <a:buNone/>
            </a:pPr>
            <a:r>
              <a:rPr lang="ar-JO" altLang="en-US" dirty="0"/>
              <a:t>7. الحربة</a:t>
            </a:r>
            <a:endParaRPr lang="en-US" altLang="en-US" dirty="0"/>
          </a:p>
        </p:txBody>
      </p:sp>
    </p:spTree>
    <p:extLst>
      <p:ext uri="{BB962C8B-B14F-4D97-AF65-F5344CB8AC3E}">
        <p14:creationId xmlns:p14="http://schemas.microsoft.com/office/powerpoint/2010/main" val="3711669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0117"/>
                                        </p:tgtEl>
                                        <p:attrNameLst>
                                          <p:attrName>style.visibility</p:attrName>
                                        </p:attrNameLst>
                                      </p:cBhvr>
                                      <p:to>
                                        <p:strVal val="visible"/>
                                      </p:to>
                                    </p:set>
                                    <p:animEffect transition="in" filter="fade">
                                      <p:cBhvr>
                                        <p:cTn id="7" dur="2000"/>
                                        <p:tgtEl>
                                          <p:spTgt spid="901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119">
                                            <p:txEl>
                                              <p:pRg st="0" end="0"/>
                                            </p:txEl>
                                          </p:spTgt>
                                        </p:tgtEl>
                                        <p:attrNameLst>
                                          <p:attrName>style.visibility</p:attrName>
                                        </p:attrNameLst>
                                      </p:cBhvr>
                                      <p:to>
                                        <p:strVal val="visible"/>
                                      </p:to>
                                    </p:set>
                                    <p:animEffect transition="in" filter="fade">
                                      <p:cBhvr>
                                        <p:cTn id="12" dur="2000"/>
                                        <p:tgtEl>
                                          <p:spTgt spid="901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0119">
                                            <p:txEl>
                                              <p:pRg st="1" end="1"/>
                                            </p:txEl>
                                          </p:spTgt>
                                        </p:tgtEl>
                                        <p:attrNameLst>
                                          <p:attrName>style.visibility</p:attrName>
                                        </p:attrNameLst>
                                      </p:cBhvr>
                                      <p:to>
                                        <p:strVal val="visible"/>
                                      </p:to>
                                    </p:set>
                                    <p:animEffect transition="in" filter="fade">
                                      <p:cBhvr>
                                        <p:cTn id="17" dur="2000"/>
                                        <p:tgtEl>
                                          <p:spTgt spid="901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0119">
                                            <p:txEl>
                                              <p:pRg st="2" end="2"/>
                                            </p:txEl>
                                          </p:spTgt>
                                        </p:tgtEl>
                                        <p:attrNameLst>
                                          <p:attrName>style.visibility</p:attrName>
                                        </p:attrNameLst>
                                      </p:cBhvr>
                                      <p:to>
                                        <p:strVal val="visible"/>
                                      </p:to>
                                    </p:set>
                                    <p:animEffect transition="in" filter="fade">
                                      <p:cBhvr>
                                        <p:cTn id="22" dur="2000"/>
                                        <p:tgtEl>
                                          <p:spTgt spid="901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0119">
                                            <p:txEl>
                                              <p:pRg st="3" end="3"/>
                                            </p:txEl>
                                          </p:spTgt>
                                        </p:tgtEl>
                                        <p:attrNameLst>
                                          <p:attrName>style.visibility</p:attrName>
                                        </p:attrNameLst>
                                      </p:cBhvr>
                                      <p:to>
                                        <p:strVal val="visible"/>
                                      </p:to>
                                    </p:set>
                                    <p:animEffect transition="in" filter="fade">
                                      <p:cBhvr>
                                        <p:cTn id="27" dur="2000"/>
                                        <p:tgtEl>
                                          <p:spTgt spid="9011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0119">
                                            <p:txEl>
                                              <p:pRg st="4" end="4"/>
                                            </p:txEl>
                                          </p:spTgt>
                                        </p:tgtEl>
                                        <p:attrNameLst>
                                          <p:attrName>style.visibility</p:attrName>
                                        </p:attrNameLst>
                                      </p:cBhvr>
                                      <p:to>
                                        <p:strVal val="visible"/>
                                      </p:to>
                                    </p:set>
                                    <p:animEffect transition="in" filter="fade">
                                      <p:cBhvr>
                                        <p:cTn id="32" dur="2000"/>
                                        <p:tgtEl>
                                          <p:spTgt spid="9011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0119">
                                            <p:txEl>
                                              <p:pRg st="5" end="5"/>
                                            </p:txEl>
                                          </p:spTgt>
                                        </p:tgtEl>
                                        <p:attrNameLst>
                                          <p:attrName>style.visibility</p:attrName>
                                        </p:attrNameLst>
                                      </p:cBhvr>
                                      <p:to>
                                        <p:strVal val="visible"/>
                                      </p:to>
                                    </p:set>
                                    <p:animEffect transition="in" filter="fade">
                                      <p:cBhvr>
                                        <p:cTn id="37" dur="2000"/>
                                        <p:tgtEl>
                                          <p:spTgt spid="9011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0119">
                                            <p:txEl>
                                              <p:pRg st="6" end="6"/>
                                            </p:txEl>
                                          </p:spTgt>
                                        </p:tgtEl>
                                        <p:attrNameLst>
                                          <p:attrName>style.visibility</p:attrName>
                                        </p:attrNameLst>
                                      </p:cBhvr>
                                      <p:to>
                                        <p:strVal val="visible"/>
                                      </p:to>
                                    </p:set>
                                    <p:animEffect transition="in" filter="fade">
                                      <p:cBhvr>
                                        <p:cTn id="42" dur="2000"/>
                                        <p:tgtEl>
                                          <p:spTgt spid="901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7" grpId="0"/>
      <p:bldP spid="90119"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7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8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9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0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0.xml><?xml version="1.0" encoding="utf-8"?>
<a:theme xmlns:a="http://schemas.openxmlformats.org/drawingml/2006/main" name="Generic (Standard)">
  <a:themeElements>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1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Portfolio">
  <a:themeElements>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fontScheme name="Portfoli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rbit">
  <a:themeElements>
    <a:clrScheme name="1_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1_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1_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1_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1_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1_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1_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1_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1_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1_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0.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_Portfolio">
  <a:themeElements>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fontScheme name="Portfoli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7.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07"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07"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0.xml><?xml version="1.0" encoding="utf-8"?>
<a:theme xmlns:a="http://schemas.openxmlformats.org/drawingml/2006/main" name="2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2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ppt/theme/themeOverride3.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8991</TotalTime>
  <Words>25791</Words>
  <Application>Microsoft Macintosh PowerPoint</Application>
  <PresentationFormat>On-screen Show (4:3)</PresentationFormat>
  <Paragraphs>2094</Paragraphs>
  <Slides>248</Slides>
  <Notes>185</Notes>
  <HiddenSlides>0</HiddenSlides>
  <MMClips>1</MMClips>
  <ScaleCrop>false</ScaleCrop>
  <HeadingPairs>
    <vt:vector size="6" baseType="variant">
      <vt:variant>
        <vt:lpstr>Fonts Used</vt:lpstr>
      </vt:variant>
      <vt:variant>
        <vt:i4>25</vt:i4>
      </vt:variant>
      <vt:variant>
        <vt:lpstr>Theme</vt:lpstr>
      </vt:variant>
      <vt:variant>
        <vt:i4>61</vt:i4>
      </vt:variant>
      <vt:variant>
        <vt:lpstr>Slide Titles</vt:lpstr>
      </vt:variant>
      <vt:variant>
        <vt:i4>248</vt:i4>
      </vt:variant>
    </vt:vector>
  </HeadingPairs>
  <TitlesOfParts>
    <vt:vector size="334" baseType="lpstr">
      <vt:lpstr>Charcoal</vt:lpstr>
      <vt:lpstr>MS Gothic</vt:lpstr>
      <vt:lpstr>ＭＳ Ｐゴシック</vt:lpstr>
      <vt:lpstr>Osaka</vt:lpstr>
      <vt:lpstr>Times</vt:lpstr>
      <vt:lpstr>ヒラギノ角ゴ Pro W3</vt:lpstr>
      <vt:lpstr>Arial</vt:lpstr>
      <vt:lpstr>Arial Black</vt:lpstr>
      <vt:lpstr>Arial Narrow</vt:lpstr>
      <vt:lpstr>Avenir Black</vt:lpstr>
      <vt:lpstr>Calibri</vt:lpstr>
      <vt:lpstr>Calibri Light</vt:lpstr>
      <vt:lpstr>Chalkboard</vt:lpstr>
      <vt:lpstr>Comic Sans MS</vt:lpstr>
      <vt:lpstr>Garamond</vt:lpstr>
      <vt:lpstr>Geneva</vt:lpstr>
      <vt:lpstr>Helvetica</vt:lpstr>
      <vt:lpstr>Helvetica Neue</vt:lpstr>
      <vt:lpstr>Lucida Grande</vt:lpstr>
      <vt:lpstr>Monotype Corsiva</vt:lpstr>
      <vt:lpstr>Monotype Sorts</vt:lpstr>
      <vt:lpstr>Tahoma</vt:lpstr>
      <vt:lpstr>Times New Roman</vt:lpstr>
      <vt:lpstr>Verdana</vt:lpstr>
      <vt:lpstr>Wingdings</vt:lpstr>
      <vt:lpstr>Office Theme</vt:lpstr>
      <vt:lpstr>1_Office Theme</vt:lpstr>
      <vt:lpstr>3_Orbit</vt:lpstr>
      <vt:lpstr>Orbit</vt:lpstr>
      <vt:lpstr>1_Orbit</vt:lpstr>
      <vt:lpstr>Stream</vt:lpstr>
      <vt:lpstr>Default Design</vt:lpstr>
      <vt:lpstr>Shimmer</vt:lpstr>
      <vt:lpstr>Refined</vt:lpstr>
      <vt:lpstr>17_Default Design</vt:lpstr>
      <vt:lpstr>11_Office Theme</vt:lpstr>
      <vt:lpstr>12_Office Theme</vt:lpstr>
      <vt:lpstr>8_Blank Presentation</vt:lpstr>
      <vt:lpstr>3_Blank Presentation</vt:lpstr>
      <vt:lpstr>Beam</vt:lpstr>
      <vt:lpstr>Globe</vt:lpstr>
      <vt:lpstr>1_Refined</vt:lpstr>
      <vt:lpstr>7_Office Theme</vt:lpstr>
      <vt:lpstr>4_Office Theme</vt:lpstr>
      <vt:lpstr>3_Slit</vt:lpstr>
      <vt:lpstr>2_Office Theme</vt:lpstr>
      <vt:lpstr>2_Slit</vt:lpstr>
      <vt:lpstr>1_Default Design</vt:lpstr>
      <vt:lpstr>4_Slit</vt:lpstr>
      <vt:lpstr>5_Slit</vt:lpstr>
      <vt:lpstr>6_Slit</vt:lpstr>
      <vt:lpstr>Slit</vt:lpstr>
      <vt:lpstr>7_Slit</vt:lpstr>
      <vt:lpstr>2_Blank Presentation</vt:lpstr>
      <vt:lpstr>1_Beam</vt:lpstr>
      <vt:lpstr>Post Modern</vt:lpstr>
      <vt:lpstr>8_Slit</vt:lpstr>
      <vt:lpstr>9_Slit</vt:lpstr>
      <vt:lpstr>10_Slit</vt:lpstr>
      <vt:lpstr>11_Slit</vt:lpstr>
      <vt:lpstr>1_Ribbons</vt:lpstr>
      <vt:lpstr>Fireball</vt:lpstr>
      <vt:lpstr>4_Fireball</vt:lpstr>
      <vt:lpstr>4_Orbit</vt:lpstr>
      <vt:lpstr>Generic (Standard)</vt:lpstr>
      <vt:lpstr>10_Office Theme</vt:lpstr>
      <vt:lpstr>3_Office Theme</vt:lpstr>
      <vt:lpstr>5_Office Theme</vt:lpstr>
      <vt:lpstr>50_Blank Presentation</vt:lpstr>
      <vt:lpstr>49_Blank Presentation</vt:lpstr>
      <vt:lpstr>6_Office Theme</vt:lpstr>
      <vt:lpstr>19_Office Theme</vt:lpstr>
      <vt:lpstr>Portfolio</vt:lpstr>
      <vt:lpstr>2_Default Design</vt:lpstr>
      <vt:lpstr>3_Fireball</vt:lpstr>
      <vt:lpstr>2_Fireball</vt:lpstr>
      <vt:lpstr>1_Blank Presentation</vt:lpstr>
      <vt:lpstr>1_Portfolio</vt:lpstr>
      <vt:lpstr>1_Blends</vt:lpstr>
      <vt:lpstr>1_Slit</vt:lpstr>
      <vt:lpstr>8_Office Theme</vt:lpstr>
      <vt:lpstr>13_Office Theme</vt:lpstr>
      <vt:lpstr>Ribbons</vt:lpstr>
      <vt:lpstr>1_Stream</vt:lpstr>
      <vt:lpstr>22_Blank Presentation</vt:lpstr>
      <vt:lpstr>2_Shimmer</vt:lpstr>
      <vt:lpstr>PowerPoint Presentation</vt:lpstr>
      <vt:lpstr>ملخص كتاب بنتيكوست</vt:lpstr>
      <vt:lpstr>زيادة الاستقطاب</vt:lpstr>
      <vt:lpstr>فترات عظيمة في حياة المسيح</vt:lpstr>
      <vt:lpstr>المسيح المتألم</vt:lpstr>
      <vt:lpstr>المحتويات</vt:lpstr>
      <vt:lpstr>الأهداف</vt:lpstr>
      <vt:lpstr>تحركات أسبوع الآلام</vt:lpstr>
      <vt:lpstr>أسبوع الآلام</vt:lpstr>
      <vt:lpstr>أيام يسوع السبعة الأخيرة</vt:lpstr>
      <vt:lpstr>الأحد</vt:lpstr>
      <vt:lpstr>الإثنين</vt:lpstr>
      <vt:lpstr>الثلاثاء والأربعاء</vt:lpstr>
      <vt:lpstr>الخميس</vt:lpstr>
      <vt:lpstr>الجمعة</vt:lpstr>
      <vt:lpstr>أسبوع يسوع الأخير</vt:lpstr>
      <vt:lpstr>ساعات يسوع الأخيرة</vt:lpstr>
      <vt:lpstr>ساعات يسوع الأخيرة</vt:lpstr>
      <vt:lpstr>الصلب</vt:lpstr>
      <vt:lpstr>لماذا اختار يسوع أن يموت؟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Used with Permission</vt:lpstr>
      <vt:lpstr>الأربعة والعشرين ساعة الأخيرة</vt:lpstr>
      <vt:lpstr>جبل الزيتون</vt:lpstr>
      <vt:lpstr>جثسيماني</vt:lpstr>
      <vt:lpstr>مغارة جثسيماني</vt:lpstr>
      <vt:lpstr> سيطر يسوع على اعتقاله  (يوحنا 18: 1-11)</vt:lpstr>
      <vt:lpstr>PowerPoint Presentation</vt:lpstr>
      <vt:lpstr> أثبتت محاكمات يسوع  غير القانونية برائته  (18: 12-19: 16أ)</vt:lpstr>
      <vt:lpstr>محاكمات يسوع الستة الأخيرة</vt:lpstr>
      <vt:lpstr>محاكمات اليهود ليسوع</vt:lpstr>
      <vt:lpstr>محاكمات الرومان ليسوع</vt:lpstr>
      <vt:lpstr>محاكمات يسوع غير العادلة</vt:lpstr>
      <vt:lpstr>لماذا بقي يسوع صامتاً؟</vt:lpstr>
      <vt:lpstr>PowerPoint Presentation</vt:lpstr>
      <vt:lpstr>المحاكمات اليهودية : حنان</vt:lpstr>
      <vt:lpstr>PowerPoint Presentation</vt:lpstr>
      <vt:lpstr>قيافا والمحاكمة غير القانونية</vt:lpstr>
      <vt:lpstr>PowerPoint Presentation</vt:lpstr>
      <vt:lpstr>دعوة بطرس</vt:lpstr>
      <vt:lpstr>إنكارات بطرس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Pictures courtesy of Big Book Media © All Rights Reserved.</vt:lpstr>
      <vt:lpstr>الكلمة في صور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Used with Permission</vt:lpstr>
      <vt:lpstr>PowerPoint Presentation</vt:lpstr>
      <vt:lpstr>محاكمات اليهود ليسوع</vt:lpstr>
      <vt:lpstr>محاكمات الرومان ليسوع</vt:lpstr>
      <vt:lpstr>PowerPoint Presentation</vt:lpstr>
      <vt:lpstr>المحاكمات الرومانية</vt:lpstr>
      <vt:lpstr>ثلاث محاكمات رومانية ساخرة</vt:lpstr>
      <vt:lpstr>PowerPoint Presentation</vt:lpstr>
      <vt:lpstr>PowerPoint Presentation</vt:lpstr>
      <vt:lpstr>PowerPoint Presentation</vt:lpstr>
      <vt:lpstr>PowerPoint Presentation</vt:lpstr>
      <vt:lpstr>عذابات يسوع السبعة الأخيرة</vt:lpstr>
      <vt:lpstr>ليلة بلا نوم</vt:lpstr>
      <vt:lpstr>ضرب يسوع من قبل الحراس</vt:lpstr>
      <vt:lpstr>الجلد</vt:lpstr>
      <vt:lpstr>إكليل الشوك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Used with Permission</vt:lpstr>
      <vt:lpstr>PowerPoint Presentation</vt:lpstr>
      <vt:lpstr>اليوم : موت يسوع دفع ثمن خطايانا  (19: 16ب-42)</vt:lpstr>
      <vt:lpstr>تحركين</vt:lpstr>
      <vt:lpstr>1. تمم المسيح المكتوب من خلال موته غير الأناني (19: 16ب-37)</vt:lpstr>
      <vt:lpstr>حمل صليبه الخاص</vt:lpstr>
      <vt:lpstr>صليب خشبي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نقل الى الفردوس (Paradise)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Used with Permission</vt:lpstr>
      <vt:lpstr>مسمر</vt:lpstr>
      <vt:lpstr>مطعون</vt:lpstr>
      <vt:lpstr>لماذا اختار أن يتألم؟</vt:lpstr>
      <vt:lpstr>1. تمم المسيح المكتوب من خلال موته غير الأناني (19: 16ب-37)</vt:lpstr>
      <vt:lpstr>مصلوب عارياً</vt:lpstr>
      <vt:lpstr>تحركات يسوع الأخيرة</vt:lpstr>
      <vt:lpstr>اللافتة</vt:lpstr>
      <vt:lpstr>أين حدث موت وقيامة المسيح؟</vt:lpstr>
      <vt:lpstr>الجلجثة وكنيسة القبر المقدس</vt:lpstr>
      <vt:lpstr>نظرة على الداخل</vt:lpstr>
      <vt:lpstr>قبر   المسيح</vt:lpstr>
      <vt:lpstr>الجلجثة</vt:lpstr>
      <vt:lpstr>بلاطة يسوع</vt:lpstr>
      <vt:lpstr>جلجثة غوردون</vt:lpstr>
      <vt:lpstr>Gordon's Calvary</vt:lpstr>
      <vt:lpstr>قبر البستان</vt:lpstr>
      <vt:lpstr>مدخل صغير</vt:lpstr>
      <vt:lpstr>نظرة خاطفة إلى الداخل ....</vt:lpstr>
      <vt:lpstr>محيط قبر البستان</vt:lpstr>
      <vt:lpstr>دعم قبر الحديقة باعتباره قبر المسيح </vt:lpstr>
      <vt:lpstr>Significance to Christians</vt:lpstr>
      <vt:lpstr>1. تمم المسيح المكتوب من خلال موته غير الأناني (19: 16ب-37)</vt:lpstr>
      <vt:lpstr>5 أشياء للإقتسام</vt:lpstr>
      <vt:lpstr>يقتسمون ثيابي بينهم  وعلى لباسي يقترعون (مز 22: 18) </vt:lpstr>
      <vt:lpstr>PowerPoint Presentation</vt:lpstr>
      <vt:lpstr>كلمات يسوع السبعة الأخيرة</vt:lpstr>
      <vt:lpstr>1. تمم المسيح المكتوب من خلال موته غير الأناني (19: 16ب-37)</vt:lpstr>
      <vt:lpstr>الإعتناء بأمه مريم</vt:lpstr>
      <vt:lpstr>اضطهاد مدينة المسيح له</vt:lpstr>
      <vt:lpstr>PowerPoint Presentation</vt:lpstr>
      <vt:lpstr>كلمات يسوع السبعة الأخيرة</vt:lpstr>
      <vt:lpstr>1. تمم المسيح المكتوب من خلال موته غير الأناني (19: 16ب-37)</vt:lpstr>
      <vt:lpstr>أنا عطشان (19: 28، مز 22: 15، 69: 21)</vt:lpstr>
      <vt:lpstr>كلمات يسوع السبعة الأخيرة</vt:lpstr>
      <vt:lpstr>أهمية كلمات يسوع</vt:lpstr>
      <vt:lpstr>لماذا يجب أن يعاني يسوع ويموت؟</vt:lpstr>
      <vt:lpstr>المفارقة بين السلطة والعبودية في مرقس</vt:lpstr>
      <vt:lpstr>فيلبي 2: 5-11</vt:lpstr>
      <vt:lpstr>1. تمم المسيح المكتوب من خلال موته غير الأناني (19: 16ب-37)</vt:lpstr>
      <vt:lpstr>دين الخطية الثقيل</vt:lpstr>
      <vt:lpstr>The Debt of Sin</vt:lpstr>
      <vt:lpstr>قد أكمل</vt:lpstr>
      <vt:lpstr>1. تمم المسيح المكتوب من خلال موته غير الأناني (19: 16ب-37)</vt:lpstr>
      <vt:lpstr>لماذا كسر الساقين؟</vt:lpstr>
      <vt:lpstr>كانت حملان الفصح  لا تشوبها شائبة</vt:lpstr>
      <vt:lpstr>تم تخصيص حملان الفصح كاملة  دون كسر أي أرجل</vt:lpstr>
      <vt:lpstr>لا تزال حملان الفصح مخصصة بالكامل  دون كسر أي أرجل</vt:lpstr>
      <vt:lpstr>مزمور 34: 20</vt:lpstr>
      <vt:lpstr>زكريا 12: 10</vt:lpstr>
      <vt:lpstr>دم وماء</vt:lpstr>
      <vt:lpstr>والذي عاين شهد وشهادته حق  وهو يعلم أنه يقول الحق لتؤمنوا أنتم (19: 35)</vt:lpstr>
      <vt:lpstr>Slides on  53إشعياء </vt:lpstr>
      <vt:lpstr>العبد المتألم</vt:lpstr>
      <vt:lpstr>العبد المتألم</vt:lpstr>
      <vt:lpstr>العبد المتألم</vt:lpstr>
      <vt:lpstr>"الأصحاح المحرّم" في الكتاب المقدس العبري</vt:lpstr>
      <vt:lpstr>PowerPoint Presentation</vt:lpstr>
      <vt:lpstr>PowerPoint Presentation</vt:lpstr>
      <vt:lpstr>PowerPoint Presentation</vt:lpstr>
      <vt:lpstr>توبة إسرائيل</vt:lpstr>
      <vt:lpstr> هوذا يأتي مع السحاب  وستنظره كل عين  والذين طعنوه   وينوح عليه جميع قبائل الأرض نعم .... آمين</vt:lpstr>
      <vt:lpstr>PowerPoint Presentation</vt:lpstr>
      <vt:lpstr>حجاب الهيكل</vt:lpstr>
      <vt:lpstr>شق حجاب الهيكل (متى 27: 51)</vt:lpstr>
      <vt:lpstr>PowerPoint Presentation</vt:lpstr>
      <vt:lpstr>1. تمم المسيح المكتوب من خلال موته غير الأناني (19: 16ب-37)</vt:lpstr>
      <vt:lpstr>2. دفن المسيح أثبت أنه كان ميتاً بالفعل (19: 38-42)</vt:lpstr>
      <vt:lpstr>يوسف الرامي</vt:lpstr>
      <vt:lpstr>33 كيلو من الطيب</vt:lpstr>
      <vt:lpstr>إغلاق القبر</vt:lpstr>
      <vt:lpstr>لماذا كان دفن القبر حيوياً؟</vt:lpstr>
      <vt:lpstr>وادي هنوم</vt:lpstr>
      <vt:lpstr>يوسف ونيقوديموس</vt:lpstr>
      <vt:lpstr>مات بالفعل</vt:lpstr>
      <vt:lpstr>مات عنك</vt:lpstr>
      <vt:lpstr>الفكرة الرئيسية</vt:lpstr>
      <vt:lpstr>1. تمم المسيح المكتوب من خلال موته غير الأناني (19: 16ب-37)</vt:lpstr>
      <vt:lpstr>2. دفن المسيح أثبت أنه مات حقاً  (19: 38-42)</vt:lpstr>
      <vt:lpstr>To End All Wars</vt:lpstr>
      <vt:lpstr>إنهاء كل الحروب</vt:lpstr>
      <vt:lpstr>الجلجثة في كنيسة القيامة</vt:lpstr>
      <vt:lpstr>Golgotha, in The Church of the Holy Sepulcher</vt:lpstr>
      <vt:lpstr>Golgotha, in The Church of the Holy Sepulcher</vt:lpstr>
      <vt:lpstr>من  صلب  يسوع؟</vt:lpstr>
      <vt:lpstr>قد أكمل</vt:lpstr>
      <vt:lpstr>Cross Too Heavy?</vt:lpstr>
      <vt:lpstr>PowerPoint Presentation</vt:lpstr>
      <vt:lpstr>ختم القبر</vt:lpstr>
      <vt:lpstr>التسلسل الزمني للمسيح </vt:lpstr>
      <vt:lpstr>ومع ذلك يجب علينا أيضًا النظر في هذا العمل النهائي</vt:lpstr>
      <vt:lpstr>تحديد تاريخ ميلاد المسيح</vt:lpstr>
      <vt:lpstr>تاريخ بداية خدمة المسيح</vt:lpstr>
      <vt:lpstr>مدة خدمة المسيح</vt:lpstr>
      <vt:lpstr>التسلسل الزمني ليسوع و الأعمال</vt:lpstr>
      <vt:lpstr>عمر يسوع عندما بدأ خدمته</vt:lpstr>
      <vt:lpstr>عطلة نهاية أسبوع نبويَّة</vt:lpstr>
      <vt:lpstr>Black</vt:lpstr>
      <vt:lpstr>حياة المسيح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85</cp:revision>
  <dcterms:created xsi:type="dcterms:W3CDTF">2018-02-05T03:13:19Z</dcterms:created>
  <dcterms:modified xsi:type="dcterms:W3CDTF">2025-04-30T06:54:27Z</dcterms:modified>
</cp:coreProperties>
</file>