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2.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7.xml" ContentType="application/vnd.openxmlformats-officedocument.theme+xml"/>
  <Override PartName="/ppt/slideLayouts/slideLayout509.xml" ContentType="application/vnd.openxmlformats-officedocument.presentationml.slideLayout+xml"/>
  <Override PartName="/ppt/theme/theme48.xml" ContentType="application/vnd.openxmlformats-officedocument.theme+xml"/>
  <Override PartName="/ppt/slideLayouts/slideLayout510.xml" ContentType="application/vnd.openxmlformats-officedocument.presentationml.slideLayout+xml"/>
  <Override PartName="/ppt/theme/theme4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0.xml" ContentType="application/vnd.openxmlformats-officedocument.theme+xml"/>
  <Override PartName="/ppt/slideLayouts/slideLayout523.xml" ContentType="application/vnd.openxmlformats-officedocument.presentationml.slideLayout+xml"/>
  <Override PartName="/ppt/theme/theme51.xml" ContentType="application/vnd.openxmlformats-officedocument.theme+xml"/>
  <Override PartName="/ppt/slideLayouts/slideLayout524.xml" ContentType="application/vnd.openxmlformats-officedocument.presentationml.slideLayout+xml"/>
  <Override PartName="/ppt/theme/theme52.xml" ContentType="application/vnd.openxmlformats-officedocument.theme+xml"/>
  <Override PartName="/ppt/slideLayouts/slideLayout525.xml" ContentType="application/vnd.openxmlformats-officedocument.presentationml.slideLayout+xml"/>
  <Override PartName="/ppt/theme/theme53.xml" ContentType="application/vnd.openxmlformats-officedocument.theme+xml"/>
  <Override PartName="/ppt/slideLayouts/slideLayout526.xml" ContentType="application/vnd.openxmlformats-officedocument.presentationml.slideLayout+xml"/>
  <Override PartName="/ppt/theme/theme54.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5.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6.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7.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2.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3.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42" r:id="rId15"/>
    <p:sldMasterId id="2147483854" r:id="rId16"/>
    <p:sldMasterId id="2147483866" r:id="rId17"/>
    <p:sldMasterId id="2147483878" r:id="rId18"/>
    <p:sldMasterId id="2147483890" r:id="rId19"/>
    <p:sldMasterId id="2147483902" r:id="rId20"/>
    <p:sldMasterId id="2147483914" r:id="rId21"/>
    <p:sldMasterId id="2147483926" r:id="rId22"/>
    <p:sldMasterId id="2147483950" r:id="rId23"/>
    <p:sldMasterId id="2147483962" r:id="rId24"/>
    <p:sldMasterId id="2147483974" r:id="rId25"/>
    <p:sldMasterId id="2147483986" r:id="rId26"/>
    <p:sldMasterId id="2147483998" r:id="rId27"/>
    <p:sldMasterId id="2147484010" r:id="rId28"/>
    <p:sldMasterId id="2147484022" r:id="rId29"/>
    <p:sldMasterId id="2147484024" r:id="rId30"/>
    <p:sldMasterId id="2147484036" r:id="rId31"/>
    <p:sldMasterId id="2147484048" r:id="rId32"/>
    <p:sldMasterId id="2147484060" r:id="rId33"/>
    <p:sldMasterId id="2147484072" r:id="rId34"/>
    <p:sldMasterId id="2147484084" r:id="rId35"/>
    <p:sldMasterId id="2147484096" r:id="rId36"/>
    <p:sldMasterId id="2147484109" r:id="rId37"/>
    <p:sldMasterId id="2147484122" r:id="rId38"/>
    <p:sldMasterId id="2147484135" r:id="rId39"/>
    <p:sldMasterId id="2147484147" r:id="rId40"/>
    <p:sldMasterId id="2147484161" r:id="rId41"/>
    <p:sldMasterId id="2147484164" r:id="rId42"/>
    <p:sldMasterId id="2147484176" r:id="rId43"/>
    <p:sldMasterId id="2147484188" r:id="rId44"/>
    <p:sldMasterId id="2147484202" r:id="rId45"/>
    <p:sldMasterId id="2147484216" r:id="rId46"/>
    <p:sldMasterId id="2147484228" r:id="rId47"/>
    <p:sldMasterId id="2147484240" r:id="rId48"/>
    <p:sldMasterId id="2147484242" r:id="rId49"/>
    <p:sldMasterId id="2147484244" r:id="rId50"/>
    <p:sldMasterId id="2147484257" r:id="rId51"/>
    <p:sldMasterId id="2147484259" r:id="rId52"/>
    <p:sldMasterId id="2147484261" r:id="rId53"/>
    <p:sldMasterId id="2147484263" r:id="rId54"/>
    <p:sldMasterId id="2147484265" r:id="rId55"/>
    <p:sldMasterId id="2147484277" r:id="rId56"/>
    <p:sldMasterId id="2147484289" r:id="rId57"/>
    <p:sldMasterId id="2147484301" r:id="rId58"/>
    <p:sldMasterId id="2147484315" r:id="rId59"/>
  </p:sldMasterIdLst>
  <p:notesMasterIdLst>
    <p:notesMasterId r:id="rId305"/>
  </p:notesMasterIdLst>
  <p:sldIdLst>
    <p:sldId id="256" r:id="rId60"/>
    <p:sldId id="5338" r:id="rId61"/>
    <p:sldId id="5347" r:id="rId62"/>
    <p:sldId id="5339" r:id="rId63"/>
    <p:sldId id="281" r:id="rId64"/>
    <p:sldId id="282" r:id="rId65"/>
    <p:sldId id="283" r:id="rId66"/>
    <p:sldId id="284" r:id="rId67"/>
    <p:sldId id="5294" r:id="rId68"/>
    <p:sldId id="285" r:id="rId69"/>
    <p:sldId id="286" r:id="rId70"/>
    <p:sldId id="287" r:id="rId71"/>
    <p:sldId id="288" r:id="rId72"/>
    <p:sldId id="289" r:id="rId73"/>
    <p:sldId id="290" r:id="rId74"/>
    <p:sldId id="291" r:id="rId75"/>
    <p:sldId id="292" r:id="rId76"/>
    <p:sldId id="293" r:id="rId77"/>
    <p:sldId id="294" r:id="rId78"/>
    <p:sldId id="295" r:id="rId79"/>
    <p:sldId id="257" r:id="rId80"/>
    <p:sldId id="311" r:id="rId81"/>
    <p:sldId id="312" r:id="rId82"/>
    <p:sldId id="313" r:id="rId83"/>
    <p:sldId id="314" r:id="rId84"/>
    <p:sldId id="315" r:id="rId85"/>
    <p:sldId id="316" r:id="rId86"/>
    <p:sldId id="317" r:id="rId87"/>
    <p:sldId id="318" r:id="rId88"/>
    <p:sldId id="319" r:id="rId89"/>
    <p:sldId id="320" r:id="rId90"/>
    <p:sldId id="321" r:id="rId91"/>
    <p:sldId id="322" r:id="rId92"/>
    <p:sldId id="323" r:id="rId93"/>
    <p:sldId id="324" r:id="rId94"/>
    <p:sldId id="325" r:id="rId95"/>
    <p:sldId id="326" r:id="rId96"/>
    <p:sldId id="327" r:id="rId97"/>
    <p:sldId id="328" r:id="rId98"/>
    <p:sldId id="329" r:id="rId99"/>
    <p:sldId id="330" r:id="rId100"/>
    <p:sldId id="331" r:id="rId101"/>
    <p:sldId id="332" r:id="rId102"/>
    <p:sldId id="333" r:id="rId103"/>
    <p:sldId id="5720" r:id="rId104"/>
    <p:sldId id="5721" r:id="rId105"/>
    <p:sldId id="340" r:id="rId106"/>
    <p:sldId id="5722" r:id="rId107"/>
    <p:sldId id="388" r:id="rId108"/>
    <p:sldId id="258" r:id="rId109"/>
    <p:sldId id="389" r:id="rId110"/>
    <p:sldId id="278" r:id="rId111"/>
    <p:sldId id="5700" r:id="rId112"/>
    <p:sldId id="5701" r:id="rId113"/>
    <p:sldId id="279" r:id="rId114"/>
    <p:sldId id="280" r:id="rId115"/>
    <p:sldId id="264" r:id="rId116"/>
    <p:sldId id="390" r:id="rId117"/>
    <p:sldId id="265" r:id="rId118"/>
    <p:sldId id="391" r:id="rId119"/>
    <p:sldId id="266" r:id="rId120"/>
    <p:sldId id="392" r:id="rId121"/>
    <p:sldId id="393" r:id="rId122"/>
    <p:sldId id="394" r:id="rId123"/>
    <p:sldId id="5702" r:id="rId124"/>
    <p:sldId id="5703" r:id="rId125"/>
    <p:sldId id="5704" r:id="rId126"/>
    <p:sldId id="5705" r:id="rId127"/>
    <p:sldId id="5706" r:id="rId128"/>
    <p:sldId id="5707" r:id="rId129"/>
    <p:sldId id="5708" r:id="rId130"/>
    <p:sldId id="5709" r:id="rId131"/>
    <p:sldId id="5710" r:id="rId132"/>
    <p:sldId id="5711" r:id="rId133"/>
    <p:sldId id="405" r:id="rId134"/>
    <p:sldId id="406" r:id="rId135"/>
    <p:sldId id="267" r:id="rId136"/>
    <p:sldId id="334" r:id="rId137"/>
    <p:sldId id="5712" r:id="rId138"/>
    <p:sldId id="5713" r:id="rId139"/>
    <p:sldId id="5714" r:id="rId140"/>
    <p:sldId id="5715" r:id="rId141"/>
    <p:sldId id="5716" r:id="rId142"/>
    <p:sldId id="5717" r:id="rId143"/>
    <p:sldId id="5718" r:id="rId144"/>
    <p:sldId id="5719" r:id="rId145"/>
    <p:sldId id="343" r:id="rId146"/>
    <p:sldId id="344" r:id="rId147"/>
    <p:sldId id="268" r:id="rId148"/>
    <p:sldId id="4231" r:id="rId149"/>
    <p:sldId id="4232" r:id="rId150"/>
    <p:sldId id="259" r:id="rId151"/>
    <p:sldId id="407" r:id="rId152"/>
    <p:sldId id="408" r:id="rId153"/>
    <p:sldId id="269" r:id="rId154"/>
    <p:sldId id="270" r:id="rId155"/>
    <p:sldId id="271" r:id="rId156"/>
    <p:sldId id="272" r:id="rId157"/>
    <p:sldId id="296" r:id="rId158"/>
    <p:sldId id="297" r:id="rId159"/>
    <p:sldId id="298" r:id="rId160"/>
    <p:sldId id="299" r:id="rId161"/>
    <p:sldId id="300" r:id="rId162"/>
    <p:sldId id="345" r:id="rId163"/>
    <p:sldId id="346" r:id="rId164"/>
    <p:sldId id="347" r:id="rId165"/>
    <p:sldId id="348" r:id="rId166"/>
    <p:sldId id="349" r:id="rId167"/>
    <p:sldId id="350" r:id="rId168"/>
    <p:sldId id="351" r:id="rId169"/>
    <p:sldId id="362" r:id="rId170"/>
    <p:sldId id="363" r:id="rId171"/>
    <p:sldId id="260" r:id="rId172"/>
    <p:sldId id="409" r:id="rId173"/>
    <p:sldId id="410" r:id="rId174"/>
    <p:sldId id="411" r:id="rId175"/>
    <p:sldId id="412" r:id="rId176"/>
    <p:sldId id="5348" r:id="rId177"/>
    <p:sldId id="352" r:id="rId178"/>
    <p:sldId id="353" r:id="rId179"/>
    <p:sldId id="354" r:id="rId180"/>
    <p:sldId id="355" r:id="rId181"/>
    <p:sldId id="356" r:id="rId182"/>
    <p:sldId id="357" r:id="rId183"/>
    <p:sldId id="358" r:id="rId184"/>
    <p:sldId id="359" r:id="rId185"/>
    <p:sldId id="361" r:id="rId186"/>
    <p:sldId id="261" r:id="rId187"/>
    <p:sldId id="364" r:id="rId188"/>
    <p:sldId id="365" r:id="rId189"/>
    <p:sldId id="366" r:id="rId190"/>
    <p:sldId id="367" r:id="rId191"/>
    <p:sldId id="368" r:id="rId192"/>
    <p:sldId id="369" r:id="rId193"/>
    <p:sldId id="370" r:id="rId194"/>
    <p:sldId id="371" r:id="rId195"/>
    <p:sldId id="372" r:id="rId196"/>
    <p:sldId id="373" r:id="rId197"/>
    <p:sldId id="374" r:id="rId198"/>
    <p:sldId id="375" r:id="rId199"/>
    <p:sldId id="376" r:id="rId200"/>
    <p:sldId id="377" r:id="rId201"/>
    <p:sldId id="378" r:id="rId202"/>
    <p:sldId id="379" r:id="rId203"/>
    <p:sldId id="380" r:id="rId204"/>
    <p:sldId id="381" r:id="rId205"/>
    <p:sldId id="382" r:id="rId206"/>
    <p:sldId id="383" r:id="rId207"/>
    <p:sldId id="384" r:id="rId208"/>
    <p:sldId id="302" r:id="rId209"/>
    <p:sldId id="303" r:id="rId210"/>
    <p:sldId id="304" r:id="rId211"/>
    <p:sldId id="461" r:id="rId212"/>
    <p:sldId id="414" r:id="rId213"/>
    <p:sldId id="415" r:id="rId214"/>
    <p:sldId id="416" r:id="rId215"/>
    <p:sldId id="5723" r:id="rId216"/>
    <p:sldId id="5724" r:id="rId217"/>
    <p:sldId id="5725" r:id="rId218"/>
    <p:sldId id="360" r:id="rId219"/>
    <p:sldId id="342" r:id="rId220"/>
    <p:sldId id="5726" r:id="rId221"/>
    <p:sldId id="339" r:id="rId222"/>
    <p:sldId id="418" r:id="rId223"/>
    <p:sldId id="5727" r:id="rId224"/>
    <p:sldId id="337" r:id="rId225"/>
    <p:sldId id="338" r:id="rId226"/>
    <p:sldId id="335" r:id="rId227"/>
    <p:sldId id="336" r:id="rId228"/>
    <p:sldId id="5728" r:id="rId229"/>
    <p:sldId id="462" r:id="rId230"/>
    <p:sldId id="420" r:id="rId231"/>
    <p:sldId id="421" r:id="rId232"/>
    <p:sldId id="273" r:id="rId233"/>
    <p:sldId id="305" r:id="rId234"/>
    <p:sldId id="463" r:id="rId235"/>
    <p:sldId id="423" r:id="rId236"/>
    <p:sldId id="274" r:id="rId237"/>
    <p:sldId id="464" r:id="rId238"/>
    <p:sldId id="425" r:id="rId239"/>
    <p:sldId id="306" r:id="rId240"/>
    <p:sldId id="307" r:id="rId241"/>
    <p:sldId id="308" r:id="rId242"/>
    <p:sldId id="460" r:id="rId243"/>
    <p:sldId id="310" r:id="rId244"/>
    <p:sldId id="465" r:id="rId245"/>
    <p:sldId id="427" r:id="rId246"/>
    <p:sldId id="428" r:id="rId247"/>
    <p:sldId id="429" r:id="rId248"/>
    <p:sldId id="466" r:id="rId249"/>
    <p:sldId id="431" r:id="rId250"/>
    <p:sldId id="432" r:id="rId251"/>
    <p:sldId id="433" r:id="rId252"/>
    <p:sldId id="434" r:id="rId253"/>
    <p:sldId id="435" r:id="rId254"/>
    <p:sldId id="436" r:id="rId255"/>
    <p:sldId id="437" r:id="rId256"/>
    <p:sldId id="438" r:id="rId257"/>
    <p:sldId id="753" r:id="rId258"/>
    <p:sldId id="3997" r:id="rId259"/>
    <p:sldId id="3995" r:id="rId260"/>
    <p:sldId id="3996" r:id="rId261"/>
    <p:sldId id="3946" r:id="rId262"/>
    <p:sldId id="5518" r:id="rId263"/>
    <p:sldId id="5284" r:id="rId264"/>
    <p:sldId id="5418" r:id="rId265"/>
    <p:sldId id="5467" r:id="rId266"/>
    <p:sldId id="5469" r:id="rId267"/>
    <p:sldId id="275" r:id="rId268"/>
    <p:sldId id="385" r:id="rId269"/>
    <p:sldId id="386" r:id="rId270"/>
    <p:sldId id="262" r:id="rId271"/>
    <p:sldId id="467" r:id="rId272"/>
    <p:sldId id="440" r:id="rId273"/>
    <p:sldId id="441" r:id="rId274"/>
    <p:sldId id="442" r:id="rId275"/>
    <p:sldId id="443" r:id="rId276"/>
    <p:sldId id="444" r:id="rId277"/>
    <p:sldId id="445" r:id="rId278"/>
    <p:sldId id="446" r:id="rId279"/>
    <p:sldId id="447" r:id="rId280"/>
    <p:sldId id="448" r:id="rId281"/>
    <p:sldId id="449" r:id="rId282"/>
    <p:sldId id="468" r:id="rId283"/>
    <p:sldId id="451" r:id="rId284"/>
    <p:sldId id="452" r:id="rId285"/>
    <p:sldId id="453" r:id="rId286"/>
    <p:sldId id="454" r:id="rId287"/>
    <p:sldId id="455" r:id="rId288"/>
    <p:sldId id="456" r:id="rId289"/>
    <p:sldId id="457" r:id="rId290"/>
    <p:sldId id="458" r:id="rId291"/>
    <p:sldId id="459" r:id="rId292"/>
    <p:sldId id="263" r:id="rId293"/>
    <p:sldId id="5417" r:id="rId294"/>
    <p:sldId id="5519" r:id="rId295"/>
    <p:sldId id="594" r:id="rId296"/>
    <p:sldId id="5695" r:id="rId297"/>
    <p:sldId id="5696" r:id="rId298"/>
    <p:sldId id="5697" r:id="rId299"/>
    <p:sldId id="5698" r:id="rId300"/>
    <p:sldId id="5699" r:id="rId301"/>
    <p:sldId id="5690" r:id="rId302"/>
    <p:sldId id="276" r:id="rId303"/>
    <p:sldId id="277" r:id="rId3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6B9165-A5B8-4821-8E06-33910CFFFFBD}">
          <p14:sldIdLst>
            <p14:sldId id="256"/>
            <p14:sldId id="5338"/>
            <p14:sldId id="5347"/>
            <p14:sldId id="5339"/>
            <p14:sldId id="281"/>
            <p14:sldId id="282"/>
            <p14:sldId id="283"/>
            <p14:sldId id="284"/>
            <p14:sldId id="5294"/>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5720"/>
            <p14:sldId id="5721"/>
            <p14:sldId id="340"/>
            <p14:sldId id="5722"/>
            <p14:sldId id="388"/>
          </p14:sldIdLst>
        </p14:section>
        <p14:section name="B. Religious Trial" id="{5EDE2664-1E76-4E88-AEEB-088D2936D591}">
          <p14:sldIdLst>
            <p14:sldId id="258"/>
            <p14:sldId id="389"/>
            <p14:sldId id="278"/>
            <p14:sldId id="5700"/>
            <p14:sldId id="5701"/>
            <p14:sldId id="279"/>
            <p14:sldId id="280"/>
            <p14:sldId id="264"/>
            <p14:sldId id="390"/>
            <p14:sldId id="265"/>
            <p14:sldId id="391"/>
            <p14:sldId id="266"/>
            <p14:sldId id="392"/>
            <p14:sldId id="393"/>
            <p14:sldId id="394"/>
            <p14:sldId id="5702"/>
            <p14:sldId id="5703"/>
            <p14:sldId id="5704"/>
            <p14:sldId id="5705"/>
            <p14:sldId id="5706"/>
            <p14:sldId id="5707"/>
            <p14:sldId id="5708"/>
            <p14:sldId id="5709"/>
            <p14:sldId id="5710"/>
            <p14:sldId id="5711"/>
            <p14:sldId id="405"/>
            <p14:sldId id="406"/>
            <p14:sldId id="267"/>
            <p14:sldId id="334"/>
            <p14:sldId id="5712"/>
            <p14:sldId id="5713"/>
            <p14:sldId id="5714"/>
            <p14:sldId id="5715"/>
            <p14:sldId id="5716"/>
            <p14:sldId id="5717"/>
            <p14:sldId id="5718"/>
            <p14:sldId id="5719"/>
            <p14:sldId id="343"/>
            <p14:sldId id="344"/>
            <p14:sldId id="268"/>
            <p14:sldId id="4231"/>
            <p14:sldId id="4232"/>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nto Calvary" id="{1BAED85A-54A4-4835-8CF4-8A3BB4839B83}">
          <p14:sldIdLst>
            <p14:sldId id="260"/>
            <p14:sldId id="409"/>
            <p14:sldId id="410"/>
            <p14:sldId id="411"/>
            <p14:sldId id="412"/>
            <p14:sldId id="5348"/>
            <p14:sldId id="352"/>
            <p14:sldId id="353"/>
            <p14:sldId id="354"/>
            <p14:sldId id="355"/>
            <p14:sldId id="356"/>
            <p14:sldId id="357"/>
            <p14:sldId id="358"/>
            <p14:sldId id="359"/>
            <p14:sldId id="361"/>
          </p14:sldIdLst>
        </p14:section>
        <p14:section name="E. Crucifixion" id="{6E3312C7-E04F-458B-86A2-AADA73755390}">
          <p14:sldIdLst>
            <p14:sldId id="261"/>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02"/>
            <p14:sldId id="303"/>
            <p14:sldId id="304"/>
            <p14:sldId id="461"/>
            <p14:sldId id="414"/>
            <p14:sldId id="415"/>
            <p14:sldId id="416"/>
            <p14:sldId id="5723"/>
            <p14:sldId id="5724"/>
            <p14:sldId id="5725"/>
            <p14:sldId id="360"/>
            <p14:sldId id="342"/>
            <p14:sldId id="5726"/>
            <p14:sldId id="339"/>
            <p14:sldId id="418"/>
            <p14:sldId id="5727"/>
            <p14:sldId id="337"/>
            <p14:sldId id="338"/>
            <p14:sldId id="335"/>
            <p14:sldId id="336"/>
            <p14:sldId id="5728"/>
            <p14:sldId id="462"/>
            <p14:sldId id="420"/>
            <p14:sldId id="421"/>
            <p14:sldId id="273"/>
            <p14:sldId id="305"/>
            <p14:sldId id="463"/>
            <p14:sldId id="423"/>
            <p14:sldId id="274"/>
            <p14:sldId id="464"/>
            <p14:sldId id="425"/>
            <p14:sldId id="306"/>
            <p14:sldId id="307"/>
            <p14:sldId id="308"/>
            <p14:sldId id="460"/>
            <p14:sldId id="310"/>
            <p14:sldId id="465"/>
            <p14:sldId id="427"/>
            <p14:sldId id="428"/>
            <p14:sldId id="429"/>
            <p14:sldId id="466"/>
            <p14:sldId id="431"/>
            <p14:sldId id="432"/>
            <p14:sldId id="433"/>
            <p14:sldId id="434"/>
            <p14:sldId id="435"/>
            <p14:sldId id="436"/>
            <p14:sldId id="437"/>
            <p14:sldId id="438"/>
            <p14:sldId id="753"/>
            <p14:sldId id="3997"/>
            <p14:sldId id="3995"/>
            <p14:sldId id="3996"/>
            <p14:sldId id="3946"/>
            <p14:sldId id="5518"/>
            <p14:sldId id="5284"/>
            <p14:sldId id="5418"/>
            <p14:sldId id="5467"/>
            <p14:sldId id="5469"/>
            <p14:sldId id="275"/>
            <p14:sldId id="385"/>
            <p14:sldId id="386"/>
          </p14:sldIdLst>
        </p14:section>
        <p14:section name="F. Burial of Christ" id="{F828133C-58D8-4B5D-9FD2-AA3C4B5A4801}">
          <p14:sldIdLst>
            <p14:sldId id="262"/>
            <p14:sldId id="467"/>
            <p14:sldId id="440"/>
            <p14:sldId id="441"/>
            <p14:sldId id="442"/>
            <p14:sldId id="443"/>
            <p14:sldId id="444"/>
            <p14:sldId id="445"/>
            <p14:sldId id="446"/>
            <p14:sldId id="447"/>
            <p14:sldId id="448"/>
            <p14:sldId id="449"/>
            <p14:sldId id="468"/>
            <p14:sldId id="451"/>
            <p14:sldId id="452"/>
            <p14:sldId id="453"/>
            <p14:sldId id="454"/>
            <p14:sldId id="455"/>
            <p14:sldId id="456"/>
            <p14:sldId id="457"/>
            <p14:sldId id="458"/>
            <p14:sldId id="459"/>
          </p14:sldIdLst>
        </p14:section>
        <p14:section name="G. Sealing of the Tomb" id="{62955FE3-1FC7-475D-93D3-58900531022B}">
          <p14:sldIdLst>
            <p14:sldId id="263"/>
            <p14:sldId id="5417"/>
            <p14:sldId id="5519"/>
            <p14:sldId id="594"/>
            <p14:sldId id="5695"/>
            <p14:sldId id="5696"/>
            <p14:sldId id="5697"/>
            <p14:sldId id="5698"/>
            <p14:sldId id="5699"/>
            <p14:sldId id="5690"/>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6" autoAdjust="0"/>
    <p:restoredTop sz="64516" autoAdjust="0"/>
  </p:normalViewPr>
  <p:slideViewPr>
    <p:cSldViewPr snapToGrid="0">
      <p:cViewPr>
        <p:scale>
          <a:sx n="89" d="100"/>
          <a:sy n="89" d="100"/>
        </p:scale>
        <p:origin x="608" y="304"/>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99" Type="http://schemas.openxmlformats.org/officeDocument/2006/relationships/slide" Target="slides/slide240.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268" Type="http://schemas.openxmlformats.org/officeDocument/2006/relationships/slide" Target="slides/slide209.xml"/><Relationship Id="rId32" Type="http://schemas.openxmlformats.org/officeDocument/2006/relationships/slideMaster" Target="slideMasters/slideMaster32.xml"/><Relationship Id="rId74" Type="http://schemas.openxmlformats.org/officeDocument/2006/relationships/slide" Target="slides/slide15.xml"/><Relationship Id="rId128" Type="http://schemas.openxmlformats.org/officeDocument/2006/relationships/slide" Target="slides/slide69.xml"/><Relationship Id="rId5" Type="http://schemas.openxmlformats.org/officeDocument/2006/relationships/slideMaster" Target="slideMasters/slideMaster5.xml"/><Relationship Id="rId181" Type="http://schemas.openxmlformats.org/officeDocument/2006/relationships/slide" Target="slides/slide122.xml"/><Relationship Id="rId237" Type="http://schemas.openxmlformats.org/officeDocument/2006/relationships/slide" Target="slides/slide178.xml"/><Relationship Id="rId279" Type="http://schemas.openxmlformats.org/officeDocument/2006/relationships/slide" Target="slides/slide220.xml"/><Relationship Id="rId43" Type="http://schemas.openxmlformats.org/officeDocument/2006/relationships/slideMaster" Target="slideMasters/slideMaster43.xml"/><Relationship Id="rId139" Type="http://schemas.openxmlformats.org/officeDocument/2006/relationships/slide" Target="slides/slide80.xml"/><Relationship Id="rId290" Type="http://schemas.openxmlformats.org/officeDocument/2006/relationships/slide" Target="slides/slide231.xml"/><Relationship Id="rId304" Type="http://schemas.openxmlformats.org/officeDocument/2006/relationships/slide" Target="slides/slide245.xml"/><Relationship Id="rId85" Type="http://schemas.openxmlformats.org/officeDocument/2006/relationships/slide" Target="slides/slide26.xml"/><Relationship Id="rId150" Type="http://schemas.openxmlformats.org/officeDocument/2006/relationships/slide" Target="slides/slide91.xml"/><Relationship Id="rId192" Type="http://schemas.openxmlformats.org/officeDocument/2006/relationships/slide" Target="slides/slide133.xml"/><Relationship Id="rId206" Type="http://schemas.openxmlformats.org/officeDocument/2006/relationships/slide" Target="slides/slide147.xml"/><Relationship Id="rId248" Type="http://schemas.openxmlformats.org/officeDocument/2006/relationships/slide" Target="slides/slide189.xml"/><Relationship Id="rId12" Type="http://schemas.openxmlformats.org/officeDocument/2006/relationships/slideMaster" Target="slideMasters/slideMaster12.xml"/><Relationship Id="rId108" Type="http://schemas.openxmlformats.org/officeDocument/2006/relationships/slide" Target="slides/slide49.xml"/><Relationship Id="rId54" Type="http://schemas.openxmlformats.org/officeDocument/2006/relationships/slideMaster" Target="slideMasters/slideMaster54.xml"/><Relationship Id="rId96" Type="http://schemas.openxmlformats.org/officeDocument/2006/relationships/slide" Target="slides/slide37.xml"/><Relationship Id="rId161" Type="http://schemas.openxmlformats.org/officeDocument/2006/relationships/slide" Target="slides/slide102.xml"/><Relationship Id="rId217" Type="http://schemas.openxmlformats.org/officeDocument/2006/relationships/slide" Target="slides/slide158.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270" Type="http://schemas.openxmlformats.org/officeDocument/2006/relationships/slide" Target="slides/slide211.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281" Type="http://schemas.openxmlformats.org/officeDocument/2006/relationships/slide" Target="slides/slide22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71" Type="http://schemas.openxmlformats.org/officeDocument/2006/relationships/slide" Target="slides/slide212.xml"/><Relationship Id="rId292" Type="http://schemas.openxmlformats.org/officeDocument/2006/relationships/slide" Target="slides/slide233.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slide" Target="slides/slide20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282" Type="http://schemas.openxmlformats.org/officeDocument/2006/relationships/slide" Target="slides/slide223.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272" Type="http://schemas.openxmlformats.org/officeDocument/2006/relationships/slide" Target="slides/slide213.xml"/><Relationship Id="rId293" Type="http://schemas.openxmlformats.org/officeDocument/2006/relationships/slide" Target="slides/slide234.xml"/><Relationship Id="rId307" Type="http://schemas.openxmlformats.org/officeDocument/2006/relationships/viewProps" Target="viewProps.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3.xml"/><Relationship Id="rId283" Type="http://schemas.openxmlformats.org/officeDocument/2006/relationships/slide" Target="slides/slide224.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273" Type="http://schemas.openxmlformats.org/officeDocument/2006/relationships/slide" Target="slides/slide214.xml"/><Relationship Id="rId294" Type="http://schemas.openxmlformats.org/officeDocument/2006/relationships/slide" Target="slides/slide235.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slide" Target="slides/slide204.xml"/><Relationship Id="rId284" Type="http://schemas.openxmlformats.org/officeDocument/2006/relationships/slide" Target="slides/slide22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4" Type="http://schemas.openxmlformats.org/officeDocument/2006/relationships/slide" Target="slides/slide215.xml"/><Relationship Id="rId295" Type="http://schemas.openxmlformats.org/officeDocument/2006/relationships/slide" Target="slides/slide236.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slide" Target="slides/slide205.xml"/><Relationship Id="rId285" Type="http://schemas.openxmlformats.org/officeDocument/2006/relationships/slide" Target="slides/slide22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275" Type="http://schemas.openxmlformats.org/officeDocument/2006/relationships/slide" Target="slides/slide216.xml"/><Relationship Id="rId296" Type="http://schemas.openxmlformats.org/officeDocument/2006/relationships/slide" Target="slides/slide237.xml"/><Relationship Id="rId300" Type="http://schemas.openxmlformats.org/officeDocument/2006/relationships/slide" Target="slides/slide241.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6.xml"/><Relationship Id="rId286" Type="http://schemas.openxmlformats.org/officeDocument/2006/relationships/slide" Target="slides/slide227.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276" Type="http://schemas.openxmlformats.org/officeDocument/2006/relationships/slide" Target="slides/slide217.xml"/><Relationship Id="rId297" Type="http://schemas.openxmlformats.org/officeDocument/2006/relationships/slide" Target="slides/slide238.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301" Type="http://schemas.openxmlformats.org/officeDocument/2006/relationships/slide" Target="slides/slide242.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slide" Target="slides/slide207.xml"/><Relationship Id="rId287" Type="http://schemas.openxmlformats.org/officeDocument/2006/relationships/slide" Target="slides/slide228.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277" Type="http://schemas.openxmlformats.org/officeDocument/2006/relationships/slide" Target="slides/slide218.xml"/><Relationship Id="rId298" Type="http://schemas.openxmlformats.org/officeDocument/2006/relationships/slide" Target="slides/slide239.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302" Type="http://schemas.openxmlformats.org/officeDocument/2006/relationships/slide" Target="slides/slide24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267" Type="http://schemas.openxmlformats.org/officeDocument/2006/relationships/slide" Target="slides/slide208.xml"/><Relationship Id="rId288" Type="http://schemas.openxmlformats.org/officeDocument/2006/relationships/slide" Target="slides/slide229.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278" Type="http://schemas.openxmlformats.org/officeDocument/2006/relationships/slide" Target="slides/slide219.xml"/><Relationship Id="rId303" Type="http://schemas.openxmlformats.org/officeDocument/2006/relationships/slide" Target="slides/slide244.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 Id="rId107" Type="http://schemas.openxmlformats.org/officeDocument/2006/relationships/slide" Target="slides/slide48.xml"/><Relationship Id="rId289" Type="http://schemas.openxmlformats.org/officeDocument/2006/relationships/slide" Target="slides/slide23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0.xml"/><Relationship Id="rId95" Type="http://schemas.openxmlformats.org/officeDocument/2006/relationships/slide" Target="slides/slide36.xml"/><Relationship Id="rId160" Type="http://schemas.openxmlformats.org/officeDocument/2006/relationships/slide" Target="slides/slide101.xml"/><Relationship Id="rId216" Type="http://schemas.openxmlformats.org/officeDocument/2006/relationships/slide" Target="slides/slide157.xml"/><Relationship Id="rId258" Type="http://schemas.openxmlformats.org/officeDocument/2006/relationships/slide" Target="slides/slide199.xml"/><Relationship Id="rId22" Type="http://schemas.openxmlformats.org/officeDocument/2006/relationships/slideMaster" Target="slideMasters/slideMaster22.xml"/><Relationship Id="rId64" Type="http://schemas.openxmlformats.org/officeDocument/2006/relationships/slide" Target="slides/slide5.xml"/><Relationship Id="rId118" Type="http://schemas.openxmlformats.org/officeDocument/2006/relationships/slide" Target="slides/slide59.xml"/><Relationship Id="rId171" Type="http://schemas.openxmlformats.org/officeDocument/2006/relationships/slide" Target="slides/slide112.xml"/><Relationship Id="rId227" Type="http://schemas.openxmlformats.org/officeDocument/2006/relationships/slide" Target="slides/slide168.xml"/><Relationship Id="rId269" Type="http://schemas.openxmlformats.org/officeDocument/2006/relationships/slide" Target="slides/slide210.xml"/><Relationship Id="rId33" Type="http://schemas.openxmlformats.org/officeDocument/2006/relationships/slideMaster" Target="slideMasters/slideMaster33.xml"/><Relationship Id="rId129" Type="http://schemas.openxmlformats.org/officeDocument/2006/relationships/slide" Target="slides/slide70.xml"/><Relationship Id="rId280" Type="http://schemas.openxmlformats.org/officeDocument/2006/relationships/slide" Target="slides/slide221.xml"/><Relationship Id="rId75" Type="http://schemas.openxmlformats.org/officeDocument/2006/relationships/slide" Target="slides/slide16.xml"/><Relationship Id="rId140" Type="http://schemas.openxmlformats.org/officeDocument/2006/relationships/slide" Target="slides/slide81.xml"/><Relationship Id="rId182" Type="http://schemas.openxmlformats.org/officeDocument/2006/relationships/slide" Target="slides/slide123.xml"/><Relationship Id="rId6" Type="http://schemas.openxmlformats.org/officeDocument/2006/relationships/slideMaster" Target="slideMasters/slideMaster6.xml"/><Relationship Id="rId238" Type="http://schemas.openxmlformats.org/officeDocument/2006/relationships/slide" Target="slides/slide179.xml"/><Relationship Id="rId291" Type="http://schemas.openxmlformats.org/officeDocument/2006/relationships/slide" Target="slides/slide232.xml"/><Relationship Id="rId30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pPr/>
              <a:t>12/04/2025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pPr/>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153</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crucifixion was definitely public—on a main road either at the Garden Tomb or Church of the Holy Sepulcher</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2EB708-B633-C843-95D8-EA2EB4EF66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solidFill>
                  <a:schemeClr val="bg2"/>
                </a:solidFill>
                <a:latin typeface="Arial" charset="0"/>
                <a:ea typeface="ＭＳ Ｐゴシック" charset="0"/>
                <a:cs typeface="ＭＳ Ｐゴシック" charset="0"/>
              </a:rPr>
              <a:t>• The tradition of the early church preserved the site with various monuments until Constantine's mother Helena built the Church of the Holy Sepulcher in AD 320. In honor of Jesus, she had the hill cut away to build the massive structure.</a:t>
            </a:r>
          </a:p>
          <a:p>
            <a:pPr eaLnBrk="1" hangingPunct="1"/>
            <a:r>
              <a:rPr lang="en-US" dirty="0">
                <a:solidFill>
                  <a:schemeClr val="bg2"/>
                </a:solidFill>
                <a:latin typeface="Arial" charset="0"/>
                <a:ea typeface="ＭＳ Ｐゴシック" charset="0"/>
                <a:cs typeface="ＭＳ Ｐゴシック" charset="0"/>
              </a:rPr>
              <a:t>• But Charles Gordon in 1867 found another first-century tomb also outside the city that fit some of the descriptions of the gospel accounts. It is called The Garden Tomb as it preserves much of its original form.</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DEB72-85E4-5545-8451-A5697C3B30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3AE96-98F4-8D4E-8365-AE661912CB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1AD9A-5420-F04B-9C15-DF554624F1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DCD58-4590-9841-BBCB-EAFB25369C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6F1619-873E-6641-AFC2-78CA8108CF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5BB65-99B3-A448-9F54-68CC749B33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Gordan's Calvary</a:t>
            </a:r>
            <a:r>
              <a:rPr lang="en-US" sz="1200" kern="1200" dirty="0">
                <a:solidFill>
                  <a:schemeClr val="tx1"/>
                </a:solidFill>
                <a:effectLst/>
                <a:latin typeface="Arial" charset="0"/>
                <a:ea typeface="ＭＳ Ｐゴシック" charset="0"/>
                <a:cs typeface="ＭＳ Ｐゴシック" charset="0"/>
              </a:rPr>
              <a:t>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6FB5D6-370E-0646-A450-0C133AFEDD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0D8023-FF3B-D047-BFCD-3C825609F1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284774-0389-AF48-9BF3-4EC08F193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52C23-EFEB-C640-8BBC-467FAF07DC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C69E0-39EF-154C-984C-76F089F946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E7CE7-AA36-C344-8392-786D8BF61C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171</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Warren W. Wiersbe, The Bible Exposition Commentary (Wheaton, Ill.: Victor Books, 1996, c1989), </a:t>
            </a:r>
            <a:r>
              <a:rPr lang="en-US" sz="1200" b="1" kern="1200" dirty="0" err="1">
                <a:solidFill>
                  <a:schemeClr val="tx1"/>
                </a:solidFill>
                <a:effectLst/>
                <a:latin typeface="Arial" panose="020B0604020202020204" pitchFamily="34" charset="0"/>
                <a:ea typeface="ＭＳ Ｐゴシック" charset="0"/>
                <a:cs typeface="ＭＳ Ｐゴシック" charset="0"/>
              </a:rPr>
              <a:t>Jn</a:t>
            </a:r>
            <a:r>
              <a:rPr lang="en-US" sz="1200" b="1" kern="1200" dirty="0">
                <a:solidFill>
                  <a:schemeClr val="tx1"/>
                </a:solidFill>
                <a:effectLst/>
                <a:latin typeface="Arial" panose="020B0604020202020204" pitchFamily="34"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176</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179</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Psalm 22:15; 69:21 was fulfilled with Christ declaring, “I am thirsty” (John 19:28).</a:t>
            </a: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LC-09-Rejection of the King-162</a:t>
            </a:r>
          </a:p>
          <a:p>
            <a:r>
              <a:rPr lang="en-US" b="1" dirty="0">
                <a:latin typeface="Arial" panose="020B0604020202020204" pitchFamily="34"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186</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190</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Ps. 34:20 prophesied, “For the L</a:t>
            </a:r>
            <a:r>
              <a:rPr lang="en-US" sz="1200" b="1" kern="1200" cap="small" dirty="0">
                <a:solidFill>
                  <a:schemeClr val="tx1"/>
                </a:solidFill>
                <a:effectLst/>
                <a:latin typeface="Arial" panose="020B0604020202020204" pitchFamily="34" charset="0"/>
                <a:ea typeface="ＭＳ Ｐゴシック" charset="0"/>
                <a:cs typeface="ＭＳ Ｐゴシック" charset="0"/>
              </a:rPr>
              <a:t>ord</a:t>
            </a:r>
            <a:r>
              <a:rPr lang="en-US" sz="1200" b="1" kern="1200" dirty="0">
                <a:solidFill>
                  <a:schemeClr val="tx1"/>
                </a:solidFill>
                <a:effectLst/>
                <a:latin typeface="Arial" panose="020B0604020202020204" pitchFamily="34"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dirty="0"/>
              <a:t>وَهُوَ مَجْرُوحٌ لأَجْلِ مَعَاصِينَا، مَسْحُوقٌ لأَجْلِ آثَامِنَا. تَأْدِيبُ سَلاَمِنَا عَلَيْهِ، وَبِحُبُرِهِ شُفِينَا.</a:t>
            </a:r>
            <a:endParaRPr lang="en-US" dirty="0"/>
          </a:p>
        </p:txBody>
      </p:sp>
    </p:spTree>
    <p:extLst>
      <p:ext uri="{BB962C8B-B14F-4D97-AF65-F5344CB8AC3E}">
        <p14:creationId xmlns:p14="http://schemas.microsoft.com/office/powerpoint/2010/main" val="33890632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48905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ar-SA"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ja-JP" sz="1600" dirty="0">
                <a:latin typeface="Calibri" charset="0"/>
                <a:ea typeface="ＭＳ Ｐゴシック" charset="0"/>
                <a:cs typeface="ＭＳ Ｐゴシック" charset="0"/>
              </a:rPr>
              <a:t>ــــــــ</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Arabic Common Slides-278</a:t>
            </a: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dirty="0">
                <a:latin typeface="Calibri" charset="0"/>
                <a:ea typeface="ＭＳ Ｐゴシック" charset="0"/>
                <a:cs typeface="ＭＳ Ｐゴシック" charset="0"/>
              </a:rPr>
              <a:t>OC-18-Isaiah Authorship-27</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OS-23-Isa1-12-slide 313</a:t>
            </a: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OS-23-Isa49-59-slide 56</a:t>
            </a:r>
            <a:endParaRPr lang="en-GB"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211</a:t>
            </a:fld>
            <a:endParaRPr lang="en-GB"/>
          </a:p>
        </p:txBody>
      </p:sp>
    </p:spTree>
    <p:extLst>
      <p:ext uri="{BB962C8B-B14F-4D97-AF65-F5344CB8AC3E}">
        <p14:creationId xmlns:p14="http://schemas.microsoft.com/office/powerpoint/2010/main" val="273104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213</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previously secret believers, Joseph and Nicodemus, prepared his body for burial in 33 kilos of spices (19:</a:t>
            </a:r>
            <a:r>
              <a:rPr lang="en-US" sz="1200" b="1" u="sng" kern="1200" dirty="0">
                <a:solidFill>
                  <a:schemeClr val="tx1"/>
                </a:solidFill>
                <a:effectLst/>
                <a:latin typeface="Arial" panose="020B0604020202020204" pitchFamily="34" charset="0"/>
                <a:ea typeface="ＭＳ Ｐゴシック" charset="0"/>
                <a:cs typeface="ＭＳ Ｐゴシック" charset="0"/>
              </a:rPr>
              <a:t>38-40</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protected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tomb burial allowed secret believers Nicodemus and Joseph to come forward</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what was the main reason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began with the question, “How do we </a:t>
            </a:r>
            <a:r>
              <a:rPr lang="en-US" sz="1200" b="1" u="sng" kern="1200" dirty="0">
                <a:solidFill>
                  <a:schemeClr val="tx1"/>
                </a:solidFill>
                <a:effectLst/>
                <a:latin typeface="Arial" panose="020B0604020202020204" pitchFamily="34" charset="0"/>
                <a:ea typeface="ＭＳ Ｐゴシック" charset="0"/>
                <a:cs typeface="ＭＳ Ｐゴシック" charset="0"/>
              </a:rPr>
              <a:t>know</a:t>
            </a:r>
            <a:r>
              <a:rPr lang="en-US" sz="1200" b="1" kern="1200" dirty="0">
                <a:solidFill>
                  <a:schemeClr val="tx1"/>
                </a:solidFill>
                <a:effectLst/>
                <a:latin typeface="Arial" panose="020B0604020202020204" pitchFamily="34"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224</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b="1" kern="1200" dirty="0">
                <a:solidFill>
                  <a:schemeClr val="tx1"/>
                </a:solidFill>
                <a:effectLst/>
                <a:latin typeface="Arial" panose="020B0604020202020204" pitchFamily="34" charset="0"/>
                <a:ea typeface="ＭＳ Ｐゴシック" charset="0"/>
                <a:cs typeface="ＭＳ Ｐゴシック" charset="0"/>
              </a:rPr>
              <a:t>so that we miss the key point that Christ actually died for our sin</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depicts only three soldiers, but typically four formed a guard.</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235</a:t>
            </a:fld>
            <a:endParaRPr lang="en-GB"/>
          </a:p>
        </p:txBody>
      </p:sp>
    </p:spTree>
    <p:extLst>
      <p:ext uri="{BB962C8B-B14F-4D97-AF65-F5344CB8AC3E}">
        <p14:creationId xmlns:p14="http://schemas.microsoft.com/office/powerpoint/2010/main" val="110088901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52973D7-A23B-A44B-A4E4-6786506C5AC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2595145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0" dirty="0">
                <a:latin typeface="Times" charset="0"/>
                <a:ea typeface="ＭＳ Ｐゴシック" charset="0"/>
                <a:cs typeface="ＭＳ Ｐゴシック" charset="0"/>
              </a:rPr>
              <a:t>يذكر المؤرِّخ يوسيفيوس (</a:t>
            </a:r>
            <a:r>
              <a:rPr lang="en-US" b="0" dirty="0">
                <a:latin typeface="Times" charset="0"/>
                <a:ea typeface="ＭＳ Ｐゴシック" charset="0"/>
                <a:cs typeface="ＭＳ Ｐゴシック" charset="0"/>
              </a:rPr>
              <a:t>Josephus</a:t>
            </a:r>
            <a:r>
              <a:rPr lang="ar-JO" b="0" dirty="0">
                <a:latin typeface="Times" charset="0"/>
                <a:ea typeface="ＭＳ Ｐゴシック" charset="0"/>
                <a:cs typeface="ＭＳ Ｐゴシック" charset="0"/>
              </a:rPr>
              <a:t>) حدوث خسوفٍ للقمر بالارتباط بموت هيرودس، وهذا يضع ميلاد المسيح بين هذين التاريخين.</a:t>
            </a:r>
          </a:p>
          <a:p>
            <a:pPr eaLnBrk="1" hangingPunct="1">
              <a:spcBef>
                <a:spcPct val="0"/>
              </a:spcBef>
            </a:pPr>
            <a:endParaRPr lang="ar-JO"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23920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9536978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8DB01-C492-C047-89FD-4A884A50A9A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7484-3793-BC4D-B6B5-0CF48FBE29E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514EB1-6817-4D46-B831-98327BA823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03B63-B7ED-C846-8D83-2E0A03A932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 Last Supper (blue)</a:t>
            </a:r>
          </a:p>
          <a:p>
            <a:pPr eaLnBrk="1" hangingPunct="1"/>
            <a:r>
              <a:rPr lang="en-US" dirty="0">
                <a:latin typeface="Arial" charset="0"/>
                <a:ea typeface="ＭＳ Ｐゴシック" charset="0"/>
                <a:cs typeface="ＭＳ Ｐゴシック" charset="0"/>
              </a:rPr>
              <a:t>• Gethsemane prayer and arrest (orange)</a:t>
            </a:r>
          </a:p>
          <a:p>
            <a:pPr eaLnBrk="1" hangingPunct="1"/>
            <a:r>
              <a:rPr lang="en-US" dirty="0">
                <a:latin typeface="Arial" charset="0"/>
                <a:ea typeface="ＭＳ Ｐゴシック" charset="0"/>
                <a:cs typeface="ＭＳ Ｐゴシック" charset="0"/>
              </a:rPr>
              <a:t>• Caiaphas House imprisonment and 3 Jewish trials (red)</a:t>
            </a:r>
          </a:p>
          <a:p>
            <a:pPr eaLnBrk="1" hangingPunct="1"/>
            <a:r>
              <a:rPr lang="en-US" dirty="0">
                <a:latin typeface="Arial" charset="0"/>
                <a:ea typeface="ＭＳ Ｐゴシック" charset="0"/>
                <a:cs typeface="ＭＳ Ｐゴシック" charset="0"/>
              </a:rPr>
              <a:t>• Pavement 3 Roman trials before Pilate &amp; Annas (black)</a:t>
            </a:r>
          </a:p>
          <a:p>
            <a:pPr eaLnBrk="1" hangingPunct="1"/>
            <a:r>
              <a:rPr lang="en-US" dirty="0">
                <a:latin typeface="Arial" charset="0"/>
                <a:ea typeface="ＭＳ Ｐゴシック" charset="0"/>
                <a:cs typeface="ＭＳ Ｐゴシック" charset="0"/>
              </a:rPr>
              <a:t>• Golgotha death and Joseph's tomb resurrection (purple)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C7D5D-5BD0-DA40-830C-5AF601DCD8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9206D-4A4D-6947-A2AD-A7A23BE202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9CDA4-825B-7242-97DA-F929162294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spent his final week in Jerusalem and Bethany east of it, traveling back and forth from Bethany to the city in a purposeful series of events designed to culminate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0082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1449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p>
          <a:p>
            <a:pPr eaLnBrk="1" hangingPunct="1">
              <a:defRPr/>
            </a:pPr>
            <a:r>
              <a:rPr lang="en-US" sz="1200" kern="1200" dirty="0">
                <a:solidFill>
                  <a:schemeClr val="tx1"/>
                </a:solidFill>
                <a:effectLst/>
                <a:latin typeface="Arial" charset="0"/>
                <a:ea typeface="ＭＳ Ｐゴシック" charset="0"/>
                <a:cs typeface="+mn-cs"/>
              </a:rPr>
              <a:t>————————————</a:t>
            </a:r>
          </a:p>
          <a:p>
            <a:pPr>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The following points catalogue the major breaches of justice in regard to Jesus’ trials (especially according to the Mishnaic tractate </a:t>
            </a:r>
            <a:r>
              <a:rPr lang="en-US" i="1">
                <a:effectLst/>
                <a:latin typeface="Helvetica" pitchFamily="2" charset="0"/>
              </a:rPr>
              <a:t>Sanhedrin</a:t>
            </a:r>
            <a:r>
              <a:rPr lang="en-US">
                <a:effectLst/>
                <a:latin typeface="Helvetica" pitchFamily="2" charset="0"/>
              </a:rPr>
              <a:t>):</a:t>
            </a:r>
            <a:r>
              <a:rPr lang="en-US" baseline="30000">
                <a:effectLst/>
                <a:latin typeface="Helvetica" pitchFamily="2" charset="0"/>
              </a:rPr>
              <a:t>2</a:t>
            </a:r>
            <a:endParaRPr lang="en-US">
              <a:effectLst/>
              <a:latin typeface="Helvetica" pitchFamily="2" charset="0"/>
            </a:endParaRPr>
          </a:p>
          <a:p>
            <a:pPr>
              <a:spcBef>
                <a:spcPts val="675"/>
              </a:spcBef>
              <a:buNone/>
            </a:pPr>
            <a:r>
              <a:rPr lang="en-US">
                <a:effectLst/>
                <a:latin typeface="Helvetica" pitchFamily="2" charset="0"/>
              </a:rPr>
              <a:t>1. He was arrested through a bribe (i.e., blood money).</a:t>
            </a:r>
          </a:p>
          <a:p>
            <a:pPr>
              <a:buNone/>
            </a:pPr>
            <a:r>
              <a:rPr lang="en-US">
                <a:effectLst/>
                <a:latin typeface="Helvetica" pitchFamily="2" charset="0"/>
              </a:rPr>
              <a:t>2. He was arrested without a clear charge.</a:t>
            </a:r>
          </a:p>
          <a:p>
            <a:pPr>
              <a:buNone/>
            </a:pPr>
            <a:r>
              <a:rPr lang="en-US">
                <a:effectLst/>
                <a:latin typeface="Helvetica" pitchFamily="2" charset="0"/>
              </a:rPr>
              <a:t>3. Trials could not be held at night or on feast days.</a:t>
            </a:r>
          </a:p>
          <a:p>
            <a:pPr>
              <a:buNone/>
            </a:pPr>
            <a:r>
              <a:rPr lang="en-US">
                <a:effectLst/>
                <a:latin typeface="Helvetica" pitchFamily="2" charset="0"/>
              </a:rPr>
              <a:t>4. They used physical force to try to intimidate Jesus during the trial.</a:t>
            </a:r>
          </a:p>
          <a:p>
            <a:pPr>
              <a:buNone/>
            </a:pPr>
            <a:r>
              <a:rPr lang="en-US">
                <a:effectLst/>
                <a:latin typeface="Helvetica" pitchFamily="2" charset="0"/>
              </a:rPr>
              <a:t>5. False witnesses offered conflicting testimony against him.</a:t>
            </a:r>
          </a:p>
          <a:p>
            <a:pPr>
              <a:buNone/>
            </a:pPr>
            <a:r>
              <a:rPr lang="en-US">
                <a:effectLst/>
                <a:latin typeface="Helvetica" pitchFamily="2" charset="0"/>
              </a:rPr>
              <a:t>6. Witnesses were not supposed to testify in the presence of each other.</a:t>
            </a:r>
          </a:p>
          <a:p>
            <a:pPr>
              <a:buNone/>
            </a:pPr>
            <a:r>
              <a:rPr lang="en-US">
                <a:effectLst/>
                <a:latin typeface="Helvetica" pitchFamily="2" charset="0"/>
              </a:rPr>
              <a:t>7. Jesus was asked to incriminate himself, which he really didn’t do!</a:t>
            </a:r>
          </a:p>
          <a:p>
            <a:pPr>
              <a:buNone/>
            </a:pPr>
            <a:r>
              <a:rPr lang="en-US">
                <a:effectLst/>
                <a:latin typeface="Helvetica" pitchFamily="2" charset="0"/>
              </a:rPr>
              <a:t>8. Jesus was not given the opportunity to cross-examine the witnesses.</a:t>
            </a:r>
          </a:p>
          <a:p>
            <a:pPr>
              <a:buNone/>
            </a:pPr>
            <a:r>
              <a:rPr lang="en-US">
                <a:effectLst/>
                <a:latin typeface="Helvetica" pitchFamily="2" charset="0"/>
              </a:rPr>
              <a:t>9. The high priest never asked for a vote from the Sanhedrin, which should have started with the youngest and gone to the oldest.</a:t>
            </a:r>
          </a:p>
          <a:p>
            <a:pPr>
              <a:buNone/>
            </a:pPr>
            <a:r>
              <a:rPr lang="en-US">
                <a:effectLst/>
                <a:latin typeface="Helvetica" pitchFamily="2" charset="0"/>
              </a:rPr>
              <a:t>10. He was charged with blasphemy and temple violation at his Jewish trial but the charges were changed at his civil trial to claiming to be king, causing disturbances, and refusing to pay taxes.</a:t>
            </a:r>
          </a:p>
          <a:p>
            <a:pPr>
              <a:buNone/>
            </a:pPr>
            <a:r>
              <a:rPr lang="en-US">
                <a:effectLst/>
                <a:latin typeface="Helvetica" pitchFamily="2" charset="0"/>
              </a:rPr>
              <a:t>11. He was convicted and executed the same day as his trial."</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a:t>
            </a:r>
            <a:r>
              <a:rPr lang="en-US">
                <a:effectLst/>
                <a:latin typeface="Calibri" panose="020F0502020204030204" pitchFamily="34" charset="0"/>
              </a:rPr>
              <a:t> Cf. D. Foreman, </a:t>
            </a:r>
            <a:r>
              <a:rPr lang="en-US" i="1">
                <a:effectLst/>
                <a:latin typeface="Calibri" panose="020F0502020204030204" pitchFamily="34" charset="0"/>
              </a:rPr>
              <a:t>“Crucify Him: A Lawyer Looks at the Trial of Jesus</a:t>
            </a:r>
            <a:r>
              <a:rPr lang="en-US">
                <a:effectLst/>
                <a:latin typeface="Calibri" panose="020F0502020204030204" pitchFamily="34" charset="0"/>
              </a:rPr>
              <a:t> (Grand Rapids: Zondervan, 1990), pp. 116–120. Also C.S. Keener, The Mistrial of the Millennium,” </a:t>
            </a:r>
            <a:r>
              <a:rPr lang="en-US" i="1">
                <a:effectLst/>
                <a:latin typeface="Calibri" panose="020F0502020204030204" pitchFamily="34" charset="0"/>
              </a:rPr>
              <a:t>ChHist</a:t>
            </a:r>
            <a:r>
              <a:rPr lang="en-US">
                <a:effectLst/>
                <a:latin typeface="Calibri" panose="020F0502020204030204" pitchFamily="34" charset="0"/>
              </a:rPr>
              <a:t> 17/3 (1998): 38–40.</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608–609.</a:t>
            </a:r>
          </a:p>
          <a:p>
            <a:pPr eaLnBrk="1" hangingPunct="1">
              <a:defRPr/>
            </a:pP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63</a:t>
            </a:fld>
            <a:endParaRPr lang="en-GB"/>
          </a:p>
        </p:txBody>
      </p:sp>
    </p:spTree>
    <p:extLst>
      <p:ext uri="{BB962C8B-B14F-4D97-AF65-F5344CB8AC3E}">
        <p14:creationId xmlns:p14="http://schemas.microsoft.com/office/powerpoint/2010/main" val="381996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b="1">
                <a:effectLst/>
                <a:latin typeface="Times" panose="02020603050405020304" pitchFamily="18" charset="0"/>
              </a:rPr>
              <a:t>§ 156 Peter’s Denials</a:t>
            </a:r>
            <a:r>
              <a:rPr lang="en-US">
                <a:effectLst/>
                <a:latin typeface="Times" panose="02020603050405020304" pitchFamily="18" charset="0"/>
              </a:rPr>
              <a:t> (Mt 26:58, 69–75; Mk 14:54, 66–72; Lk 22:54b–62; Jn 18:15–18, 25–27)</a:t>
            </a:r>
          </a:p>
          <a:p>
            <a:pPr>
              <a:spcBef>
                <a:spcPts val="675"/>
              </a:spcBef>
              <a:buNone/>
            </a:pPr>
            <a:r>
              <a:rPr lang="en-US">
                <a:effectLst/>
                <a:latin typeface="Helvetica" pitchFamily="2" charset="0"/>
              </a:rPr>
              <a:t>Trying to harmonize this event is a mess! All four Gospels represent different people talking to Peter. And all four evangelists intermix the narrative of Jesus’ trial inside the palace and Peter’s trial in the courtyard. As a result many of the verses describing Peter’s denial are separated from each other.</a:t>
            </a:r>
            <a:r>
              <a:rPr lang="en-US" baseline="30000">
                <a:effectLst/>
                <a:latin typeface="Helvetica" pitchFamily="2" charset="0"/>
              </a:rPr>
              <a:t>13</a:t>
            </a:r>
            <a:r>
              <a:rPr lang="en-US">
                <a:effectLst/>
                <a:latin typeface="Helvetica" pitchFamily="2" charset="0"/>
              </a:rPr>
              <a:t> This does not mean, however, that this story is merely a literary product nor does it mean that all four evangelists do not represent the events accurately. Consider these things: (1) There are two major events taking place here at the same time, one with Jesus and one with Peter. Thus one might expect a “soap-opera effect” when retelling the story. That is, they switch from one scene to another and then back again. (2) Out in the courtyard there was little light. Aside from the Passover moon all you had was the dim light of a charcoal fire with perhaps a few torches off to the side. It was difficult for the servants to see Peter. In fact, they finally identify him clearly not by sight but by his Galilean accent. If they find it difficult to see Peter surely he and John would find it difficult to clearly identify who exactly was speaking. (3) Furthermore, there were likely several people speaking at once. Thus, two evangelists might identify two different speakers and both be right.</a:t>
            </a:r>
            <a:r>
              <a:rPr lang="en-US" baseline="30000">
                <a:effectLst/>
                <a:latin typeface="Helvetica" pitchFamily="2" charset="0"/>
              </a:rPr>
              <a:t>14</a:t>
            </a:r>
            <a:r>
              <a:rPr lang="en-US">
                <a:effectLst/>
                <a:latin typeface="Helvetica" pitchFamily="2" charset="0"/>
              </a:rPr>
              <a:t> For instance, Luke says a man made the second accusation while Matthew and Mark identify a slave girl. And Mark says it was the same girl who made the second accusation while Matthew says it was a different one. John identifies a relative of Malchus who made the third accusation while Matthew and Mark say the whole group charged him. It is entirely possible that they are all correct. (4) This incident was an embarrassment to Peter and his friend John. It is not the kind of thing they would want to talk about in great detail. Perhaps their reticence to talk about it resulted in the paucity of details we now have."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13</a:t>
            </a:r>
            <a:r>
              <a:rPr lang="en-US">
                <a:effectLst/>
                <a:latin typeface="Calibri" panose="020F0502020204030204" pitchFamily="34" charset="0"/>
              </a:rPr>
              <a:t> C.A. Evans, “ ‘Peter Warming Himself’: The Problem of an Editorial ‘Seam,’ ” </a:t>
            </a:r>
            <a:r>
              <a:rPr lang="en-US" i="1">
                <a:effectLst/>
                <a:latin typeface="Calibri" panose="020F0502020204030204" pitchFamily="34" charset="0"/>
              </a:rPr>
              <a:t>JBL</a:t>
            </a:r>
            <a:r>
              <a:rPr lang="en-US">
                <a:effectLst/>
                <a:latin typeface="Calibri" panose="020F0502020204030204" pitchFamily="34" charset="0"/>
              </a:rPr>
              <a:t> 101/2 (1982) 245–249, shows how this literary device of swapping between scenes is also used by ancient Greek writers. Consequently, we don’t need to assume literary dependence among the Gospels because they share this method of reporting Peter’s denials.</a:t>
            </a:r>
          </a:p>
          <a:p>
            <a:pPr>
              <a:buNone/>
            </a:pPr>
            <a:r>
              <a:rPr lang="en-US" baseline="30000">
                <a:effectLst/>
                <a:latin typeface="Calibri" panose="020F0502020204030204" pitchFamily="34" charset="0"/>
              </a:rPr>
              <a:t>14</a:t>
            </a:r>
            <a:r>
              <a:rPr lang="en-US">
                <a:effectLst/>
                <a:latin typeface="Calibri" panose="020F0502020204030204" pitchFamily="34" charset="0"/>
              </a:rPr>
              <a:t> N.J. McEleney, “Peter’s Denials—How Many? To Whom?” </a:t>
            </a:r>
            <a:r>
              <a:rPr lang="en-US" i="1">
                <a:effectLst/>
                <a:latin typeface="Calibri" panose="020F0502020204030204" pitchFamily="34" charset="0"/>
              </a:rPr>
              <a:t>CBQ</a:t>
            </a:r>
            <a:r>
              <a:rPr lang="en-US">
                <a:effectLst/>
                <a:latin typeface="Calibri" panose="020F0502020204030204" pitchFamily="34" charset="0"/>
              </a:rPr>
              <a:t> 52 (1990): 467–472, lists six different groups or individuals to whom Peter denied knowing Jesus. Furthermore, he suggests that each of the evangelists describe three denials in terms that are characteristic of their own particular style. Thus, each of the evangelists show their own emphasis in reporting Peter’s denials.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64</a:t>
            </a:fld>
            <a:endParaRPr lang="en-GB"/>
          </a:p>
        </p:txBody>
      </p:sp>
    </p:spTree>
    <p:extLst>
      <p:ext uri="{BB962C8B-B14F-4D97-AF65-F5344CB8AC3E}">
        <p14:creationId xmlns:p14="http://schemas.microsoft.com/office/powerpoint/2010/main" val="1801601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We do have divergent (but not contradictory) details. The fact that this event was an embarrassment to Peter, and thus the church at large, lends credibility to its historicity. In other words, who is going to invent a story like this?! Furthermore, the confusion of detail is just what one would expect from an event on such a night as this, filled with tragedy, veiled in darkness and bathed in tears."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8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66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a:effectLst/>
                <a:latin typeface="Times" panose="02020603050405020304" pitchFamily="18" charset="0"/>
              </a:rPr>
              <a:t>Jn 18:15–17 </a:t>
            </a:r>
            <a:r>
              <a:rPr lang="en-US" i="1">
                <a:effectLst/>
                <a:latin typeface="Times" panose="02020603050405020304" pitchFamily="18" charset="0"/>
              </a:rPr>
              <a:t>with</a:t>
            </a:r>
            <a:r>
              <a:rPr lang="en-US">
                <a:effectLst/>
                <a:latin typeface="Times" panose="02020603050405020304" pitchFamily="18" charset="0"/>
              </a:rPr>
              <a:t> Mt 26:58; Mk 14:54; Lk 22:54</a:t>
            </a:r>
          </a:p>
          <a:p>
            <a:pPr>
              <a:spcBef>
                <a:spcPts val="675"/>
              </a:spcBef>
              <a:buNone/>
            </a:pPr>
            <a:r>
              <a:rPr lang="en-US" baseline="30000">
                <a:effectLst/>
                <a:latin typeface="Times" panose="02020603050405020304" pitchFamily="18" charset="0"/>
              </a:rPr>
              <a:t>15 </a:t>
            </a:r>
            <a:r>
              <a:rPr lang="en-US">
                <a:effectLst/>
                <a:latin typeface="Times" panose="02020603050405020304" pitchFamily="18" charset="0"/>
              </a:rPr>
              <a:t>Simon Peter and another disciple were following Jesus {at a distance.</a:t>
            </a:r>
            <a:r>
              <a:rPr lang="en-US" baseline="30000">
                <a:effectLst/>
                <a:latin typeface="Times" panose="02020603050405020304" pitchFamily="18" charset="0"/>
              </a:rPr>
              <a:t>MT, MK, LK</a:t>
            </a:r>
            <a:r>
              <a:rPr lang="en-US">
                <a:effectLst/>
                <a:latin typeface="Times" panose="02020603050405020304" pitchFamily="18" charset="0"/>
              </a:rPr>
              <a:t>} Because this disciple was known to the high priest, he went with Jesus into the high priest’s courtyard, </a:t>
            </a:r>
            <a:r>
              <a:rPr lang="en-US" baseline="30000">
                <a:effectLst/>
                <a:latin typeface="Times" panose="02020603050405020304" pitchFamily="18" charset="0"/>
              </a:rPr>
              <a:t>16 </a:t>
            </a:r>
            <a:r>
              <a:rPr lang="en-US">
                <a:effectLst/>
                <a:latin typeface="Times" panose="02020603050405020304" pitchFamily="18" charset="0"/>
              </a:rPr>
              <a:t>but Peter had to wait outside at the door. The other disciple, who was known to the high priest, came back, spoke to the girl on duty there and brought Peter in.</a:t>
            </a:r>
          </a:p>
          <a:p>
            <a:pPr>
              <a:buNone/>
            </a:pPr>
            <a:r>
              <a:rPr lang="en-US" baseline="30000">
                <a:effectLst/>
                <a:latin typeface="Times" panose="02020603050405020304" pitchFamily="18" charset="0"/>
              </a:rPr>
              <a:t>17 </a:t>
            </a:r>
            <a:r>
              <a:rPr lang="en-US">
                <a:effectLst/>
                <a:latin typeface="Times" panose="02020603050405020304" pitchFamily="18" charset="0"/>
              </a:rPr>
              <a:t>“You are not one of his disciples, are you?” the girl at the door asked Peter. He replied, “I am not.”</a:t>
            </a:r>
          </a:p>
          <a:p>
            <a:pPr>
              <a:spcBef>
                <a:spcPts val="675"/>
              </a:spcBef>
              <a:buNone/>
            </a:pPr>
            <a:r>
              <a:rPr lang="en-US">
                <a:effectLst/>
                <a:latin typeface="Helvetica" pitchFamily="2" charset="0"/>
              </a:rPr>
              <a:t>Although Peter flees from Gethsemane he doesn’t go far. Ducking behind buildings and shrubs, Peter follows at a distance with another disciple. It is almost certainly John. (1) Peter and John were known to spend a lot of time together (Jn 13:23–24; 20:2–3; Acts 3:1–2; 8:14). (2) John characteristically doesn’t mention himself in his Gospel. Surely he is the “disciple whom Jesus loved” (Jn 13:23; 19:26; 20:2–3; 21:20, 24). (3) There were likely priestly ties in his family which may have allowed him access to the high priest’s house.</a:t>
            </a:r>
            <a:r>
              <a:rPr lang="en-US" baseline="30000">
                <a:effectLst/>
                <a:latin typeface="Helvetica" pitchFamily="2" charset="0"/>
              </a:rPr>
              <a:t>15</a:t>
            </a:r>
            <a:endParaRPr lang="en-US">
              <a:effectLst/>
              <a:latin typeface="Helvetica" pitchFamily="2" charset="0"/>
            </a:endParaRPr>
          </a:p>
          <a:p>
            <a:pPr>
              <a:buNone/>
            </a:pPr>
            <a:r>
              <a:rPr lang="en-US">
                <a:effectLst/>
                <a:latin typeface="Helvetica" pitchFamily="2" charset="0"/>
              </a:rPr>
              <a:t>While John is able to march right in, Peter is held up outside the gate. John goes out, talks to the girl at the door and then ushers Peter in. On his way inside she gets a good, up-close look at him and asks if he was one of Jesus’ disciples. She thinks she recognizes him; besides, he is with John. That’s a dead giveaway. The NIV has translated her question well. This English phrase (v. 17), like the Greek original, expects a negative answer. Although the question calls for Peter to say “No,” she knows better and refuses to let it go. At this point, Peter’s motives may not be to save his own skin but to gain access to the palace in order to be near Jesus or perhaps even to effect his escape."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15</a:t>
            </a:r>
            <a:r>
              <a:rPr lang="en-US">
                <a:effectLst/>
                <a:latin typeface="Calibri" panose="020F0502020204030204" pitchFamily="34" charset="0"/>
              </a:rPr>
              <a:t> “Salome, the mother of John, was a sister of Mary, Jesus’ mother (cf. Jn 19:25 with Mk 15:40), and would have been equally related to Elizabeth, whose husband, Zechariah, was a priest (Lk 1:36). The evidence is tenuous, but the author does exhibit a considerable knowledge of Jerusalem and the events that took place there” (Tenney, p. 172).</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a:t>
            </a:r>
          </a:p>
          <a:p>
            <a:endParaRPr lang="en-US">
              <a:effectLst/>
              <a:latin typeface="Calibri" panose="020F0502020204030204" pitchFamily="34" charset="0"/>
            </a:endParaRPr>
          </a:p>
          <a:p>
            <a:pPr>
              <a:buNone/>
            </a:pPr>
            <a:r>
              <a:rPr lang="en-US" b="1">
                <a:solidFill>
                  <a:srgbClr val="006699"/>
                </a:solidFill>
                <a:effectLst/>
                <a:latin typeface="Helvetica Neue" panose="02000503000000020004" pitchFamily="2" charset="0"/>
              </a:rPr>
              <a:t>John 19:25</a:t>
            </a:r>
            <a:r>
              <a:rPr lang="en-US">
                <a:effectLst/>
                <a:latin typeface="Lucida Grande" panose="020B0600040502020204" pitchFamily="34" charset="0"/>
              </a:rPr>
              <a:t>    Standing near the cross were Jesus’ mother, and his mother’s sister, Mary (the wife of Clopas), and Mary Magdalene.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01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to accuse Peter is a slave girl. </a:t>
            </a:r>
          </a:p>
          <a:p>
            <a:r>
              <a:rPr lang="en-US"/>
              <a:t>—————————————</a:t>
            </a:r>
          </a:p>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157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14:69 </a:t>
            </a:r>
            <a:r>
              <a:rPr lang="en-US" i="1">
                <a:effectLst/>
                <a:latin typeface="Times" panose="02020603050405020304" pitchFamily="18" charset="0"/>
              </a:rPr>
              <a:t>with</a:t>
            </a:r>
            <a:r>
              <a:rPr lang="en-US">
                <a:effectLst/>
                <a:latin typeface="Times" panose="02020603050405020304" pitchFamily="18" charset="0"/>
              </a:rPr>
              <a:t> Mt 26:71; Lk 22:58</a:t>
            </a:r>
          </a:p>
          <a:p>
            <a:pPr>
              <a:spcBef>
                <a:spcPts val="675"/>
              </a:spcBef>
              <a:buNone/>
            </a:pPr>
            <a:r>
              <a:rPr lang="en-US" baseline="30000">
                <a:effectLst/>
                <a:latin typeface="Times" panose="02020603050405020304" pitchFamily="18" charset="0"/>
              </a:rPr>
              <a:t>69 </a:t>
            </a:r>
            <a:r>
              <a:rPr lang="en-US">
                <a:effectLst/>
                <a:latin typeface="Times" panose="02020603050405020304" pitchFamily="18" charset="0"/>
              </a:rPr>
              <a:t>When the {another</a:t>
            </a:r>
            <a:r>
              <a:rPr lang="en-US" baseline="30000">
                <a:effectLst/>
                <a:latin typeface="Times" panose="02020603050405020304" pitchFamily="18" charset="0"/>
              </a:rPr>
              <a:t>MT</a:t>
            </a:r>
            <a:r>
              <a:rPr lang="en-US">
                <a:effectLst/>
                <a:latin typeface="Times" panose="02020603050405020304" pitchFamily="18" charset="0"/>
              </a:rPr>
              <a:t>} servant girl saw him there {a little later,</a:t>
            </a:r>
            <a:r>
              <a:rPr lang="en-US" baseline="30000">
                <a:effectLst/>
                <a:latin typeface="Times" panose="02020603050405020304" pitchFamily="18" charset="0"/>
              </a:rPr>
              <a:t>LK</a:t>
            </a:r>
            <a:r>
              <a:rPr lang="en-US">
                <a:effectLst/>
                <a:latin typeface="Times" panose="02020603050405020304" pitchFamily="18" charset="0"/>
              </a:rPr>
              <a:t>} she said again to those standing around, “This fellow is one of them {with Jesus of Nazareth.</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Mt 26:72</a:t>
            </a:r>
          </a:p>
          <a:p>
            <a:pPr>
              <a:spcBef>
                <a:spcPts val="675"/>
              </a:spcBef>
              <a:buNone/>
            </a:pPr>
            <a:r>
              <a:rPr lang="en-US" baseline="30000">
                <a:effectLst/>
                <a:latin typeface="Times" panose="02020603050405020304" pitchFamily="18" charset="0"/>
              </a:rPr>
              <a:t>72 </a:t>
            </a:r>
            <a:r>
              <a:rPr lang="en-US">
                <a:effectLst/>
                <a:latin typeface="Times" panose="02020603050405020304" pitchFamily="18" charset="0"/>
              </a:rPr>
              <a:t>He denied it again, with an oath: “I don’t know the man!”</a:t>
            </a:r>
          </a:p>
          <a:p>
            <a:pPr>
              <a:spcBef>
                <a:spcPts val="675"/>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8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22:59 </a:t>
            </a:r>
            <a:r>
              <a:rPr lang="en-US" i="1">
                <a:effectLst/>
                <a:latin typeface="Times" panose="02020603050405020304" pitchFamily="18" charset="0"/>
              </a:rPr>
              <a:t>with</a:t>
            </a:r>
            <a:r>
              <a:rPr lang="en-US">
                <a:effectLst/>
                <a:latin typeface="Times" panose="02020603050405020304" pitchFamily="18" charset="0"/>
              </a:rPr>
              <a:t> Mt 26:73</a:t>
            </a:r>
          </a:p>
          <a:p>
            <a:pPr>
              <a:spcBef>
                <a:spcPts val="675"/>
              </a:spcBef>
              <a:buNone/>
            </a:pPr>
            <a:r>
              <a:rPr lang="en-US" baseline="30000">
                <a:effectLst/>
                <a:latin typeface="Times" panose="02020603050405020304" pitchFamily="18" charset="0"/>
              </a:rPr>
              <a:t>59 </a:t>
            </a:r>
            <a:r>
              <a:rPr lang="en-US">
                <a:effectLst/>
                <a:latin typeface="Times" panose="02020603050405020304" pitchFamily="18" charset="0"/>
              </a:rPr>
              <a:t>About an hour later another {those standing near went up to Peter and</a:t>
            </a:r>
            <a:r>
              <a:rPr lang="en-US" baseline="30000">
                <a:effectLst/>
                <a:latin typeface="Times" panose="02020603050405020304" pitchFamily="18" charset="0"/>
              </a:rPr>
              <a:t>MT</a:t>
            </a:r>
            <a:r>
              <a:rPr lang="en-US">
                <a:effectLst/>
                <a:latin typeface="Times" panose="02020603050405020304" pitchFamily="18" charset="0"/>
              </a:rPr>
              <a:t>} asserted, “Certainly this fellow was with him, for he is a Galilean. {Your accent gives you away.</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Jn 18:26</a:t>
            </a:r>
          </a:p>
          <a:p>
            <a:pPr>
              <a:spcBef>
                <a:spcPts val="675"/>
              </a:spcBef>
              <a:buNone/>
            </a:pPr>
            <a:r>
              <a:rPr lang="en-US" baseline="30000">
                <a:effectLst/>
                <a:latin typeface="Times" panose="02020603050405020304" pitchFamily="18" charset="0"/>
              </a:rPr>
              <a:t>26 </a:t>
            </a:r>
            <a:r>
              <a:rPr lang="en-US">
                <a:effectLst/>
                <a:latin typeface="Times" panose="02020603050405020304" pitchFamily="18" charset="0"/>
              </a:rPr>
              <a:t>One of the high priest’s servants, a relative of the man whose ear Peter had cut off, challenged him, “Didn’t I see you with him in the olive grove?”</a:t>
            </a:r>
          </a:p>
          <a:p>
            <a:pPr>
              <a:spcBef>
                <a:spcPts val="1350"/>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01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14:71–72</a:t>
            </a:r>
          </a:p>
          <a:p>
            <a:pPr>
              <a:spcBef>
                <a:spcPts val="675"/>
              </a:spcBef>
              <a:buNone/>
            </a:pPr>
            <a:r>
              <a:rPr lang="en-US" baseline="30000">
                <a:effectLst/>
                <a:latin typeface="Times" panose="02020603050405020304" pitchFamily="18" charset="0"/>
              </a:rPr>
              <a:t>71 </a:t>
            </a:r>
            <a:r>
              <a:rPr lang="en-US">
                <a:effectLst/>
                <a:latin typeface="Times" panose="02020603050405020304" pitchFamily="18" charset="0"/>
              </a:rPr>
              <a:t>He began to call down curses on himself, and he swore to them, “I don’t know this man you’re talking about.”</a:t>
            </a:r>
          </a:p>
          <a:p>
            <a:pPr>
              <a:buNone/>
            </a:pPr>
            <a:r>
              <a:rPr lang="en-US" baseline="30000">
                <a:effectLst/>
                <a:latin typeface="Times" panose="02020603050405020304" pitchFamily="18" charset="0"/>
              </a:rPr>
              <a:t>72 </a:t>
            </a:r>
            <a:r>
              <a:rPr lang="en-US">
                <a:effectLst/>
                <a:latin typeface="Times" panose="02020603050405020304" pitchFamily="18" charset="0"/>
              </a:rPr>
              <a:t>Immediately the rooster crowed the second time.</a:t>
            </a:r>
            <a:r>
              <a:rPr lang="en-US" baseline="30000">
                <a:effectLst/>
                <a:latin typeface="Times" panose="02020603050405020304" pitchFamily="18" charset="0"/>
              </a:rPr>
              <a:t>a</a:t>
            </a:r>
            <a:endParaRPr lang="en-US">
              <a:effectLst/>
              <a:latin typeface="Times" panose="02020603050405020304" pitchFamily="18" charset="0"/>
            </a:endParaRPr>
          </a:p>
          <a:p>
            <a:pPr>
              <a:buNone/>
            </a:pP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do not have </a:t>
            </a:r>
            <a:r>
              <a:rPr lang="en-US" i="1">
                <a:effectLst/>
                <a:latin typeface="Calibri" panose="020F0502020204030204" pitchFamily="34" charset="0"/>
              </a:rPr>
              <a:t>the second time</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217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r>
              <a:rPr lang="en-US">
                <a:effectLst/>
                <a:latin typeface="Calibri" panose="020F0502020204030204" pitchFamily="34" charset="0"/>
              </a:rPr>
              <a:t>————————</a:t>
            </a:r>
          </a:p>
          <a:p>
            <a:pPr>
              <a:buNone/>
            </a:pPr>
            <a:r>
              <a:rPr lang="en-US">
                <a:effectLst/>
                <a:latin typeface="Helvetica" pitchFamily="2" charset="0"/>
              </a:rPr>
              <a:t>Things are now looking rather desperate. His cover is blown. This calls for drastic measures. Peter calls down curses on himself [</a:t>
            </a:r>
            <a:r>
              <a:rPr lang="en-US" i="1">
                <a:effectLst/>
                <a:latin typeface="Helvetica" pitchFamily="2" charset="0"/>
              </a:rPr>
              <a:t>anathematizō</a:t>
            </a:r>
            <a:r>
              <a:rPr lang="en-US">
                <a:effectLst/>
                <a:latin typeface="Helvetica" pitchFamily="2" charset="0"/>
              </a:rPr>
              <a:t>]!</a:t>
            </a:r>
            <a:r>
              <a:rPr lang="en-US" baseline="30000">
                <a:effectLst/>
                <a:latin typeface="Helvetica" pitchFamily="2" charset="0"/>
              </a:rPr>
              <a:t>19</a:t>
            </a:r>
            <a:r>
              <a:rPr lang="en-US">
                <a:effectLst/>
                <a:latin typeface="Helvetica" pitchFamily="2" charset="0"/>
              </a:rPr>
              <a:t> Essentially he swears on the penalty of hell that he doesn’t know Jesus. But he is interrupted by a rooster … just two crows.</a:t>
            </a:r>
            <a:r>
              <a:rPr lang="en-US" baseline="30000">
                <a:effectLst/>
                <a:latin typeface="Helvetica" pitchFamily="2" charset="0"/>
              </a:rPr>
              <a:t>20</a:t>
            </a:r>
            <a:r>
              <a:rPr lang="en-US">
                <a:effectLst/>
                <a:latin typeface="Helvetica" pitchFamily="2" charset="0"/>
              </a:rPr>
              <a:t> It snaps Peter out of his hypnotic desertion. At that moment he glances inside the room where Jesus is being tried. Their eyes lock. He sees Jesus’ swollen and bloodied face. But by the look in his eyes, Peter knows that none of those blows hurt quite so deeply as what Peter has just done to him. Then, like a cannon blast, the words of Jesus ring inside his head, “Before the rooster crows today, you will disown me three times.” He has denied his Lord! He has fallen, and is a broken man. He runs out into the darkness, breaks down and weeps bitterly.</a:t>
            </a:r>
            <a:r>
              <a:rPr lang="en-US" baseline="30000">
                <a:effectLst/>
                <a:latin typeface="Helvetica" pitchFamily="2" charset="0"/>
              </a:rPr>
              <a:t>21</a:t>
            </a:r>
            <a:r>
              <a:rPr lang="en-US">
                <a:effectLst/>
                <a:latin typeface="Helvetica" pitchFamily="2" charset="0"/>
              </a:rPr>
              <a:t> This marks the end for Peter. In a way, it is. He will never again be the same.</a:t>
            </a:r>
          </a:p>
          <a:p>
            <a:pPr>
              <a:buNone/>
            </a:pPr>
            <a:r>
              <a:rPr lang="en-US" baseline="30000">
                <a:effectLst/>
                <a:latin typeface="Calibri" panose="020F0502020204030204" pitchFamily="34" charset="0"/>
              </a:rPr>
              <a:t>19</a:t>
            </a:r>
            <a:r>
              <a:rPr lang="en-US">
                <a:effectLst/>
                <a:latin typeface="Calibri" panose="020F0502020204030204" pitchFamily="34" charset="0"/>
              </a:rPr>
              <a:t> Grammatically it is also possible that Peter called down curses on Jesus. But this is a less attractive option. Basically this is a false oath to protect himself. This is specifically prohibited by the rabbis (</a:t>
            </a:r>
            <a:r>
              <a:rPr lang="en-US" i="1">
                <a:effectLst/>
                <a:latin typeface="Calibri" panose="020F0502020204030204" pitchFamily="34" charset="0"/>
              </a:rPr>
              <a:t>m. Shabuot</a:t>
            </a:r>
            <a:r>
              <a:rPr lang="en-US">
                <a:effectLst/>
                <a:latin typeface="Calibri" panose="020F0502020204030204" pitchFamily="34" charset="0"/>
              </a:rPr>
              <a:t> 8.6).</a:t>
            </a:r>
          </a:p>
          <a:p>
            <a:pPr>
              <a:buNone/>
            </a:pPr>
            <a:r>
              <a:rPr lang="en-US" baseline="30000">
                <a:effectLst/>
                <a:latin typeface="Calibri" panose="020F0502020204030204" pitchFamily="34" charset="0"/>
              </a:rPr>
              <a:t>20</a:t>
            </a:r>
            <a:r>
              <a:rPr lang="en-US">
                <a:effectLst/>
                <a:latin typeface="Calibri" panose="020F0502020204030204" pitchFamily="34" charset="0"/>
              </a:rPr>
              <a:t> Mark 14:72 says this was the second time the rooster crowed. It seems strange that Peter would not have remembered Jesus’ words after the first crowing of the rooster and abandon ship before it was too late. This oddity has led to some interesting explanations of this passage. For example, J.W. Wenham argues that each mention of the second crowing is an interpolation into the text and should be removed (“How Many Cock-Crowings? The Problem of Harmonistic Text-Variants,” </a:t>
            </a:r>
            <a:r>
              <a:rPr lang="en-US" i="1">
                <a:effectLst/>
                <a:latin typeface="Calibri" panose="020F0502020204030204" pitchFamily="34" charset="0"/>
              </a:rPr>
              <a:t>NTS</a:t>
            </a:r>
            <a:r>
              <a:rPr lang="en-US">
                <a:effectLst/>
                <a:latin typeface="Calibri" panose="020F0502020204030204" pitchFamily="34" charset="0"/>
              </a:rPr>
              <a:t> 25 [1978–79]: 523–525). J.D.M. Derrett, on the other hand, looks for a cultural explanation. He suggests that the Jews believed that evil spirits stayed out at night until the third cock-crowing. Since Peter’s third denial (full and final according to Deut 17:6; 19:15) took place between the first and second cock-crow, the demons have not yet fully left the scene. In other words, the gospel presentation of Peter’s denial would suggest demonic involvement to the Jewish mind (cf. “The Reason for the Cock-crowings,” </a:t>
            </a:r>
            <a:r>
              <a:rPr lang="en-US" i="1">
                <a:effectLst/>
                <a:latin typeface="Calibri" panose="020F0502020204030204" pitchFamily="34" charset="0"/>
              </a:rPr>
              <a:t>NTS</a:t>
            </a:r>
            <a:r>
              <a:rPr lang="en-US">
                <a:effectLst/>
                <a:latin typeface="Calibri" panose="020F0502020204030204" pitchFamily="34" charset="0"/>
              </a:rPr>
              <a:t> 29 [1983]: 142–144).</a:t>
            </a:r>
          </a:p>
          <a:p>
            <a:pPr>
              <a:buNone/>
            </a:pPr>
            <a:r>
              <a:rPr lang="en-US" baseline="30000">
                <a:effectLst/>
                <a:latin typeface="Calibri" panose="020F0502020204030204" pitchFamily="34" charset="0"/>
              </a:rPr>
              <a:t>21</a:t>
            </a:r>
            <a:r>
              <a:rPr lang="en-US">
                <a:effectLst/>
                <a:latin typeface="Calibri" panose="020F0502020204030204" pitchFamily="34" charset="0"/>
              </a:rPr>
              <a:t> The meaning of Mark’s phrase [</a:t>
            </a:r>
            <a:r>
              <a:rPr lang="en-US" i="1">
                <a:effectLst/>
                <a:latin typeface="Calibri" panose="020F0502020204030204" pitchFamily="34" charset="0"/>
              </a:rPr>
              <a:t>epibalon eklaien</a:t>
            </a:r>
            <a:r>
              <a:rPr lang="en-US">
                <a:effectLst/>
                <a:latin typeface="Calibri" panose="020F0502020204030204" pitchFamily="34" charset="0"/>
              </a:rPr>
              <a:t>] is unclear. Wessel (p. 772) offers several possible translations: “He began to cry,” “He burst into tears,” “He thought on it and wept,” “He covered his head and wept,” “He threw himself on the ground,” “He dashed out.” Perhaps the NIV’s “broke down” leaves as much leeway for the English reader as did the original Greek phrase.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617–618.</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01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Helvetica" pitchFamily="2" charset="0"/>
              </a:rPr>
              <a:t>"</a:t>
            </a: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pPr>
              <a:buNone/>
            </a:pPr>
            <a:endParaRPr lang="en-US">
              <a:effectLst/>
              <a:latin typeface="Helvetica" pitchFamily="2" charset="0"/>
            </a:endParaRPr>
          </a:p>
          <a:p>
            <a:pPr>
              <a:buNone/>
            </a:pP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45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b="1">
                <a:effectLst/>
                <a:latin typeface="Times" panose="02020603050405020304" pitchFamily="18" charset="0"/>
              </a:rPr>
              <a:t>"§ 157 Phase #3: The Sanhedrin</a:t>
            </a:r>
            <a:r>
              <a:rPr lang="en-US">
                <a:effectLst/>
                <a:latin typeface="Times" panose="02020603050405020304" pitchFamily="18" charset="0"/>
              </a:rPr>
              <a:t> (Mt 27:1; Mk 15:1a; Lk 22:66–71)</a:t>
            </a:r>
          </a:p>
          <a:p>
            <a:pPr>
              <a:spcBef>
                <a:spcPts val="675"/>
              </a:spcBef>
              <a:buNone/>
            </a:pPr>
            <a:r>
              <a:rPr lang="en-US">
                <a:effectLst/>
                <a:latin typeface="Helvetica" pitchFamily="2" charset="0"/>
              </a:rPr>
              <a:t>Luke is the only Gospel to record this third phase in detail. In fact, Matthew 27:1 and Mark 15:1 could easily be seen as the conclusion to phase two rather than a separate third phase. Furthermore, Luke does not record the first two phases of the trial at all. This has led some to say that phase 2 (Matthew &amp; Mark) and phase 3 (Luke) are one and the same (compare Lk 22:67–71 &amp; Mt 26:63–66), and that there are only five phases rather than six. While this is possible, it still appears that Jesus was led before the whole council at daybreak, probably in their official meeting place, the hall of Gazith.</a:t>
            </a:r>
            <a:r>
              <a:rPr lang="en-US" baseline="30000">
                <a:effectLst/>
                <a:latin typeface="Helvetica" pitchFamily="2" charset="0"/>
              </a:rPr>
              <a:t>22</a:t>
            </a:r>
            <a:r>
              <a:rPr lang="en-US">
                <a:effectLst/>
                <a:latin typeface="Helvetica" pitchFamily="2" charset="0"/>
              </a:rPr>
              <a:t> They wanted to try and make this whole messy business look as proper as possible before they led Jesus to Pilate."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Luke hints at this by placing Jesus’ beating </a:t>
            </a:r>
            <a:r>
              <a:rPr lang="en-US" i="1">
                <a:effectLst/>
                <a:latin typeface="Calibri" panose="020F0502020204030204" pitchFamily="34" charset="0"/>
              </a:rPr>
              <a:t>before</a:t>
            </a:r>
            <a:r>
              <a:rPr lang="en-US">
                <a:effectLst/>
                <a:latin typeface="Calibri" panose="020F0502020204030204" pitchFamily="34" charset="0"/>
              </a:rPr>
              <a:t> being led to the Sanhedrin (Lk 22:63–65). From the other Gospels we realize that the beating was part of phase #2 and the Sanhedrin verdict was part of phase three.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77</a:t>
            </a:fld>
            <a:endParaRPr lang="en-GB"/>
          </a:p>
        </p:txBody>
      </p:sp>
    </p:spTree>
    <p:extLst>
      <p:ext uri="{BB962C8B-B14F-4D97-AF65-F5344CB8AC3E}">
        <p14:creationId xmlns:p14="http://schemas.microsoft.com/office/powerpoint/2010/main" val="4174600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verses here expand on verses noted on the previous slide where Matthew and Mark have but a phrase or two. This slide also adds 13 verses from John.</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78</a:t>
            </a:fld>
            <a:endParaRPr lang="en-GB"/>
          </a:p>
        </p:txBody>
      </p:sp>
    </p:spTree>
    <p:extLst>
      <p:ext uri="{BB962C8B-B14F-4D97-AF65-F5344CB8AC3E}">
        <p14:creationId xmlns:p14="http://schemas.microsoft.com/office/powerpoint/2010/main" val="290059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26:47</a:t>
            </a:r>
            <a:r>
              <a:rPr lang="en-US">
                <a:effectLst/>
                <a:latin typeface="Lucida Grande" panose="020B0600040502020204" pitchFamily="34" charset="0"/>
              </a:rPr>
              <a:t>    And even as Jesus said this, Judas, one of the twelve disciples, arrived with a crowd of men armed with swords and clubs. They had been sent by the leading priests and elders of the people.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The traitor, Judas, had given them a prearranged signal: “You will know which one to arrest when I greet him with a kiss.”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So Judas came straight to Jesus. “Greetings,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26:50</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“My friend, go ahead and do what you have come for.”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Then the others grabbed Jesus and arrested him.</a:t>
            </a:r>
          </a:p>
          <a:p>
            <a:pPr>
              <a:buNone/>
            </a:pP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one of the men with Jesus pulled out his sword and struck the high priest’s slave, slashing off his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“Put away your sword,”</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“Those who use the sword will die by the sword.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Don’t you realize that I could ask my Father for thousands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of angels to protect us, and he would send them instantly?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54</a:t>
            </a:r>
            <a:r>
              <a:rPr lang="en-US">
                <a:solidFill>
                  <a:srgbClr val="FF2500"/>
                </a:solidFill>
                <a:effectLst/>
                <a:latin typeface="Lucida Grande" panose="020B0600040502020204" pitchFamily="34" charset="0"/>
              </a:rPr>
              <a:t> But if I did, how would the Scriptures be fulfilled that describe what must happen now?”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26:55</a:t>
            </a:r>
            <a:r>
              <a:rPr lang="en-US">
                <a:solidFill>
                  <a:srgbClr val="000000"/>
                </a:solidFill>
                <a:effectLst/>
                <a:latin typeface="Lucida Grande" panose="020B0600040502020204" pitchFamily="34" charset="0"/>
              </a:rPr>
              <a:t>    Then Jesus said to the crowd, </a:t>
            </a:r>
            <a:r>
              <a:rPr lang="en-US">
                <a:solidFill>
                  <a:srgbClr val="FF2500"/>
                </a:solidFill>
                <a:effectLst/>
                <a:latin typeface="Lucida Grande" panose="020B0600040502020204" pitchFamily="34" charset="0"/>
              </a:rPr>
              <a:t>“Am I some dangerous revolutionary, that you come with swords and clubs to arrest me? Why didn’t you arrest me in the Temple? I was there teaching every day.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But this is all happening to fulfill the words of the prophets as recorded in the Scriptures.”</a:t>
            </a:r>
            <a:r>
              <a:rPr lang="en-US">
                <a:solidFill>
                  <a:srgbClr val="000000"/>
                </a:solidFill>
                <a:effectLst/>
                <a:latin typeface="Lucida Grande" panose="020B0600040502020204" pitchFamily="34" charset="0"/>
              </a:rPr>
              <a:t> At that point, all the disciples deserted him and fled.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14:43</a:t>
            </a:r>
            <a:r>
              <a:rPr lang="en-US">
                <a:effectLst/>
                <a:latin typeface="Lucida Grande" panose="020B0600040502020204" pitchFamily="34" charset="0"/>
              </a:rPr>
              <a:t>    And immediately, even as Jesus said this, Judas, one of the twelve disciples, arrived with a crowd of men armed with swords and clubs. They had been sent by the leading priests, the teachers of religious law, and the elders.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The traitor, Judas, had given them a prearranged signal: “You will know which one to arrest when I greet him with a kiss. Then you can take him away under guard.”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As soon as they arrived, Judas walked up to Jesus.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14:46</a:t>
            </a:r>
            <a:r>
              <a:rPr lang="en-US">
                <a:effectLst/>
                <a:latin typeface="Lucida Grande" panose="020B0600040502020204" pitchFamily="34" charset="0"/>
              </a:rPr>
              <a:t>    Then the others grabbed Jesus and arrested him.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But one of the men with Jesus pulled out his sword and struck the high priest’s slave, slashing off his ear.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14:48</a:t>
            </a:r>
            <a:r>
              <a:rPr lang="en-US">
                <a:solidFill>
                  <a:srgbClr val="000000"/>
                </a:solidFill>
                <a:effectLst/>
                <a:latin typeface="Lucida Grande" panose="020B0600040502020204" pitchFamily="34" charset="0"/>
              </a:rPr>
              <a:t>    Jesus asked them, </a:t>
            </a:r>
            <a:r>
              <a:rPr lang="en-US">
                <a:solidFill>
                  <a:srgbClr val="FF2500"/>
                </a:solidFill>
                <a:effectLst/>
                <a:latin typeface="Lucida Grande" panose="020B0600040502020204" pitchFamily="34" charset="0"/>
              </a:rPr>
              <a:t>“Am I some dangerous revolutionary, 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Why didn’t you arrest me in the Temple? I was there among you teaching every day. But these things are happening to fulfill what the Scriptures say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14:50</a:t>
            </a:r>
            <a:r>
              <a:rPr lang="en-US">
                <a:effectLst/>
                <a:latin typeface="Lucida Grande" panose="020B0600040502020204" pitchFamily="34" charset="0"/>
              </a:rPr>
              <a:t>    Then all his disciples deserted him and ran away.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One young man following behind was clothed only in a long linen shirt. When the mob tried to grab him,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slipped out of his shirt and ran away naked.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22:47</a:t>
            </a:r>
            <a:r>
              <a:rPr lang="en-US">
                <a:effectLst/>
                <a:latin typeface="Lucida Grande" panose="020B0600040502020204" pitchFamily="34" charset="0"/>
              </a:rPr>
              <a:t>    But even as Jesus said this, a crowd approached, led by Judas, one of the twelve disciples. Judas walked over to Jesus to greet him with a kiss.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“Judas, would you betray the Son of Man with a kiss?”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22:49</a:t>
            </a:r>
            <a:r>
              <a:rPr lang="en-US">
                <a:effectLst/>
                <a:latin typeface="Lucida Grande" panose="020B0600040502020204" pitchFamily="34" charset="0"/>
              </a:rPr>
              <a:t>    When the other disciples saw what was about to happen, they exclaimed, “Lord, should we fight? We brought the swords!”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And one of them struck at the high priest’s slave, slashing off his right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22:51</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“No more of this.”</a:t>
            </a:r>
            <a:r>
              <a:rPr lang="en-US">
                <a:effectLst/>
                <a:latin typeface="Lucida Grande" panose="020B0600040502020204" pitchFamily="34" charset="0"/>
              </a:rPr>
              <a:t> And he touched the man’s ear and healed him.</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22:52</a:t>
            </a:r>
            <a:r>
              <a:rPr lang="en-US">
                <a:solidFill>
                  <a:srgbClr val="000000"/>
                </a:solidFill>
                <a:effectLst/>
                <a:latin typeface="Lucida Grande" panose="020B0600040502020204" pitchFamily="34" charset="0"/>
              </a:rPr>
              <a:t>    Then Jesus spoke to the leading priests, the captains of the Temple guard, and the elders who had come for him. </a:t>
            </a:r>
            <a:r>
              <a:rPr lang="en-US">
                <a:solidFill>
                  <a:srgbClr val="FF2500"/>
                </a:solidFill>
                <a:effectLst/>
                <a:latin typeface="Lucida Grande" panose="020B0600040502020204" pitchFamily="34" charset="0"/>
              </a:rPr>
              <a:t>“Am I some dangerous revolutionary,”</a:t>
            </a:r>
            <a:r>
              <a:rPr lang="en-US">
                <a:solidFill>
                  <a:srgbClr val="000000"/>
                </a:solidFill>
                <a:effectLst/>
                <a:latin typeface="Lucida Grande" panose="020B0600040502020204" pitchFamily="34" charset="0"/>
              </a:rPr>
              <a:t> he asked, </a:t>
            </a:r>
            <a:r>
              <a:rPr lang="en-US">
                <a:solidFill>
                  <a:srgbClr val="FF2500"/>
                </a:solidFill>
                <a:effectLst/>
                <a:latin typeface="Lucida Grande" panose="020B0600040502020204" pitchFamily="34" charset="0"/>
              </a:rPr>
              <a:t>“that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Why didn’t you arrest me in the Temple? I was there every day. But this is your moment, the time when the power of darkness reigns.”</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18:2</a:t>
            </a:r>
            <a:r>
              <a:rPr lang="en-US">
                <a:effectLst/>
                <a:latin typeface="Lucida Grande" panose="020B0600040502020204" pitchFamily="34" charset="0"/>
              </a:rPr>
              <a:t> Judas, the betrayer, knew this place, because Jesus had often gone there with his disciples.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The leading priests and Pharisees had given Judas a contingent of Roman soldiers and Temple guards to accompany him. Now with blazing torches, lanterns, and weapons, they arrived at the olive grove.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18:4</a:t>
            </a:r>
            <a:r>
              <a:rPr lang="en-US">
                <a:effectLst/>
                <a:latin typeface="Lucida Grande" panose="020B0600040502020204" pitchFamily="34" charset="0"/>
              </a:rPr>
              <a:t>    Jesus fully realized all that was going to happen to him, so he stepped forward to meet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he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18:5</a:t>
            </a:r>
            <a:r>
              <a:rPr lang="en-US">
                <a:effectLst/>
                <a:latin typeface="Lucida Grande" panose="020B0600040502020204" pitchFamily="34" charset="0"/>
              </a:rPr>
              <a:t>    “Jesus the Nazarene,”</a:t>
            </a:r>
            <a:r>
              <a:rPr lang="en-US" baseline="30000">
                <a:effectLst/>
                <a:latin typeface="Lucida Grande" panose="020B0600040502020204" pitchFamily="34" charset="0"/>
              </a:rPr>
              <a:t>a</a:t>
            </a:r>
            <a:r>
              <a:rPr lang="en-US">
                <a:effectLst/>
                <a:latin typeface="Lucida Grande" panose="020B0600040502020204" pitchFamily="34" charset="0"/>
              </a:rPr>
              <a:t> they replied. </a:t>
            </a:r>
          </a:p>
          <a:p>
            <a:pPr>
              <a:buNone/>
            </a:pPr>
            <a:endParaRPr lang="en-US">
              <a:effectLst/>
              <a:latin typeface="Lucida Grande" panose="020B0600040502020204" pitchFamily="34" charset="0"/>
            </a:endParaRPr>
          </a:p>
          <a:p>
            <a:pPr>
              <a:buNone/>
            </a:pPr>
            <a:r>
              <a:rPr lang="en-US">
                <a:solidFill>
                  <a:srgbClr val="FF2500"/>
                </a:solidFill>
                <a:effectLst/>
                <a:latin typeface="Lucida Grande" panose="020B0600040502020204" pitchFamily="34" charset="0"/>
              </a:rPr>
              <a:t>“I AM he,”</a:t>
            </a:r>
            <a:r>
              <a:rPr lang="en-US" baseline="30000">
                <a:solidFill>
                  <a:srgbClr val="FF2500"/>
                </a:solidFill>
                <a:effectLst/>
                <a:latin typeface="Lucida Grande" panose="020B0600040502020204" pitchFamily="34" charset="0"/>
              </a:rPr>
              <a:t>b</a:t>
            </a:r>
            <a:r>
              <a:rPr lang="en-US">
                <a:effectLst/>
                <a:latin typeface="Lucida Grande" panose="020B0600040502020204" pitchFamily="34" charset="0"/>
              </a:rPr>
              <a:t> Jesus said. (Judas, who betrayed him, was standing with them.)</a:t>
            </a:r>
          </a:p>
          <a:p>
            <a:pPr>
              <a:buNone/>
            </a:pP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As Jesus said </a:t>
            </a:r>
            <a:r>
              <a:rPr lang="en-US">
                <a:solidFill>
                  <a:srgbClr val="FF2500"/>
                </a:solidFill>
                <a:effectLst/>
                <a:latin typeface="Lucida Grande" panose="020B0600040502020204" pitchFamily="34" charset="0"/>
              </a:rPr>
              <a:t>“I AM he,”</a:t>
            </a:r>
            <a:r>
              <a:rPr lang="en-US">
                <a:effectLst/>
                <a:latin typeface="Lucida Grande" panose="020B0600040502020204" pitchFamily="34" charset="0"/>
              </a:rPr>
              <a:t> they all drew back and fell to the ground!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Once more he asked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And again they replied, “Jesus the Nazarene.”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told you that I AM he,”</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since I am the one you want, let these others 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000000"/>
                </a:solidFill>
                <a:effectLst/>
                <a:latin typeface="Lucida Grande" panose="020B0600040502020204" pitchFamily="34" charset="0"/>
              </a:rPr>
              <a:t> He did this to fulfill his own statement: </a:t>
            </a:r>
            <a:r>
              <a:rPr lang="en-US">
                <a:solidFill>
                  <a:srgbClr val="FF2500"/>
                </a:solidFill>
                <a:effectLst/>
                <a:latin typeface="Lucida Grande" panose="020B0600040502020204" pitchFamily="34" charset="0"/>
              </a:rPr>
              <a:t>“I did not lose a single one of those you have given me.”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18:10</a:t>
            </a:r>
            <a:r>
              <a:rPr lang="en-US">
                <a:effectLst/>
                <a:latin typeface="Lucida Grande" panose="020B0600040502020204" pitchFamily="34" charset="0"/>
              </a:rPr>
              <a:t>    Then Simon Peter drew a sword and slashed off the right ear of Malchus, the high priest’s slave.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Jesus said to Peter, </a:t>
            </a:r>
            <a:r>
              <a:rPr lang="en-US">
                <a:solidFill>
                  <a:srgbClr val="FF2500"/>
                </a:solidFill>
                <a:effectLst/>
                <a:latin typeface="Lucida Grande" panose="020B0600040502020204" pitchFamily="34" charset="0"/>
              </a:rPr>
              <a:t>“Put your sword back into its sheath. Shall I not drink from the cup of suffering the Father has given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at the High Priest’s House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18:12</a:t>
            </a:r>
            <a:r>
              <a:rPr lang="en-US">
                <a:effectLst/>
                <a:latin typeface="Lucida Grande" panose="020B0600040502020204" pitchFamily="34" charset="0"/>
              </a:rPr>
              <a:t>    So the soldiers, their commanding officer, and the Temple guards arrested Jesus and tied him up.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21</a:t>
            </a:fld>
            <a:endParaRPr lang="en-GB"/>
          </a:p>
        </p:txBody>
      </p:sp>
    </p:spTree>
    <p:extLst>
      <p:ext uri="{BB962C8B-B14F-4D97-AF65-F5344CB8AC3E}">
        <p14:creationId xmlns:p14="http://schemas.microsoft.com/office/powerpoint/2010/main" val="1005749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a:cs typeface="+mn-cs"/>
              </a:rPr>
              <a:t>Jesus is now before the entire Sanhedrin in this third religious trial.</a:t>
            </a:r>
          </a:p>
        </p:txBody>
      </p:sp>
    </p:spTree>
    <p:extLst>
      <p:ext uri="{BB962C8B-B14F-4D97-AF65-F5344CB8AC3E}">
        <p14:creationId xmlns:p14="http://schemas.microsoft.com/office/powerpoint/2010/main" val="1810802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66 </a:t>
            </a:r>
            <a:r>
              <a:rPr lang="en-US">
                <a:effectLst/>
                <a:latin typeface="Times" panose="02020603050405020304" pitchFamily="18" charset="0"/>
              </a:rPr>
              <a:t>At daybreak the council of the elders of the people, both the chief priests and teachers of the law, {the whole Sanhedrin,</a:t>
            </a:r>
            <a:r>
              <a:rPr lang="en-US" baseline="30000">
                <a:effectLst/>
                <a:latin typeface="Times" panose="02020603050405020304" pitchFamily="18" charset="0"/>
              </a:rPr>
              <a:t>MK</a:t>
            </a:r>
            <a:r>
              <a:rPr lang="en-US">
                <a:effectLst/>
                <a:latin typeface="Times" panose="02020603050405020304" pitchFamily="18" charset="0"/>
              </a:rPr>
              <a:t>} met together, and Jesus was led before them. {[They] came to the decision to put Jesus to death.</a:t>
            </a:r>
            <a:r>
              <a:rPr lang="en-US" baseline="30000">
                <a:effectLst/>
                <a:latin typeface="Times" panose="02020603050405020304" pitchFamily="18" charset="0"/>
              </a:rPr>
              <a:t>MT</a:t>
            </a:r>
            <a:r>
              <a:rPr lang="en-US">
                <a:effectLst/>
                <a:latin typeface="Times" panose="02020603050405020304" pitchFamily="18" charset="0"/>
              </a:rPr>
              <a:t>} </a:t>
            </a:r>
            <a:r>
              <a:rPr lang="en-US" baseline="30000">
                <a:effectLst/>
                <a:latin typeface="Times" panose="02020603050405020304" pitchFamily="18" charset="0"/>
              </a:rPr>
              <a:t>67 </a:t>
            </a:r>
            <a:r>
              <a:rPr lang="en-US">
                <a:effectLst/>
                <a:latin typeface="Times" panose="02020603050405020304" pitchFamily="18" charset="0"/>
              </a:rPr>
              <a:t>“If you are the Christ,</a:t>
            </a:r>
            <a:r>
              <a:rPr lang="en-US" baseline="30000">
                <a:effectLst/>
                <a:latin typeface="Times" panose="02020603050405020304" pitchFamily="18" charset="0"/>
              </a:rPr>
              <a:t>a</a:t>
            </a:r>
            <a:r>
              <a:rPr lang="en-US">
                <a:effectLst/>
                <a:latin typeface="Times" panose="02020603050405020304" pitchFamily="18" charset="0"/>
              </a:rPr>
              <a:t>” they said, “tell us.”</a:t>
            </a:r>
          </a:p>
          <a:p>
            <a:pPr>
              <a:buNone/>
            </a:pPr>
            <a:r>
              <a:rPr lang="en-US" baseline="30000">
                <a:effectLst/>
                <a:latin typeface="Calibri" panose="020F0502020204030204" pitchFamily="34" charset="0"/>
              </a:rPr>
              <a:t>a</a:t>
            </a:r>
            <a:r>
              <a:rPr lang="en-US">
                <a:effectLst/>
                <a:latin typeface="Calibri" panose="020F0502020204030204" pitchFamily="34" charset="0"/>
              </a:rPr>
              <a:t> Or </a:t>
            </a:r>
            <a:r>
              <a:rPr lang="en-US" i="1">
                <a:effectLst/>
                <a:latin typeface="Calibri" panose="020F0502020204030204" pitchFamily="34" charset="0"/>
              </a:rPr>
              <a:t>Messiah</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Jesus answered, “If I tell you, you will not believe me, </a:t>
            </a:r>
            <a:r>
              <a:rPr lang="en-US" baseline="30000">
                <a:effectLst/>
                <a:latin typeface="Times" panose="02020603050405020304" pitchFamily="18" charset="0"/>
              </a:rPr>
              <a:t>68 </a:t>
            </a:r>
            <a:r>
              <a:rPr lang="en-US">
                <a:effectLst/>
                <a:latin typeface="Times" panose="02020603050405020304" pitchFamily="18" charset="0"/>
              </a:rPr>
              <a:t>and if I asked you, you would not answer. </a:t>
            </a:r>
            <a:r>
              <a:rPr lang="en-US" baseline="30000">
                <a:effectLst/>
                <a:latin typeface="Times" panose="02020603050405020304" pitchFamily="18" charset="0"/>
              </a:rPr>
              <a:t>69 </a:t>
            </a:r>
            <a:r>
              <a:rPr lang="en-US">
                <a:effectLst/>
                <a:latin typeface="Times" panose="02020603050405020304" pitchFamily="18" charset="0"/>
              </a:rPr>
              <a:t>But from now on, the Son of Man will be seated at the right hand of the mighty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70 </a:t>
            </a:r>
            <a:r>
              <a:rPr lang="en-US">
                <a:effectLst/>
                <a:latin typeface="Times" panose="02020603050405020304" pitchFamily="18" charset="0"/>
              </a:rPr>
              <a:t>They all asked, “Are you then the Son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He replied, “You are right in saying I am.”</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71 </a:t>
            </a:r>
            <a:r>
              <a:rPr lang="en-US">
                <a:effectLst/>
                <a:latin typeface="Times" panose="02020603050405020304" pitchFamily="18" charset="0"/>
              </a:rPr>
              <a:t>Then they said, “Why do we need any more testimony? We have heard it from his own lips.”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Helvetica" pitchFamily="2" charset="0"/>
              </a:rPr>
              <a:t>"Unlike Caiaphas’ earlier question (Mt 26:63), the Sanhedrin asks separately if Jesus believes he is the Messiah and if he believes he is the Son of God. Instead of just coming right out and saying “Yes,” Jesus says, “You’ll see.” When the Christ comes in the clouds with all his angels, there will be no doubt that he is who he claims to be. From this point on (v. 69) Jesus’ enemies will no longer see the incarnate Christ. Any glimpse they get of him, whether in visions (Acts 9:1–5; Rev 1:12–16) or in vindication (Lk 21:27), will be of the glorified Christ. This is a bold assertion.</a:t>
            </a:r>
          </a:p>
          <a:p>
            <a:pPr>
              <a:buNone/>
            </a:pPr>
            <a:r>
              <a:rPr lang="en-US">
                <a:effectLst/>
                <a:latin typeface="Helvetica" pitchFamily="2" charset="0"/>
              </a:rPr>
              <a:t>This leads to their second question: “Are you the Son of God?” Jesus responds boldly and clearly: “It is as you say.” Their response is predictable; we’ve already seen it in Caiaphas. They all decide to have Jesus put to death. What an irony! The Sanhedrin finally procures the evidence needed to condemn Jesus. Yet this is also the evidence needed to believe in him. By condemning Jesus to death, the Sanhedrin condemns itself to ultimate unbelief.</a:t>
            </a:r>
            <a:r>
              <a:rPr lang="en-US" baseline="30000">
                <a:effectLst/>
                <a:latin typeface="Helvetica" pitchFamily="2" charset="0"/>
              </a:rPr>
              <a:t>25"</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25</a:t>
            </a:r>
            <a:r>
              <a:rPr lang="en-US">
                <a:effectLst/>
                <a:latin typeface="Calibri" panose="020F0502020204030204" pitchFamily="34" charset="0"/>
              </a:rPr>
              <a:t> J.P. Heil, “Reader-Response and the Irony of Jesus before the Sanhedrin in Luke 22:66–71,” </a:t>
            </a:r>
            <a:r>
              <a:rPr lang="en-US" i="1">
                <a:effectLst/>
                <a:latin typeface="Calibri" panose="020F0502020204030204" pitchFamily="34" charset="0"/>
              </a:rPr>
              <a:t>CBQ</a:t>
            </a:r>
            <a:r>
              <a:rPr lang="en-US">
                <a:effectLst/>
                <a:latin typeface="Calibri" panose="020F0502020204030204" pitchFamily="34" charset="0"/>
              </a:rPr>
              <a:t> 51 (1989): 271–284.</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a:t>
            </a:r>
          </a:p>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cs typeface="+mn-cs"/>
              </a:rPr>
              <a:t>"</a:t>
            </a:r>
            <a:r>
              <a:rPr lang="en-US">
                <a:effectLst/>
                <a:latin typeface="Helvetica" pitchFamily="2" charset="0"/>
              </a:rPr>
              <a:t>Jesus must now be handed over to Pilate. The problem is that Pilate is uninterested in their accusation of blasphemy. That is not enough to get Jesus executed by the Romans. So the last bit of business for the Sanhedrin is to trump up some Roman charges that are serious enough to get Pilate’s attention. They come up with three: (1) He subverts the nation (i.e., causes riots), (2) refuses to pay taxes, and (3) claims to be a king (Lk 23:2)."</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619–620.</a:t>
            </a:r>
          </a:p>
        </p:txBody>
      </p:sp>
    </p:spTree>
    <p:extLst>
      <p:ext uri="{BB962C8B-B14F-4D97-AF65-F5344CB8AC3E}">
        <p14:creationId xmlns:p14="http://schemas.microsoft.com/office/powerpoint/2010/main" val="1704009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0082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144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Jews could not legally execute anyone, so the religious leaders bring Jesus before the Romans and change the religious charge of blasphemy to the political charge of treason, which, after three trials, succeeds in having Him mocked and led away for crucifixion</a:t>
            </a:r>
            <a:r>
              <a:rPr lang="en-US" sz="1200" b="0" kern="0" dirty="0">
                <a:solidFill>
                  <a:srgbClr val="FFFFFF"/>
                </a:solidFill>
                <a:effectLst>
                  <a:glow rad="228600">
                    <a:srgbClr val="220011"/>
                  </a:glow>
                </a:effectLst>
                <a:latin typeface="Arial"/>
                <a:ea typeface="ＭＳ Ｐゴシック" charset="0"/>
                <a:cs typeface="Arial"/>
              </a:rPr>
              <a:t>.</a:t>
            </a:r>
            <a:endParaRPr lang="en-GB" sz="1200" b="0" kern="0" dirty="0">
              <a:solidFill>
                <a:srgbClr val="FFFFFF"/>
              </a:solidFill>
              <a:effectLst>
                <a:glow rad="228600">
                  <a:srgbClr val="220011"/>
                </a:glow>
              </a:effectLst>
              <a:latin typeface="Arial"/>
              <a:ea typeface="ＭＳ Ｐゴシック" charset="0"/>
              <a:cs typeface="Arial"/>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92</a:t>
            </a:fld>
            <a:endParaRPr lang="en-GB"/>
          </a:p>
        </p:txBody>
      </p:sp>
    </p:spTree>
    <p:extLst>
      <p:ext uri="{BB962C8B-B14F-4D97-AF65-F5344CB8AC3E}">
        <p14:creationId xmlns:p14="http://schemas.microsoft.com/office/powerpoint/2010/main" val="3551525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trials by Romans were also illegal, just as those by the Jews.</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Roman trials were illegal.</a:t>
            </a:r>
            <a:r>
              <a:rPr lang="en-US" sz="1200" kern="1200" baseline="0" dirty="0">
                <a:solidFill>
                  <a:schemeClr val="tx1"/>
                </a:solidFill>
                <a:effectLst/>
                <a:latin typeface="Arial" charset="0"/>
                <a:ea typeface="ＭＳ Ｐゴシック" charset="0"/>
                <a:cs typeface="ＭＳ Ｐゴシック" charset="0"/>
              </a:rPr>
              <a:t> They also charged Jesus with a claim (this time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27:2</a:t>
            </a:r>
            <a:r>
              <a:rPr lang="en-US">
                <a:effectLst/>
                <a:latin typeface="Lucida Grande" panose="020B0600040502020204" pitchFamily="34" charset="0"/>
              </a:rPr>
              <a:t> Then they bound him, led him away, and took him to Pilate, the Roman governor.</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27:11</a:t>
            </a:r>
            <a:r>
              <a:rPr lang="en-US">
                <a:effectLst/>
                <a:latin typeface="Lucida Grande" panose="020B0600040502020204" pitchFamily="34" charset="0"/>
              </a:rPr>
              <a:t>    Now Jesus was standing before Pilate, the Roman governor. “Are you the king of the Jews?” the governor asked him.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27:12</a:t>
            </a:r>
            <a:r>
              <a:rPr lang="en-US">
                <a:effectLst/>
                <a:latin typeface="Lucida Grande" panose="020B0600040502020204" pitchFamily="34" charset="0"/>
              </a:rPr>
              <a:t>    But when the leading priests and the elders made their accusations against him, Jesus remained silent.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“Don’t you hear all these charges they are bringing against you?” Pilate demanded.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But Jesus made no response to any of the charges, much to the governor’s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a:t>
            </a:r>
            <a:r>
              <a:rPr lang="en-US">
                <a:effectLst/>
                <a:latin typeface="Lucida Grande" panose="020B0600040502020204" pitchFamily="34" charset="0"/>
              </a:rPr>
              <a:t>    Very early in the morning the leading priests, the elders, and the teachers of religious law—the entire high council</a:t>
            </a:r>
            <a:r>
              <a:rPr lang="en-US" baseline="30000">
                <a:effectLst/>
                <a:latin typeface="Lucida Grande" panose="020B0600040502020204" pitchFamily="34" charset="0"/>
              </a:rPr>
              <a:t>a</a:t>
            </a:r>
            <a:r>
              <a:rPr lang="en-US">
                <a:effectLst/>
                <a:latin typeface="Lucida Grande" panose="020B0600040502020204" pitchFamily="34" charset="0"/>
              </a:rPr>
              <a:t>—met to discuss their next step. They bound Jesus, led him away, and took him to Pilate, the Roman governor.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a:t>
            </a:r>
            <a:r>
              <a:rPr lang="en-US">
                <a:effectLst/>
                <a:latin typeface="Lucida Grande" panose="020B0600040502020204" pitchFamily="34" charset="0"/>
              </a:rPr>
              <a:t>    Pilate asked Jesus, “Are you the king of the Jews?”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a:t>
            </a:r>
            <a:r>
              <a:rPr lang="en-US">
                <a:effectLst/>
                <a:latin typeface="Lucida Grande" panose="020B0600040502020204" pitchFamily="34" charset="0"/>
              </a:rPr>
              <a:t>    Then the leading priests kept accusing him of many crimes,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and Pilate asked him, “Aren’t you going to answer them? What about all these charges they are bringing against you?”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But Jesus said nothing, much to Pilate’s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23:1</a:t>
            </a:r>
            <a:r>
              <a:rPr lang="en-US">
                <a:effectLst/>
                <a:latin typeface="Lucida Grande" panose="020B0600040502020204" pitchFamily="34" charset="0"/>
              </a:rPr>
              <a:t>    Then the entire council took Jesus to Pilate, the Roman governor.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They began to state their case: “This man has been leading our people astray by telling them not to pay their taxes to the Roman government and by claiming he is the Messiah, a king.”</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a:t>
            </a:r>
            <a:r>
              <a:rPr lang="en-US">
                <a:effectLst/>
                <a:latin typeface="Lucida Grande" panose="020B0600040502020204" pitchFamily="34" charset="0"/>
              </a:rPr>
              <a:t>    So Pilate asked him, “Are you the king of the Jews?”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a:t>
            </a:r>
            <a:r>
              <a:rPr lang="en-US">
                <a:effectLst/>
                <a:latin typeface="Lucida Grande" panose="020B0600040502020204" pitchFamily="34" charset="0"/>
              </a:rPr>
              <a:t>    Pilate turned to the leading priests and to the crowd and said, “I find nothing wrong with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a:t>
            </a:r>
            <a:r>
              <a:rPr lang="en-US">
                <a:effectLst/>
                <a:latin typeface="Lucida Grande" panose="020B0600040502020204" pitchFamily="34" charset="0"/>
              </a:rPr>
              <a:t>    Then they became insistent. “But he is causing riots by his teaching wherever he goes—all over Judea, from Galilee to Jerusalem!”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18:28</a:t>
            </a:r>
            <a:r>
              <a:rPr lang="en-US">
                <a:effectLst/>
                <a:latin typeface="Lucida Grande" panose="020B0600040502020204" pitchFamily="34" charset="0"/>
              </a:rPr>
              <a:t>    Jesus’ trial before Caiaphas ended in the early hours of the morning. Then he was taken to the headquarters of the Roman governor.</a:t>
            </a:r>
            <a:r>
              <a:rPr lang="en-US" baseline="30000">
                <a:effectLst/>
                <a:latin typeface="Lucida Grande" panose="020B0600040502020204" pitchFamily="34" charset="0"/>
              </a:rPr>
              <a:t>a</a:t>
            </a:r>
            <a:r>
              <a:rPr lang="en-US">
                <a:effectLst/>
                <a:latin typeface="Lucida Grande" panose="020B0600040502020204" pitchFamily="34" charset="0"/>
              </a:rPr>
              <a:t> His accusers didn’t go inside because it would defile them, and they wouldn’t be allowed to celebrate the Passover.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Pilate, the governor, went out to them and asked, “What is your charge against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18:30</a:t>
            </a:r>
            <a:r>
              <a:rPr lang="en-US">
                <a:effectLst/>
                <a:latin typeface="Lucida Grande" panose="020B0600040502020204" pitchFamily="34" charset="0"/>
              </a:rPr>
              <a:t>    “We wouldn’t have handed him over to you if he weren’t a criminal!” they retorted.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18:31</a:t>
            </a:r>
            <a:r>
              <a:rPr lang="en-US">
                <a:effectLst/>
                <a:latin typeface="Lucida Grande" panose="020B0600040502020204" pitchFamily="34" charset="0"/>
              </a:rPr>
              <a:t>    “Then take him away and judge him by your own law,” Pilate told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“Only the Romans are permitted to execute someone,” the Jewish leaders replied.</a:t>
            </a:r>
          </a:p>
          <a:p>
            <a:pPr>
              <a:buNone/>
            </a:pP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(This fulfilled Jesus’ prediction about the way he would die.</a:t>
            </a:r>
            <a:r>
              <a:rPr lang="en-US" baseline="30000">
                <a:effectLst/>
                <a:latin typeface="Lucida Grande" panose="020B0600040502020204" pitchFamily="34" charset="0"/>
              </a:rPr>
              <a:t>a</a:t>
            </a:r>
            <a:r>
              <a:rPr lang="en-US">
                <a:effectLst/>
                <a:latin typeface="Lucida Grande" panose="020B0600040502020204" pitchFamily="34" charset="0"/>
              </a:rPr>
              <a: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18:33</a:t>
            </a:r>
            <a:r>
              <a:rPr lang="en-US">
                <a:effectLst/>
                <a:latin typeface="Lucida Grande" panose="020B0600040502020204" pitchFamily="34" charset="0"/>
              </a:rPr>
              <a:t>    Then Pilate went back into his headquarters and called for Jesus to be brought to him. “Are you the king of the Jews?” he asked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“Is this your own question, or did others tell you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18:35</a:t>
            </a:r>
            <a:r>
              <a:rPr lang="en-US">
                <a:effectLst/>
                <a:latin typeface="Lucida Grande" panose="020B0600040502020204" pitchFamily="34" charset="0"/>
              </a:rPr>
              <a:t>    “Am I a Jew?” Pilate retorted. “Your own people and their leading priests brought you to me for trial. Why? What have you done?”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18:36</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“My Kingdom is not an earthly kingdom. If it were, my followers would fight to keep me from being handed over to the Jewish leaders. But my Kingdom is not of this world.”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18:37</a:t>
            </a:r>
            <a:r>
              <a:rPr lang="en-US">
                <a:effectLst/>
                <a:latin typeface="Lucida Grande" panose="020B0600040502020204" pitchFamily="34" charset="0"/>
              </a:rPr>
              <a:t>    Pilate said, “So you are a king?”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responded, </a:t>
            </a:r>
            <a:r>
              <a:rPr lang="en-US">
                <a:solidFill>
                  <a:srgbClr val="FF2500"/>
                </a:solidFill>
                <a:effectLst/>
                <a:latin typeface="Lucida Grande" panose="020B0600040502020204" pitchFamily="34" charset="0"/>
              </a:rPr>
              <a:t>“You say I am a king. Actually, I was born and came into the world to testify to the truth. All who love the truth recognize that what I say is true.”</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18:38</a:t>
            </a:r>
            <a:r>
              <a:rPr lang="en-US">
                <a:effectLst/>
                <a:latin typeface="Lucida Grande" panose="020B0600040502020204" pitchFamily="34" charset="0"/>
              </a:rPr>
              <a:t>    “What is truth?” Pilate asked. Then he went out again to the people and told them, “He is not guilty of any crime. </a:t>
            </a:r>
          </a:p>
          <a:p>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95</a:t>
            </a:fld>
            <a:endParaRPr lang="en-GB"/>
          </a:p>
        </p:txBody>
      </p:sp>
    </p:spTree>
    <p:extLst>
      <p:ext uri="{BB962C8B-B14F-4D97-AF65-F5344CB8AC3E}">
        <p14:creationId xmlns:p14="http://schemas.microsoft.com/office/powerpoint/2010/main" val="217595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23:6–12</a:t>
            </a:r>
          </a:p>
          <a:p>
            <a:pPr>
              <a:spcBef>
                <a:spcPts val="675"/>
              </a:spcBef>
              <a:buNone/>
            </a:pPr>
            <a:r>
              <a:rPr lang="en-US" baseline="30000">
                <a:effectLst/>
                <a:latin typeface="Times" panose="02020603050405020304" pitchFamily="18" charset="0"/>
              </a:rPr>
              <a:t>6 </a:t>
            </a:r>
            <a:r>
              <a:rPr lang="en-US">
                <a:effectLst/>
                <a:latin typeface="Times" panose="02020603050405020304" pitchFamily="18" charset="0"/>
              </a:rPr>
              <a:t>On hearing this, Pilate asked if the man was a Galilean. </a:t>
            </a:r>
            <a:r>
              <a:rPr lang="en-US" baseline="30000">
                <a:effectLst/>
                <a:latin typeface="Times" panose="02020603050405020304" pitchFamily="18" charset="0"/>
              </a:rPr>
              <a:t>7 </a:t>
            </a:r>
            <a:r>
              <a:rPr lang="en-US">
                <a:effectLst/>
                <a:latin typeface="Times" panose="02020603050405020304" pitchFamily="18" charset="0"/>
              </a:rPr>
              <a:t>When he learned that Jesus was under Herod’s jurisdiction, he sent him to Herod, who was also in Jerusalem at that time.</a:t>
            </a:r>
          </a:p>
          <a:p>
            <a:pPr>
              <a:buNone/>
            </a:pPr>
            <a:r>
              <a:rPr lang="en-US" baseline="30000">
                <a:effectLst/>
                <a:latin typeface="Times" panose="02020603050405020304" pitchFamily="18" charset="0"/>
              </a:rPr>
              <a:t>8 </a:t>
            </a:r>
            <a:r>
              <a:rPr lang="en-US">
                <a:effectLst/>
                <a:latin typeface="Times" panose="02020603050405020304" pitchFamily="18" charset="0"/>
              </a:rPr>
              <a:t>When Herod saw Jesus, he was greatly pleased, because for a long time he had been wanting to see him. From what he had heard about him, he hoped to see him perform some miracle. </a:t>
            </a:r>
            <a:r>
              <a:rPr lang="en-US" baseline="30000">
                <a:effectLst/>
                <a:latin typeface="Times" panose="02020603050405020304" pitchFamily="18" charset="0"/>
              </a:rPr>
              <a:t>9 </a:t>
            </a:r>
            <a:r>
              <a:rPr lang="en-US">
                <a:effectLst/>
                <a:latin typeface="Times" panose="02020603050405020304" pitchFamily="18" charset="0"/>
              </a:rPr>
              <a:t>He plied him with many questions, but Jesus gave him no answer. </a:t>
            </a:r>
            <a:r>
              <a:rPr lang="en-US" baseline="30000">
                <a:effectLst/>
                <a:latin typeface="Times" panose="02020603050405020304" pitchFamily="18" charset="0"/>
              </a:rPr>
              <a:t>10 </a:t>
            </a:r>
            <a:r>
              <a:rPr lang="en-US">
                <a:effectLst/>
                <a:latin typeface="Times" panose="02020603050405020304" pitchFamily="18" charset="0"/>
              </a:rPr>
              <a:t>The chief priests and the teachers of the law were standing there, vehemently accusing him. </a:t>
            </a:r>
            <a:r>
              <a:rPr lang="en-US" baseline="30000">
                <a:effectLst/>
                <a:latin typeface="Times" panose="02020603050405020304" pitchFamily="18" charset="0"/>
              </a:rPr>
              <a:t>11 </a:t>
            </a:r>
            <a:r>
              <a:rPr lang="en-US">
                <a:effectLst/>
                <a:latin typeface="Times" panose="02020603050405020304" pitchFamily="18" charset="0"/>
              </a:rPr>
              <a:t>Then Herod and his soldiers ridiculed and mocked him. Dressing him in an elegant robe, they sent him back to Pilate. </a:t>
            </a:r>
            <a:r>
              <a:rPr lang="en-US" baseline="30000">
                <a:effectLst/>
                <a:latin typeface="Times" panose="02020603050405020304" pitchFamily="18" charset="0"/>
              </a:rPr>
              <a:t>12 </a:t>
            </a:r>
            <a:r>
              <a:rPr lang="en-US">
                <a:effectLst/>
                <a:latin typeface="Times" panose="02020603050405020304" pitchFamily="18" charset="0"/>
              </a:rPr>
              <a:t>That day Herod and Pilate became friends—before this they had been enemies.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627.</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96</a:t>
            </a:fld>
            <a:endParaRPr lang="en-GB"/>
          </a:p>
        </p:txBody>
      </p:sp>
    </p:spTree>
    <p:extLst>
      <p:ext uri="{BB962C8B-B14F-4D97-AF65-F5344CB8AC3E}">
        <p14:creationId xmlns:p14="http://schemas.microsoft.com/office/powerpoint/2010/main" val="330721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Pilate declares Jesus innocent of treason but releases Barabbas, flogs Jesus, seeks to absolve himself from blame, and sends him for crucifixion, fearing Rome, the crowd, and possible judgment from a deity if Jesus is indeed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The irony is in the name of Barabbas. Bar means "son" and "abbas" means "daddy." So, the crowd wants the "son of daddy" killed and the "Son of God"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Jesus not only a substitute for a murderer, but for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buNone/>
            </a:pPr>
            <a:r>
              <a:rPr lang="en-US" sz="1200" b="1">
                <a:solidFill>
                  <a:srgbClr val="006699"/>
                </a:solidFill>
                <a:effectLst/>
                <a:latin typeface="Helvetica Neue" panose="02000503000000020004" pitchFamily="2" charset="0"/>
              </a:rPr>
              <a:t>Matt. 27:15</a:t>
            </a:r>
            <a:r>
              <a:rPr lang="en-US" sz="1200">
                <a:effectLst/>
                <a:latin typeface="Lucida Grande" panose="020B0600040502020204" pitchFamily="34" charset="0"/>
              </a:rPr>
              <a:t>    Now it was the governor’s custom each year during the Passover celebration to release one prisoner to the crowd—anyone they wanted. </a:t>
            </a:r>
            <a:r>
              <a:rPr lang="en-US" sz="1200" b="1" baseline="30000">
                <a:solidFill>
                  <a:srgbClr val="006699"/>
                </a:solidFill>
                <a:effectLst/>
                <a:latin typeface="Helvetica Neue" panose="02000503000000020004" pitchFamily="2" charset="0"/>
              </a:rPr>
              <a:t>16</a:t>
            </a:r>
            <a:r>
              <a:rPr lang="en-US" sz="1200">
                <a:effectLst/>
                <a:latin typeface="Lucida Grande" panose="020B0600040502020204" pitchFamily="34" charset="0"/>
              </a:rPr>
              <a:t> This year there was a notorious prisoner, a man named Barabbas.</a:t>
            </a:r>
            <a:r>
              <a:rPr lang="en-US" sz="1200" baseline="30000">
                <a:effectLst/>
                <a:latin typeface="Lucida Grande" panose="020B0600040502020204" pitchFamily="34" charset="0"/>
              </a:rPr>
              <a:t>a</a:t>
            </a:r>
            <a:r>
              <a:rPr lang="en-US" sz="1200">
                <a:effectLst/>
                <a:latin typeface="Lucida Grande" panose="020B0600040502020204" pitchFamily="34" charset="0"/>
              </a:rPr>
              <a:t> </a:t>
            </a:r>
            <a:r>
              <a:rPr lang="en-US" sz="1200" b="1" baseline="30000">
                <a:solidFill>
                  <a:srgbClr val="006699"/>
                </a:solidFill>
                <a:effectLst/>
                <a:latin typeface="Helvetica Neue" panose="02000503000000020004" pitchFamily="2" charset="0"/>
              </a:rPr>
              <a:t>17</a:t>
            </a:r>
            <a:r>
              <a:rPr lang="en-US" sz="1200">
                <a:effectLst/>
                <a:latin typeface="Lucida Grande" panose="020B0600040502020204" pitchFamily="34" charset="0"/>
              </a:rPr>
              <a:t> As the crowds gathered before Pilate’s house that morning, he asked them, “Which one do you want me to release to you—Barabbas, or Jesus who is called the Messiah?” </a:t>
            </a:r>
            <a:r>
              <a:rPr lang="en-US" sz="1200" b="1" baseline="30000">
                <a:solidFill>
                  <a:srgbClr val="006699"/>
                </a:solidFill>
                <a:effectLst/>
                <a:latin typeface="Helvetica Neue" panose="02000503000000020004" pitchFamily="2" charset="0"/>
              </a:rPr>
              <a:t>18</a:t>
            </a:r>
            <a:r>
              <a:rPr lang="en-US" sz="1200">
                <a:effectLst/>
                <a:latin typeface="Lucida Grande" panose="020B0600040502020204" pitchFamily="34" charset="0"/>
              </a:rPr>
              <a:t> (He knew very well that the religious leaders had arrested Jesus out of envy.)</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27:19</a:t>
            </a:r>
            <a:r>
              <a:rPr lang="en-US" sz="1200">
                <a:effectLst/>
                <a:latin typeface="Lucida Grande" panose="020B0600040502020204" pitchFamily="34" charset="0"/>
              </a:rPr>
              <a:t>    Just then, as Pilate was sitting on the judgment seat, his wife sent him this message: “Leave that innocent man alone. I suffered through a terrible nightmare about him last night.”</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27:20</a:t>
            </a:r>
            <a:r>
              <a:rPr lang="en-US" sz="1200">
                <a:effectLst/>
                <a:latin typeface="Lucida Grande" panose="020B0600040502020204" pitchFamily="34" charset="0"/>
              </a:rPr>
              <a:t>    Meanwhile, the leading priests and the elders persuaded the crowd to ask for Barabbas to be released and for Jesus to be put to death. </a:t>
            </a:r>
            <a:r>
              <a:rPr lang="en-US" sz="1200" b="1" baseline="30000">
                <a:solidFill>
                  <a:srgbClr val="006699"/>
                </a:solidFill>
                <a:effectLst/>
                <a:latin typeface="Helvetica Neue" panose="02000503000000020004" pitchFamily="2" charset="0"/>
              </a:rPr>
              <a:t>21</a:t>
            </a:r>
            <a:r>
              <a:rPr lang="en-US" sz="1200">
                <a:effectLst/>
                <a:latin typeface="Lucida Grande" panose="020B0600040502020204" pitchFamily="34" charset="0"/>
              </a:rPr>
              <a:t>  So the governor asked again, “Which of these two do you want me to release to you?”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  The crowd shouted back, “Barabbas!”</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27:22</a:t>
            </a:r>
            <a:r>
              <a:rPr lang="en-US" sz="1200">
                <a:effectLst/>
                <a:latin typeface="Lucida Grande" panose="020B0600040502020204" pitchFamily="34" charset="0"/>
              </a:rPr>
              <a:t>    Pilate responded, “Then what should I do with Jesus who is called the Messiah?”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They shouted back,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27:23</a:t>
            </a:r>
            <a:r>
              <a:rPr lang="en-US" sz="1200">
                <a:effectLst/>
                <a:latin typeface="Lucida Grande" panose="020B0600040502020204" pitchFamily="34" charset="0"/>
              </a:rPr>
              <a:t>    “Why?” Pilate demanded. “What crime has he committed?”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But the mob roared even louder,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27:24</a:t>
            </a:r>
            <a:r>
              <a:rPr lang="en-US" sz="1200">
                <a:effectLst/>
                <a:latin typeface="Lucida Grande" panose="020B0600040502020204" pitchFamily="34" charset="0"/>
              </a:rPr>
              <a:t>    Pilate saw that he wasn’t getting anywhere and that a riot was developing. So he sent for a bowl of water and washed his hands before the crowd, saying, “I am innocent of this man’s blood. The responsibility is yours!”</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27:25</a:t>
            </a:r>
            <a:r>
              <a:rPr lang="en-US" sz="1200">
                <a:effectLst/>
                <a:latin typeface="Lucida Grande" panose="020B0600040502020204" pitchFamily="34" charset="0"/>
              </a:rPr>
              <a:t>    And all the people yelled back, “We will take responsibility for his death—we and our children!”</a:t>
            </a:r>
            <a:r>
              <a:rPr lang="en-US" sz="1200" baseline="30000">
                <a:effectLst/>
                <a:latin typeface="Lucida Grande" panose="020B0600040502020204" pitchFamily="34" charset="0"/>
              </a:rPr>
              <a:t>a</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Matt. 27:26</a:t>
            </a:r>
            <a:r>
              <a:rPr lang="en-US" sz="1200">
                <a:effectLst/>
                <a:latin typeface="Lucida Grande" panose="020B0600040502020204" pitchFamily="34" charset="0"/>
              </a:rPr>
              <a:t>    So Pilate released Barabbas to them. He ordered Jesus flogged with a lead-tipped whip, then turned him over to the Roman soldiers to be crucified.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15:6</a:t>
            </a:r>
            <a:r>
              <a:rPr lang="en-US" sz="1200">
                <a:effectLst/>
                <a:latin typeface="Lucida Grande" panose="020B0600040502020204" pitchFamily="34" charset="0"/>
              </a:rPr>
              <a:t>    Now it was the governor’s custom each year during the Passover celebration to release one prisoner—anyone the people requested. </a:t>
            </a:r>
            <a:r>
              <a:rPr lang="en-US" sz="1200" b="1" baseline="30000">
                <a:solidFill>
                  <a:srgbClr val="006699"/>
                </a:solidFill>
                <a:effectLst/>
                <a:latin typeface="Helvetica Neue" panose="02000503000000020004" pitchFamily="2" charset="0"/>
              </a:rPr>
              <a:t>7</a:t>
            </a:r>
            <a:r>
              <a:rPr lang="en-US" sz="1200">
                <a:effectLst/>
                <a:latin typeface="Lucida Grande" panose="020B0600040502020204" pitchFamily="34" charset="0"/>
              </a:rPr>
              <a:t> One of the prisoners at that time was Barabbas, a revolutionary who had committed murder in an uprising. </a:t>
            </a:r>
            <a:r>
              <a:rPr lang="en-US" sz="1200" b="1" baseline="30000">
                <a:solidFill>
                  <a:srgbClr val="006699"/>
                </a:solidFill>
                <a:effectLst/>
                <a:latin typeface="Helvetica Neue" panose="02000503000000020004" pitchFamily="2" charset="0"/>
              </a:rPr>
              <a:t>8</a:t>
            </a:r>
            <a:r>
              <a:rPr lang="en-US" sz="1200">
                <a:effectLst/>
                <a:latin typeface="Lucida Grande" panose="020B0600040502020204" pitchFamily="34" charset="0"/>
              </a:rPr>
              <a:t> The crowd went to Pilate and asked him to release a prisoner as usual.</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15:9</a:t>
            </a:r>
            <a:r>
              <a:rPr lang="en-US" sz="1200">
                <a:effectLst/>
                <a:latin typeface="Lucida Grande" panose="020B0600040502020204" pitchFamily="34" charset="0"/>
              </a:rPr>
              <a:t>    “Would you like me to release to you this ‘King of the Jews’?” Pilate asked. </a:t>
            </a:r>
            <a:r>
              <a:rPr lang="en-US" sz="1200" b="1" baseline="30000">
                <a:solidFill>
                  <a:srgbClr val="006699"/>
                </a:solidFill>
                <a:effectLst/>
                <a:latin typeface="Helvetica Neue" panose="02000503000000020004" pitchFamily="2" charset="0"/>
              </a:rPr>
              <a:t>10</a:t>
            </a:r>
            <a:r>
              <a:rPr lang="en-US" sz="1200">
                <a:effectLst/>
                <a:latin typeface="Lucida Grande" panose="020B0600040502020204" pitchFamily="34" charset="0"/>
              </a:rPr>
              <a:t> (For he realized by now that the leading priests had arrested Jesus out of envy.) </a:t>
            </a:r>
            <a:r>
              <a:rPr lang="en-US" sz="1200" b="1" baseline="30000">
                <a:solidFill>
                  <a:srgbClr val="006699"/>
                </a:solidFill>
                <a:effectLst/>
                <a:latin typeface="Helvetica Neue" panose="02000503000000020004" pitchFamily="2" charset="0"/>
              </a:rPr>
              <a:t>11</a:t>
            </a:r>
            <a:r>
              <a:rPr lang="en-US" sz="1200">
                <a:effectLst/>
                <a:latin typeface="Lucida Grande" panose="020B0600040502020204" pitchFamily="34" charset="0"/>
              </a:rPr>
              <a:t> But at this point the leading priests stirred up the crowd to demand the release of Barabbas instead of Jesus. </a:t>
            </a:r>
            <a:r>
              <a:rPr lang="en-US" sz="1200" b="1" baseline="30000">
                <a:solidFill>
                  <a:srgbClr val="006699"/>
                </a:solidFill>
                <a:effectLst/>
                <a:latin typeface="Helvetica Neue" panose="02000503000000020004" pitchFamily="2" charset="0"/>
              </a:rPr>
              <a:t>12</a:t>
            </a:r>
            <a:r>
              <a:rPr lang="en-US" sz="1200">
                <a:effectLst/>
                <a:latin typeface="Lucida Grande" panose="020B0600040502020204" pitchFamily="34" charset="0"/>
              </a:rPr>
              <a:t> Pilate asked them, “Then what should I do with this man you call the king of the Jews?”</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15:13</a:t>
            </a:r>
            <a:r>
              <a:rPr lang="en-US" sz="1200">
                <a:effectLst/>
                <a:latin typeface="Lucida Grande" panose="020B0600040502020204" pitchFamily="34" charset="0"/>
              </a:rPr>
              <a:t>    They shouted back,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15:14</a:t>
            </a:r>
            <a:r>
              <a:rPr lang="en-US" sz="1200">
                <a:effectLst/>
                <a:latin typeface="Lucida Grande" panose="020B0600040502020204" pitchFamily="34" charset="0"/>
              </a:rPr>
              <a:t>    “Why?” Pilate demanded. “What crime has he committed?”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But the mob roared even louder,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Mark 15:15</a:t>
            </a:r>
            <a:r>
              <a:rPr lang="en-US" sz="1200">
                <a:effectLst/>
                <a:latin typeface="Lucida Grande" panose="020B0600040502020204" pitchFamily="34" charset="0"/>
              </a:rPr>
              <a:t>    So to pacify the crowd, Pilate released Barabbas to them. He ordered Jesus flogged with a lead-tipped whip, then turned him over to the Roman soldiers to be crucified.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23:13</a:t>
            </a:r>
            <a:r>
              <a:rPr lang="en-US" sz="1200">
                <a:effectLst/>
                <a:latin typeface="Lucida Grande" panose="020B0600040502020204" pitchFamily="34" charset="0"/>
              </a:rPr>
              <a:t>    Then Pilate called together the leading priests and other religious leaders, along with the people, </a:t>
            </a:r>
            <a:r>
              <a:rPr lang="en-US" sz="1200" b="1" baseline="30000">
                <a:solidFill>
                  <a:srgbClr val="006699"/>
                </a:solidFill>
                <a:effectLst/>
                <a:latin typeface="Helvetica Neue" panose="02000503000000020004" pitchFamily="2" charset="0"/>
              </a:rPr>
              <a:t>14</a:t>
            </a:r>
            <a:r>
              <a:rPr lang="en-US" sz="1200">
                <a:effectLst/>
                <a:latin typeface="Lucida Grande" panose="020B0600040502020204" pitchFamily="34" charset="0"/>
              </a:rPr>
              <a:t> and he announced his verdict. “You brought this man to me, accusing him of leading a revolt. I have examined him thoroughly on this point in your presence and find him innocent. </a:t>
            </a:r>
            <a:r>
              <a:rPr lang="en-US" sz="1200" b="1" baseline="30000">
                <a:solidFill>
                  <a:srgbClr val="006699"/>
                </a:solidFill>
                <a:effectLst/>
                <a:latin typeface="Helvetica Neue" panose="02000503000000020004" pitchFamily="2" charset="0"/>
              </a:rPr>
              <a:t>15</a:t>
            </a:r>
            <a:r>
              <a:rPr lang="en-US" sz="1200">
                <a:effectLst/>
                <a:latin typeface="Lucida Grande" panose="020B0600040502020204" pitchFamily="34" charset="0"/>
              </a:rPr>
              <a:t> Herod came to the same conclusion and sent him back to us. Nothing this man has done calls for the death penalty. </a:t>
            </a:r>
            <a:r>
              <a:rPr lang="en-US" sz="1200" b="1" baseline="30000">
                <a:solidFill>
                  <a:srgbClr val="006699"/>
                </a:solidFill>
                <a:effectLst/>
                <a:latin typeface="Helvetica Neue" panose="02000503000000020004" pitchFamily="2" charset="0"/>
              </a:rPr>
              <a:t>16</a:t>
            </a:r>
            <a:r>
              <a:rPr lang="en-US" sz="1200">
                <a:effectLst/>
                <a:latin typeface="Lucida Grande" panose="020B0600040502020204" pitchFamily="34" charset="0"/>
              </a:rPr>
              <a:t> So I will have him flogged, and then I will release him.”</a:t>
            </a:r>
            <a:r>
              <a:rPr lang="en-US" sz="1200" baseline="30000">
                <a:effectLst/>
                <a:latin typeface="Lucida Grande" panose="020B0600040502020204" pitchFamily="34" charset="0"/>
              </a:rPr>
              <a:t>a</a:t>
            </a:r>
            <a:endParaRPr lang="en-US" sz="1200">
              <a:effectLst/>
              <a:latin typeface="Lucida Grande" panose="020B0600040502020204" pitchFamily="34" charset="0"/>
            </a:endParaRP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23:18</a:t>
            </a:r>
            <a:r>
              <a:rPr lang="en-US" sz="1200">
                <a:effectLst/>
                <a:latin typeface="Lucida Grande" panose="020B0600040502020204" pitchFamily="34" charset="0"/>
              </a:rPr>
              <a:t>    Then a mighty roar rose from the crowd, and with one voice they shouted, “Kill him, and release Barabbas to us!” </a:t>
            </a:r>
            <a:r>
              <a:rPr lang="en-US" sz="1200" b="1" baseline="30000">
                <a:solidFill>
                  <a:srgbClr val="006699"/>
                </a:solidFill>
                <a:effectLst/>
                <a:latin typeface="Helvetica Neue" panose="02000503000000020004" pitchFamily="2" charset="0"/>
              </a:rPr>
              <a:t>19</a:t>
            </a:r>
            <a:r>
              <a:rPr lang="en-US" sz="1200">
                <a:effectLst/>
                <a:latin typeface="Lucida Grande" panose="020B0600040502020204" pitchFamily="34" charset="0"/>
              </a:rPr>
              <a:t> (Barabbas was in prison for taking part in an insurrection in Jerusalem against the government, and for murder.) </a:t>
            </a:r>
            <a:r>
              <a:rPr lang="en-US" sz="1200" b="1" baseline="30000">
                <a:solidFill>
                  <a:srgbClr val="006699"/>
                </a:solidFill>
                <a:effectLst/>
                <a:latin typeface="Helvetica Neue" panose="02000503000000020004" pitchFamily="2" charset="0"/>
              </a:rPr>
              <a:t>20</a:t>
            </a:r>
            <a:r>
              <a:rPr lang="en-US" sz="1200">
                <a:effectLst/>
                <a:latin typeface="Lucida Grande" panose="020B0600040502020204" pitchFamily="34" charset="0"/>
              </a:rPr>
              <a:t> Pilate argued with them, because he wanted to release Jesus. </a:t>
            </a:r>
            <a:r>
              <a:rPr lang="en-US" sz="1200" b="1" baseline="30000">
                <a:solidFill>
                  <a:srgbClr val="006699"/>
                </a:solidFill>
                <a:effectLst/>
                <a:latin typeface="Helvetica Neue" panose="02000503000000020004" pitchFamily="2" charset="0"/>
              </a:rPr>
              <a:t>21</a:t>
            </a:r>
            <a:r>
              <a:rPr lang="en-US" sz="1200">
                <a:effectLst/>
                <a:latin typeface="Lucida Grande" panose="020B0600040502020204" pitchFamily="34" charset="0"/>
              </a:rPr>
              <a:t> But they kept shouting, “Crucify him! Crucify him!”</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23:22</a:t>
            </a:r>
            <a:r>
              <a:rPr lang="en-US" sz="1200">
                <a:effectLst/>
                <a:latin typeface="Lucida Grande" panose="020B0600040502020204" pitchFamily="34" charset="0"/>
              </a:rPr>
              <a:t>    For the third time he demanded, “Why? What crime has he committed? I have found no reason to sentence him to death. So I will have him flogged, and then I will release him.”</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Luke 23:23</a:t>
            </a:r>
            <a:r>
              <a:rPr lang="en-US" sz="1200">
                <a:effectLst/>
                <a:latin typeface="Lucida Grande" panose="020B0600040502020204" pitchFamily="34" charset="0"/>
              </a:rPr>
              <a:t>    But the mob shouted louder and louder, demanding that Jesus be crucified, and their voices prevailed. </a:t>
            </a:r>
            <a:r>
              <a:rPr lang="en-US" sz="1200" b="1" baseline="30000">
                <a:solidFill>
                  <a:srgbClr val="006699"/>
                </a:solidFill>
                <a:effectLst/>
                <a:latin typeface="Helvetica Neue" panose="02000503000000020004" pitchFamily="2" charset="0"/>
              </a:rPr>
              <a:t>24</a:t>
            </a:r>
            <a:r>
              <a:rPr lang="en-US" sz="1200">
                <a:effectLst/>
                <a:latin typeface="Lucida Grande" panose="020B0600040502020204" pitchFamily="34" charset="0"/>
              </a:rPr>
              <a:t> So Pilate sentenced Jesus to die as they demanded. </a:t>
            </a:r>
            <a:r>
              <a:rPr lang="en-US" sz="1200" b="1" baseline="30000">
                <a:solidFill>
                  <a:srgbClr val="006699"/>
                </a:solidFill>
                <a:effectLst/>
                <a:latin typeface="Helvetica Neue" panose="02000503000000020004" pitchFamily="2" charset="0"/>
              </a:rPr>
              <a:t>25</a:t>
            </a:r>
            <a:r>
              <a:rPr lang="en-US" sz="1200">
                <a:effectLst/>
                <a:latin typeface="Lucida Grande" panose="020B0600040502020204" pitchFamily="34" charset="0"/>
              </a:rPr>
              <a:t> As they had requested, he released Barabbas, the man in prison for insurrection and murder. But he turned Jesus over to them to do as they wished.</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18:39</a:t>
            </a:r>
            <a:r>
              <a:rPr lang="en-US" sz="1200">
                <a:effectLst/>
                <a:latin typeface="Lucida Grande" panose="020B0600040502020204" pitchFamily="34" charset="0"/>
              </a:rPr>
              <a:t> But you have a custom of asking me to release one prisoner each year at Passover. Would you like me to release this ‘King of the Jews’?”</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18:40</a:t>
            </a:r>
            <a:r>
              <a:rPr lang="en-US" sz="1200">
                <a:effectLst/>
                <a:latin typeface="Lucida Grande" panose="020B0600040502020204" pitchFamily="34" charset="0"/>
              </a:rPr>
              <a:t>    But they shouted back, “No! Not this man. We want Barabbas!” (Barabbas was a revolutionary.)</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Jesus Sentenced to Death</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a:t>
            </a:r>
            <a:r>
              <a:rPr lang="en-US" sz="1200">
                <a:effectLst/>
                <a:latin typeface="Lucida Grande" panose="020B0600040502020204" pitchFamily="34" charset="0"/>
              </a:rPr>
              <a:t>    Then Pilate had Jesus flogged with a lead-tipped whip.</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19:4</a:t>
            </a:r>
            <a:r>
              <a:rPr lang="en-US" sz="1200">
                <a:effectLst/>
                <a:latin typeface="Lucida Grande" panose="020B0600040502020204" pitchFamily="34" charset="0"/>
              </a:rPr>
              <a:t>    Pilate went outside again and said to the people, “I am going to bring him out to you now, but understand clearly that I find him not guilty.” </a:t>
            </a:r>
            <a:r>
              <a:rPr lang="en-US" sz="1200" b="1" baseline="30000">
                <a:solidFill>
                  <a:srgbClr val="006699"/>
                </a:solidFill>
                <a:effectLst/>
                <a:latin typeface="Helvetica Neue" panose="02000503000000020004" pitchFamily="2" charset="0"/>
              </a:rPr>
              <a:t>5</a:t>
            </a:r>
            <a:r>
              <a:rPr lang="en-US" sz="1200">
                <a:effectLst/>
                <a:latin typeface="Lucida Grande" panose="020B0600040502020204" pitchFamily="34" charset="0"/>
              </a:rPr>
              <a:t> Then Jesus came out wearing the crown of thorns and the purple robe. And Pilate said, “Look, here is the man!”</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19:6</a:t>
            </a:r>
            <a:r>
              <a:rPr lang="en-US" sz="1200">
                <a:effectLst/>
                <a:latin typeface="Lucida Grande" panose="020B0600040502020204" pitchFamily="34" charset="0"/>
              </a:rPr>
              <a:t>    When they saw him, the leading priests and Temple guards began shouting, “Crucify him! Crucify him!”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“Take him yourselves and crucify him,” Pilate said. “I find him not guilty.”</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19:7</a:t>
            </a:r>
            <a:r>
              <a:rPr lang="en-US" sz="1200">
                <a:effectLst/>
                <a:latin typeface="Lucida Grande" panose="020B0600040502020204" pitchFamily="34" charset="0"/>
              </a:rPr>
              <a:t>    The Jewish leaders replied, “By our law he ought to die because he called himself the Son of God.”</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19:8</a:t>
            </a:r>
            <a:r>
              <a:rPr lang="en-US" sz="1200">
                <a:effectLst/>
                <a:latin typeface="Lucida Grande" panose="020B0600040502020204" pitchFamily="34" charset="0"/>
              </a:rPr>
              <a:t>    When Pilate heard this, he was more frightened than ever. </a:t>
            </a:r>
            <a:r>
              <a:rPr lang="en-US" sz="1200" b="1" baseline="30000">
                <a:solidFill>
                  <a:srgbClr val="006699"/>
                </a:solidFill>
                <a:effectLst/>
                <a:latin typeface="Helvetica Neue" panose="02000503000000020004" pitchFamily="2" charset="0"/>
              </a:rPr>
              <a:t>9</a:t>
            </a:r>
            <a:r>
              <a:rPr lang="en-US" sz="1200">
                <a:effectLst/>
                <a:latin typeface="Lucida Grande" panose="020B0600040502020204" pitchFamily="34" charset="0"/>
              </a:rPr>
              <a:t> He took Jesus back into the headquarters</a:t>
            </a:r>
            <a:r>
              <a:rPr lang="en-US" sz="1200" baseline="30000">
                <a:effectLst/>
                <a:latin typeface="Lucida Grande" panose="020B0600040502020204" pitchFamily="34" charset="0"/>
              </a:rPr>
              <a:t>a</a:t>
            </a:r>
            <a:r>
              <a:rPr lang="en-US" sz="1200">
                <a:effectLst/>
                <a:latin typeface="Lucida Grande" panose="020B0600040502020204" pitchFamily="34" charset="0"/>
              </a:rPr>
              <a:t> again and asked him, “Where are you from?” But Jesus gave no answer. </a:t>
            </a:r>
            <a:r>
              <a:rPr lang="en-US" sz="1200" b="1" baseline="30000">
                <a:solidFill>
                  <a:srgbClr val="006699"/>
                </a:solidFill>
                <a:effectLst/>
                <a:latin typeface="Helvetica Neue" panose="02000503000000020004" pitchFamily="2" charset="0"/>
              </a:rPr>
              <a:t>10</a:t>
            </a:r>
            <a:r>
              <a:rPr lang="en-US" sz="1200">
                <a:effectLst/>
                <a:latin typeface="Lucida Grande" panose="020B0600040502020204" pitchFamily="34" charset="0"/>
              </a:rPr>
              <a:t> “Why don’t you talk to me?” Pilate demanded. “Don’t you realize that I have the power to release you or crucify you?”</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19:11</a:t>
            </a:r>
            <a:r>
              <a:rPr lang="en-US" sz="1200">
                <a:solidFill>
                  <a:srgbClr val="000000"/>
                </a:solidFill>
                <a:effectLst/>
                <a:latin typeface="Lucida Grande" panose="020B0600040502020204" pitchFamily="34" charset="0"/>
              </a:rPr>
              <a:t>    Then Jesus said, </a:t>
            </a:r>
            <a:r>
              <a:rPr lang="en-US" sz="1200">
                <a:solidFill>
                  <a:srgbClr val="FF2500"/>
                </a:solidFill>
                <a:effectLst/>
                <a:latin typeface="Lucida Grande" panose="020B0600040502020204" pitchFamily="34" charset="0"/>
              </a:rPr>
              <a:t>“You would have no power over me at all unless it were given to you from above. So the one who handed me over to you has the greater sin.”</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19:12</a:t>
            </a:r>
            <a:r>
              <a:rPr lang="en-US" sz="1200">
                <a:effectLst/>
                <a:latin typeface="Lucida Grande" panose="020B0600040502020204" pitchFamily="34" charset="0"/>
              </a:rPr>
              <a:t>    Then Pilate tried to release him, but the Jewish leaders shouted, “If you release this man, you are no ‘friend of Caesar.’</a:t>
            </a:r>
            <a:r>
              <a:rPr lang="en-US" sz="1200" baseline="30000">
                <a:effectLst/>
                <a:latin typeface="Lucida Grande" panose="020B0600040502020204" pitchFamily="34" charset="0"/>
              </a:rPr>
              <a:t>a</a:t>
            </a:r>
            <a:r>
              <a:rPr lang="en-US" sz="1200">
                <a:effectLst/>
                <a:latin typeface="Lucida Grande" panose="020B0600040502020204" pitchFamily="34" charset="0"/>
              </a:rPr>
              <a:t> Anyone who declares himself a king is a rebel against Caesar.”</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19:13</a:t>
            </a:r>
            <a:r>
              <a:rPr lang="en-US" sz="1200">
                <a:effectLst/>
                <a:latin typeface="Lucida Grande" panose="020B0600040502020204" pitchFamily="34" charset="0"/>
              </a:rPr>
              <a:t>    When they said this, Pilate brought Jesus out to them again. Then Pilate sat down on the judgment seat on the platform that is called the Stone Pavement (in Hebrew, Gabbatha). </a:t>
            </a:r>
            <a:r>
              <a:rPr lang="en-US" sz="1200" b="1" baseline="30000">
                <a:solidFill>
                  <a:srgbClr val="006699"/>
                </a:solidFill>
                <a:effectLst/>
                <a:latin typeface="Helvetica Neue" panose="02000503000000020004" pitchFamily="2" charset="0"/>
              </a:rPr>
              <a:t>14</a:t>
            </a:r>
            <a:r>
              <a:rPr lang="en-US" sz="1200">
                <a:effectLst/>
                <a:latin typeface="Lucida Grande" panose="020B0600040502020204" pitchFamily="34" charset="0"/>
              </a:rPr>
              <a:t> It was now about noon on the day of preparation for the Passover. And Pilate said to the people,</a:t>
            </a:r>
            <a:r>
              <a:rPr lang="en-US" sz="1200" baseline="30000">
                <a:effectLst/>
                <a:latin typeface="Lucida Grande" panose="020B0600040502020204" pitchFamily="34" charset="0"/>
              </a:rPr>
              <a:t>a</a:t>
            </a:r>
            <a:r>
              <a:rPr lang="en-US" sz="1200">
                <a:effectLst/>
                <a:latin typeface="Lucida Grande" panose="020B0600040502020204" pitchFamily="34" charset="0"/>
              </a:rPr>
              <a:t> “Look, here is your king!”</a:t>
            </a:r>
          </a:p>
          <a:p>
            <a:pPr>
              <a:buNone/>
            </a:pP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19:15</a:t>
            </a:r>
            <a:r>
              <a:rPr lang="en-US" sz="1200">
                <a:effectLst/>
                <a:latin typeface="Lucida Grande" panose="020B0600040502020204" pitchFamily="34" charset="0"/>
              </a:rPr>
              <a:t>    “Away with him,” they yelled. “Away with him! Crucify him!” </a:t>
            </a:r>
          </a:p>
          <a:p>
            <a:pPr>
              <a:buNone/>
            </a:pPr>
            <a:endParaRPr lang="en-US" sz="1200">
              <a:effectLst/>
              <a:latin typeface="Lucida Grande" panose="020B0600040502020204" pitchFamily="34" charset="0"/>
            </a:endParaRPr>
          </a:p>
          <a:p>
            <a:pPr>
              <a:buNone/>
            </a:pPr>
            <a:r>
              <a:rPr lang="en-US" sz="1200">
                <a:effectLst/>
                <a:latin typeface="Lucida Grande" panose="020B0600040502020204" pitchFamily="34" charset="0"/>
              </a:rPr>
              <a:t>“What? Crucify your king?” Pilate asked. </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a:effectLst/>
                <a:latin typeface="Lucida Grande" panose="020B0600040502020204" pitchFamily="34" charset="0"/>
              </a:rPr>
              <a:t>“We have no king but Caesar,” the leading priests shouted back.</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a:effectLst/>
                <a:latin typeface="Lucida Grande" panose="020B0600040502020204" pitchFamily="34" charset="0"/>
              </a:rPr>
              <a:t>The Crucifixion</a:t>
            </a:r>
            <a:br>
              <a:rPr lang="en-US" sz="1200">
                <a:effectLst/>
                <a:latin typeface="Lucida Grande" panose="020B0600040502020204" pitchFamily="34" charset="0"/>
              </a:rPr>
            </a:br>
            <a:endParaRPr lang="en-US" sz="1200">
              <a:effectLst/>
              <a:latin typeface="Lucida Grande" panose="020B0600040502020204" pitchFamily="34" charset="0"/>
            </a:endParaRPr>
          </a:p>
          <a:p>
            <a:pPr>
              <a:buNone/>
            </a:pPr>
            <a:r>
              <a:rPr lang="en-US" sz="1200" b="1">
                <a:solidFill>
                  <a:srgbClr val="006699"/>
                </a:solidFill>
                <a:effectLst/>
                <a:latin typeface="Helvetica Neue" panose="02000503000000020004" pitchFamily="2" charset="0"/>
              </a:rPr>
              <a:t>John 19:16</a:t>
            </a:r>
            <a:r>
              <a:rPr lang="en-US" sz="1200">
                <a:effectLst/>
                <a:latin typeface="Lucida Grande" panose="020B0600040502020204" pitchFamily="34" charset="0"/>
              </a:rPr>
              <a:t>    Then Pilate turned Jesus over to them to be crucified. </a:t>
            </a:r>
            <a:br>
              <a:rPr lang="en-US" sz="1200">
                <a:effectLst/>
                <a:latin typeface="Lucida Grande" panose="020B0600040502020204" pitchFamily="34" charset="0"/>
              </a:rPr>
            </a:br>
            <a:endParaRPr lang="en-US" sz="1200">
              <a:effectLst/>
              <a:latin typeface="Lucida Grande" panose="020B0600040502020204" pitchFamily="34" charset="0"/>
            </a:endParaRPr>
          </a:p>
          <a:p>
            <a:r>
              <a:rPr lang="en-US" sz="1200">
                <a:effectLst/>
                <a:latin typeface="Lucida Grande" panose="020B0600040502020204" pitchFamily="34" charset="0"/>
              </a:rPr>
              <a:t>So they took Jesus away.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97</a:t>
            </a:fld>
            <a:endParaRPr lang="en-GB"/>
          </a:p>
        </p:txBody>
      </p:sp>
    </p:spTree>
    <p:extLst>
      <p:ext uri="{BB962C8B-B14F-4D97-AF65-F5344CB8AC3E}">
        <p14:creationId xmlns:p14="http://schemas.microsoft.com/office/powerpoint/2010/main" val="1115659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Soldiers Mock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27:27</a:t>
            </a:r>
            <a:r>
              <a:rPr lang="en-US">
                <a:effectLst/>
                <a:latin typeface="Lucida Grande" panose="020B0600040502020204" pitchFamily="34" charset="0"/>
              </a:rPr>
              <a:t>    Some of the governor’s soldiers took Jesus into their headquarters</a:t>
            </a:r>
            <a:r>
              <a:rPr lang="en-US" baseline="30000">
                <a:effectLst/>
                <a:latin typeface="Lucida Grande" panose="020B0600040502020204" pitchFamily="34" charset="0"/>
              </a:rPr>
              <a:t>a</a:t>
            </a:r>
            <a:r>
              <a:rPr lang="en-US">
                <a:effectLst/>
                <a:latin typeface="Lucida Grande" panose="020B0600040502020204" pitchFamily="34" charset="0"/>
              </a:rPr>
              <a:t> and called out the entire regiment. </a:t>
            </a: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They stripped him and put a scarlet robe on him.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They wove thorn branches into a crown and put it on his head, and they placed a reed stick in his right hand as a scepter. Then they knelt before him in mockery and taunted, “Hail! King of the Jews!”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they spit on him and grabbed the stick and struck him on the head with it.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Soldiers Mock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15:16</a:t>
            </a:r>
            <a:r>
              <a:rPr lang="en-US">
                <a:effectLst/>
                <a:latin typeface="Lucida Grande" panose="020B0600040502020204" pitchFamily="34" charset="0"/>
              </a:rPr>
              <a:t>    The soldiers took Jesus into the courtyard of the governor’s headquarters (called the Praetorium) and called out the entire regiment. </a:t>
            </a:r>
            <a:r>
              <a:rPr lang="en-US" b="1" baseline="30000">
                <a:solidFill>
                  <a:srgbClr val="006699"/>
                </a:solidFill>
                <a:effectLst/>
                <a:latin typeface="Helvetica Neue" panose="02000503000000020004" pitchFamily="2" charset="0"/>
              </a:rPr>
              <a:t>17</a:t>
            </a:r>
            <a:r>
              <a:rPr lang="en-US">
                <a:effectLst/>
                <a:latin typeface="Lucida Grande" panose="020B0600040502020204" pitchFamily="34" charset="0"/>
              </a:rPr>
              <a:t> They dressed him in a purple robe, and they wove thorn branches into a crown and put it on his head.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Then they saluted him and taunted, “Hail! King of the Jews!”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they struck him on the head with a reed stick, spit on him, and dropped to their knees in mock worship.</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19:2</a:t>
            </a:r>
            <a:r>
              <a:rPr lang="en-US">
                <a:effectLst/>
                <a:latin typeface="Lucida Grande" panose="020B0600040502020204" pitchFamily="34" charset="0"/>
              </a:rPr>
              <a:t> The soldiers wove a crown of thorns and put it on his head, and they put a purple robe on him.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“Hail! King of the Jews!” they mocked, as they slapped him across the face.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pPr/>
              <a:t>98</a:t>
            </a:fld>
            <a:endParaRPr lang="en-GB"/>
          </a:p>
        </p:txBody>
      </p:sp>
    </p:spTree>
    <p:extLst>
      <p:ext uri="{BB962C8B-B14F-4D97-AF65-F5344CB8AC3E}">
        <p14:creationId xmlns:p14="http://schemas.microsoft.com/office/powerpoint/2010/main" val="564147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Today in John 19:16b-42 we finish the passion account where it shows how Christ voluntarily gave his life 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349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D1264DB-84AD-ED45-AB97-B16C8B437535}" type="slidenum">
              <a:rPr lang="en-US" smtClean="0"/>
              <a:pPr>
                <a:defRPr/>
              </a:pPr>
              <a:t>‹#›</a:t>
            </a:fld>
            <a:endParaRPr lang="en-US" dirty="0"/>
          </a:p>
        </p:txBody>
      </p:sp>
    </p:spTree>
    <p:extLst>
      <p:ext uri="{BB962C8B-B14F-4D97-AF65-F5344CB8AC3E}">
        <p14:creationId xmlns:p14="http://schemas.microsoft.com/office/powerpoint/2010/main" val="1695373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F5574-C3DA-BA42-9F9D-E53667AC337E}" type="slidenum">
              <a:rPr lang="en-US" smtClean="0"/>
              <a:pPr>
                <a:defRPr/>
              </a:pPr>
              <a:t>‹#›</a:t>
            </a:fld>
            <a:endParaRPr lang="en-US" dirty="0"/>
          </a:p>
        </p:txBody>
      </p:sp>
    </p:spTree>
    <p:extLst>
      <p:ext uri="{BB962C8B-B14F-4D97-AF65-F5344CB8AC3E}">
        <p14:creationId xmlns:p14="http://schemas.microsoft.com/office/powerpoint/2010/main" val="3406669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3E09-D18E-EB49-9E39-AEC103085065}" type="slidenum">
              <a:rPr lang="en-US" smtClean="0"/>
              <a:pPr>
                <a:defRPr/>
              </a:pPr>
              <a:t>‹#›</a:t>
            </a:fld>
            <a:endParaRPr lang="en-US" dirty="0"/>
          </a:p>
        </p:txBody>
      </p:sp>
    </p:spTree>
    <p:extLst>
      <p:ext uri="{BB962C8B-B14F-4D97-AF65-F5344CB8AC3E}">
        <p14:creationId xmlns:p14="http://schemas.microsoft.com/office/powerpoint/2010/main" val="1768463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1CF1B9-D776-6C46-BF6D-12333B631C7B}" type="slidenum">
              <a:rPr lang="en-US" smtClean="0"/>
              <a:pPr>
                <a:defRPr/>
              </a:pPr>
              <a:t>‹#›</a:t>
            </a:fld>
            <a:endParaRPr lang="en-US" dirty="0"/>
          </a:p>
        </p:txBody>
      </p:sp>
    </p:spTree>
    <p:extLst>
      <p:ext uri="{BB962C8B-B14F-4D97-AF65-F5344CB8AC3E}">
        <p14:creationId xmlns:p14="http://schemas.microsoft.com/office/powerpoint/2010/main" val="2022296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B84CE-DCA1-474B-B977-3F5FABE621FA}" type="slidenum">
              <a:rPr lang="en-US" smtClean="0"/>
              <a:pPr>
                <a:defRPr/>
              </a:pPr>
              <a:t>‹#›</a:t>
            </a:fld>
            <a:endParaRPr lang="en-US" dirty="0"/>
          </a:p>
        </p:txBody>
      </p:sp>
    </p:spTree>
    <p:extLst>
      <p:ext uri="{BB962C8B-B14F-4D97-AF65-F5344CB8AC3E}">
        <p14:creationId xmlns:p14="http://schemas.microsoft.com/office/powerpoint/2010/main" val="3850404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B143F-7D5E-F143-A73B-50E858EE704C}" type="slidenum">
              <a:rPr lang="en-US" smtClean="0"/>
              <a:pPr>
                <a:defRPr/>
              </a:pPr>
              <a:t>‹#›</a:t>
            </a:fld>
            <a:endParaRPr lang="en-US" dirty="0"/>
          </a:p>
        </p:txBody>
      </p:sp>
    </p:spTree>
    <p:extLst>
      <p:ext uri="{BB962C8B-B14F-4D97-AF65-F5344CB8AC3E}">
        <p14:creationId xmlns:p14="http://schemas.microsoft.com/office/powerpoint/2010/main" val="26985385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49B260-9075-1F4C-903F-2CD4788D5641}" type="slidenum">
              <a:rPr lang="en-US" smtClean="0"/>
              <a:pPr>
                <a:defRPr/>
              </a:pPr>
              <a:t>‹#›</a:t>
            </a:fld>
            <a:endParaRPr lang="en-US" dirty="0"/>
          </a:p>
        </p:txBody>
      </p:sp>
    </p:spTree>
    <p:extLst>
      <p:ext uri="{BB962C8B-B14F-4D97-AF65-F5344CB8AC3E}">
        <p14:creationId xmlns:p14="http://schemas.microsoft.com/office/powerpoint/2010/main" val="2720854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D83A7-CAB1-0344-A54C-66CD669E81FD}" type="slidenum">
              <a:rPr lang="en-US" smtClean="0"/>
              <a:pPr>
                <a:defRPr/>
              </a:pPr>
              <a:t>‹#›</a:t>
            </a:fld>
            <a:endParaRPr lang="en-US" dirty="0"/>
          </a:p>
        </p:txBody>
      </p:sp>
    </p:spTree>
    <p:extLst>
      <p:ext uri="{BB962C8B-B14F-4D97-AF65-F5344CB8AC3E}">
        <p14:creationId xmlns:p14="http://schemas.microsoft.com/office/powerpoint/2010/main" val="5050725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447865-9C49-A241-801D-524DF33970F7}" type="slidenum">
              <a:rPr lang="en-US" smtClean="0"/>
              <a:pPr>
                <a:defRPr/>
              </a:pPr>
              <a:t>‹#›</a:t>
            </a:fld>
            <a:endParaRPr lang="en-US" dirty="0"/>
          </a:p>
        </p:txBody>
      </p:sp>
    </p:spTree>
    <p:extLst>
      <p:ext uri="{BB962C8B-B14F-4D97-AF65-F5344CB8AC3E}">
        <p14:creationId xmlns:p14="http://schemas.microsoft.com/office/powerpoint/2010/main" val="927753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4CD6D9-FE5C-EE49-A44F-B13C036A9517}" type="slidenum">
              <a:rPr lang="en-US" smtClean="0"/>
              <a:pPr>
                <a:defRPr/>
              </a:pPr>
              <a:t>‹#›</a:t>
            </a:fld>
            <a:endParaRPr lang="en-US" dirty="0"/>
          </a:p>
        </p:txBody>
      </p:sp>
    </p:spTree>
    <p:extLst>
      <p:ext uri="{BB962C8B-B14F-4D97-AF65-F5344CB8AC3E}">
        <p14:creationId xmlns:p14="http://schemas.microsoft.com/office/powerpoint/2010/main" val="35889296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A16EC8-2229-EE4E-931E-5662CBF4123E}" type="slidenum">
              <a:rPr lang="en-US" smtClean="0"/>
              <a:pPr>
                <a:defRPr/>
              </a:pPr>
              <a:t>‹#›</a:t>
            </a:fld>
            <a:endParaRPr lang="en-US" dirty="0"/>
          </a:p>
        </p:txBody>
      </p:sp>
    </p:spTree>
    <p:extLst>
      <p:ext uri="{BB962C8B-B14F-4D97-AF65-F5344CB8AC3E}">
        <p14:creationId xmlns:p14="http://schemas.microsoft.com/office/powerpoint/2010/main" val="7829684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dirty="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dirty="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4/12/25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4/12/25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4/12/25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358319C-A954-5E44-80B0-DC5050D29700}" type="datetime1">
              <a:rPr lang="en-US" smtClean="0"/>
              <a:pPr>
                <a:defRPr/>
              </a:pPr>
              <a:t>4/12/25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27728B1-E6BD-6E40-8C69-1C65CB51CE88}" type="slidenum">
              <a:rPr lang="en-US" smtClean="0"/>
              <a:pPr>
                <a:defRPr/>
              </a:pPr>
              <a:t>‹#›</a:t>
            </a:fld>
            <a:endParaRPr lang="en-US" dirty="0"/>
          </a:p>
        </p:txBody>
      </p:sp>
    </p:spTree>
    <p:extLst>
      <p:ext uri="{BB962C8B-B14F-4D97-AF65-F5344CB8AC3E}">
        <p14:creationId xmlns:p14="http://schemas.microsoft.com/office/powerpoint/2010/main" val="36415960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56C28DE-E05F-EC45-BB95-60F7229E3498}" type="datetime1">
              <a:rPr lang="en-US" smtClean="0"/>
              <a:pPr>
                <a:defRPr/>
              </a:pPr>
              <a:t>4/12/25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879C8B7-F116-4646-8764-5D21B889DD18}" type="slidenum">
              <a:rPr lang="en-US" smtClean="0"/>
              <a:pPr>
                <a:defRPr/>
              </a:pPr>
              <a:t>‹#›</a:t>
            </a:fld>
            <a:endParaRPr lang="en-US" dirty="0"/>
          </a:p>
        </p:txBody>
      </p:sp>
    </p:spTree>
    <p:extLst>
      <p:ext uri="{BB962C8B-B14F-4D97-AF65-F5344CB8AC3E}">
        <p14:creationId xmlns:p14="http://schemas.microsoft.com/office/powerpoint/2010/main" val="22655849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C07FAA6-A271-2046-B3B0-3597D9C3F5DC}" type="datetime1">
              <a:rPr lang="en-US" smtClean="0"/>
              <a:pPr>
                <a:defRPr/>
              </a:pPr>
              <a:t>4/12/25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9273F04-088A-B94A-986E-006D121EAA57}" type="slidenum">
              <a:rPr lang="en-US" smtClean="0"/>
              <a:pPr>
                <a:defRPr/>
              </a:pPr>
              <a:t>‹#›</a:t>
            </a:fld>
            <a:endParaRPr lang="en-US" dirty="0"/>
          </a:p>
        </p:txBody>
      </p:sp>
    </p:spTree>
    <p:extLst>
      <p:ext uri="{BB962C8B-B14F-4D97-AF65-F5344CB8AC3E}">
        <p14:creationId xmlns:p14="http://schemas.microsoft.com/office/powerpoint/2010/main" val="1351042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2595582-7D0D-F44F-AA3D-F2E5600ED9D4}" type="datetime1">
              <a:rPr lang="en-US" smtClean="0"/>
              <a:pPr>
                <a:defRPr/>
              </a:pPr>
              <a:t>4/12/25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9F9F865-F689-264B-B078-67C91869BD41}" type="slidenum">
              <a:rPr lang="en-US" smtClean="0"/>
              <a:pPr>
                <a:defRPr/>
              </a:pPr>
              <a:t>‹#›</a:t>
            </a:fld>
            <a:endParaRPr lang="en-US" dirty="0"/>
          </a:p>
        </p:txBody>
      </p:sp>
    </p:spTree>
    <p:extLst>
      <p:ext uri="{BB962C8B-B14F-4D97-AF65-F5344CB8AC3E}">
        <p14:creationId xmlns:p14="http://schemas.microsoft.com/office/powerpoint/2010/main" val="14627933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5432463-39E8-9448-84E9-3D0EEEE5093F}" type="datetime1">
              <a:rPr lang="en-US" smtClean="0"/>
              <a:pPr>
                <a:defRPr/>
              </a:pPr>
              <a:t>4/12/25</a:t>
            </a:fld>
            <a:endParaRPr lang="en-US" dirty="0"/>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E6DD736-578F-D746-9DCC-D08B5AEFE0EB}" type="slidenum">
              <a:rPr lang="en-US" smtClean="0"/>
              <a:pPr>
                <a:defRPr/>
              </a:pPr>
              <a:t>‹#›</a:t>
            </a:fld>
            <a:endParaRPr lang="en-US" dirty="0"/>
          </a:p>
        </p:txBody>
      </p:sp>
    </p:spTree>
    <p:extLst>
      <p:ext uri="{BB962C8B-B14F-4D97-AF65-F5344CB8AC3E}">
        <p14:creationId xmlns:p14="http://schemas.microsoft.com/office/powerpoint/2010/main" val="40071012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ED6A140-B32E-EE41-9CC9-B6D2917DDE92}" type="datetime1">
              <a:rPr lang="en-US" smtClean="0"/>
              <a:pPr>
                <a:defRPr/>
              </a:pPr>
              <a:t>4/12/25</a:t>
            </a:fld>
            <a:endParaRPr lang="en-US" dirty="0"/>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1842042E-A483-6A40-A6E6-6BBB2E3D3F7B}" type="slidenum">
              <a:rPr lang="en-US" smtClean="0"/>
              <a:pPr>
                <a:defRPr/>
              </a:pPr>
              <a:t>‹#›</a:t>
            </a:fld>
            <a:endParaRPr lang="en-US" dirty="0"/>
          </a:p>
        </p:txBody>
      </p:sp>
    </p:spTree>
    <p:extLst>
      <p:ext uri="{BB962C8B-B14F-4D97-AF65-F5344CB8AC3E}">
        <p14:creationId xmlns:p14="http://schemas.microsoft.com/office/powerpoint/2010/main" val="28009242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BEB9003-8EF9-554E-B38A-C28A4661CB00}" type="datetime1">
              <a:rPr lang="en-US" smtClean="0"/>
              <a:pPr>
                <a:defRPr/>
              </a:pPr>
              <a:t>4/12/25</a:t>
            </a:fld>
            <a:endParaRPr lang="en-US" dirty="0"/>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8710E0E-E23D-3746-BF5D-079041C942D2}" type="slidenum">
              <a:rPr lang="en-US" smtClean="0"/>
              <a:pPr>
                <a:defRPr/>
              </a:pPr>
              <a:t>‹#›</a:t>
            </a:fld>
            <a:endParaRPr lang="en-US" dirty="0"/>
          </a:p>
        </p:txBody>
      </p:sp>
    </p:spTree>
    <p:extLst>
      <p:ext uri="{BB962C8B-B14F-4D97-AF65-F5344CB8AC3E}">
        <p14:creationId xmlns:p14="http://schemas.microsoft.com/office/powerpoint/2010/main" val="4299819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C49D000-AB89-4449-ADFE-EB572FAC1693}" type="datetime1">
              <a:rPr lang="en-US" smtClean="0"/>
              <a:pPr>
                <a:defRPr/>
              </a:pPr>
              <a:t>4/12/25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696A5C-BD7B-9A44-B300-FFA9AE7EBB54}" type="slidenum">
              <a:rPr lang="en-US" smtClean="0"/>
              <a:pPr>
                <a:defRPr/>
              </a:pPr>
              <a:t>‹#›</a:t>
            </a:fld>
            <a:endParaRPr lang="en-US" dirty="0"/>
          </a:p>
        </p:txBody>
      </p:sp>
    </p:spTree>
    <p:extLst>
      <p:ext uri="{BB962C8B-B14F-4D97-AF65-F5344CB8AC3E}">
        <p14:creationId xmlns:p14="http://schemas.microsoft.com/office/powerpoint/2010/main" val="11532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20669FA-F36C-ED4F-B1D1-92F464C9B811}" type="datetime1">
              <a:rPr lang="en-US" smtClean="0"/>
              <a:pPr>
                <a:defRPr/>
              </a:pPr>
              <a:t>4/12/25</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DEB8359-55D9-0D43-90F7-477415CEF38C}" type="slidenum">
              <a:rPr lang="en-US" smtClean="0"/>
              <a:pPr>
                <a:defRPr/>
              </a:pPr>
              <a:t>‹#›</a:t>
            </a:fld>
            <a:endParaRPr lang="en-US" dirty="0"/>
          </a:p>
        </p:txBody>
      </p:sp>
    </p:spTree>
    <p:extLst>
      <p:ext uri="{BB962C8B-B14F-4D97-AF65-F5344CB8AC3E}">
        <p14:creationId xmlns:p14="http://schemas.microsoft.com/office/powerpoint/2010/main" val="21559672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9AEC319-7801-4149-B8FA-419BFE9D335E}" type="datetime1">
              <a:rPr lang="en-US" smtClean="0"/>
              <a:pPr>
                <a:defRPr/>
              </a:pPr>
              <a:t>4/12/25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1917ADF-8DE1-474E-AC0E-07CA5BAF5DCC}" type="slidenum">
              <a:rPr lang="en-US" smtClean="0"/>
              <a:pPr>
                <a:defRPr/>
              </a:pPr>
              <a:t>‹#›</a:t>
            </a:fld>
            <a:endParaRPr lang="en-US" dirty="0"/>
          </a:p>
        </p:txBody>
      </p:sp>
    </p:spTree>
    <p:extLst>
      <p:ext uri="{BB962C8B-B14F-4D97-AF65-F5344CB8AC3E}">
        <p14:creationId xmlns:p14="http://schemas.microsoft.com/office/powerpoint/2010/main" val="38657835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726C8D2-0A69-8140-87AC-0F1756BDCA4A}" type="datetime1">
              <a:rPr lang="en-US" smtClean="0"/>
              <a:pPr>
                <a:defRPr/>
              </a:pPr>
              <a:t>4/12/25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36A9E4F-7F7F-924F-A8EA-585E757C1F60}" type="slidenum">
              <a:rPr lang="en-US" smtClean="0"/>
              <a:pPr>
                <a:defRPr/>
              </a:pPr>
              <a:t>‹#›</a:t>
            </a:fld>
            <a:endParaRPr lang="en-US" dirty="0"/>
          </a:p>
        </p:txBody>
      </p:sp>
    </p:spTree>
    <p:extLst>
      <p:ext uri="{BB962C8B-B14F-4D97-AF65-F5344CB8AC3E}">
        <p14:creationId xmlns:p14="http://schemas.microsoft.com/office/powerpoint/2010/main" val="26371689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66B4FF7-7E59-E24D-915E-44FC423FB9E6}" type="slidenum">
              <a:rPr lang="en-US" smtClean="0"/>
              <a:pPr>
                <a:defRPr/>
              </a:pPr>
              <a:t>‹#›</a:t>
            </a:fld>
            <a:endParaRPr lang="en-US" dirty="0"/>
          </a:p>
        </p:txBody>
      </p:sp>
    </p:spTree>
    <p:extLst>
      <p:ext uri="{BB962C8B-B14F-4D97-AF65-F5344CB8AC3E}">
        <p14:creationId xmlns:p14="http://schemas.microsoft.com/office/powerpoint/2010/main" val="9469005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07293651-A941-DC47-8352-9617FBF2D572}" type="slidenum">
              <a:rPr lang="en-US" smtClean="0"/>
              <a:pPr>
                <a:defRPr/>
              </a:pPr>
              <a:t>‹#›</a:t>
            </a:fld>
            <a:endParaRPr lang="en-US" dirty="0"/>
          </a:p>
        </p:txBody>
      </p:sp>
    </p:spTree>
    <p:extLst>
      <p:ext uri="{BB962C8B-B14F-4D97-AF65-F5344CB8AC3E}">
        <p14:creationId xmlns:p14="http://schemas.microsoft.com/office/powerpoint/2010/main" val="39131861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FA539876-6334-8244-BFCA-92A7920D3ADE}" type="slidenum">
              <a:rPr lang="en-US" smtClean="0"/>
              <a:pPr>
                <a:defRPr/>
              </a:pPr>
              <a:t>‹#›</a:t>
            </a:fld>
            <a:endParaRPr lang="en-US" dirty="0"/>
          </a:p>
        </p:txBody>
      </p:sp>
    </p:spTree>
    <p:extLst>
      <p:ext uri="{BB962C8B-B14F-4D97-AF65-F5344CB8AC3E}">
        <p14:creationId xmlns:p14="http://schemas.microsoft.com/office/powerpoint/2010/main" val="2883855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B8A380A3-A682-3147-A81C-8AF672825B58}" type="slidenum">
              <a:rPr lang="en-US" smtClean="0"/>
              <a:pPr>
                <a:defRPr/>
              </a:pPr>
              <a:t>‹#›</a:t>
            </a:fld>
            <a:endParaRPr lang="en-US" dirty="0"/>
          </a:p>
        </p:txBody>
      </p:sp>
    </p:spTree>
    <p:extLst>
      <p:ext uri="{BB962C8B-B14F-4D97-AF65-F5344CB8AC3E}">
        <p14:creationId xmlns:p14="http://schemas.microsoft.com/office/powerpoint/2010/main" val="29250955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7412AD80-035C-B64A-8D79-B91185C6E110}" type="slidenum">
              <a:rPr lang="en-US" smtClean="0"/>
              <a:pPr>
                <a:defRPr/>
              </a:pPr>
              <a:t>‹#›</a:t>
            </a:fld>
            <a:endParaRPr lang="en-US" dirty="0"/>
          </a:p>
        </p:txBody>
      </p:sp>
    </p:spTree>
    <p:extLst>
      <p:ext uri="{BB962C8B-B14F-4D97-AF65-F5344CB8AC3E}">
        <p14:creationId xmlns:p14="http://schemas.microsoft.com/office/powerpoint/2010/main" val="11439045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ED418901-6926-8E45-96C0-D3DF2EE73F2F}" type="slidenum">
              <a:rPr lang="en-US" smtClean="0"/>
              <a:pPr>
                <a:defRPr/>
              </a:pPr>
              <a:t>‹#›</a:t>
            </a:fld>
            <a:endParaRPr lang="en-US" dirty="0"/>
          </a:p>
        </p:txBody>
      </p:sp>
    </p:spTree>
    <p:extLst>
      <p:ext uri="{BB962C8B-B14F-4D97-AF65-F5344CB8AC3E}">
        <p14:creationId xmlns:p14="http://schemas.microsoft.com/office/powerpoint/2010/main" val="1587945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77D3DBFA-ABB5-094E-AF48-575ED1EE2A97}" type="slidenum">
              <a:rPr lang="en-US" smtClean="0"/>
              <a:pPr>
                <a:defRPr/>
              </a:pPr>
              <a:t>‹#›</a:t>
            </a:fld>
            <a:endParaRPr lang="en-US" dirty="0"/>
          </a:p>
        </p:txBody>
      </p:sp>
    </p:spTree>
    <p:extLst>
      <p:ext uri="{BB962C8B-B14F-4D97-AF65-F5344CB8AC3E}">
        <p14:creationId xmlns:p14="http://schemas.microsoft.com/office/powerpoint/2010/main" val="23546861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2397F2FD-63CA-9448-BB8D-C4B0A33B7B9F}" type="slidenum">
              <a:rPr lang="en-US" smtClean="0"/>
              <a:pPr>
                <a:defRPr/>
              </a:pPr>
              <a:t>‹#›</a:t>
            </a:fld>
            <a:endParaRPr lang="en-US" dirty="0"/>
          </a:p>
        </p:txBody>
      </p:sp>
    </p:spTree>
    <p:extLst>
      <p:ext uri="{BB962C8B-B14F-4D97-AF65-F5344CB8AC3E}">
        <p14:creationId xmlns:p14="http://schemas.microsoft.com/office/powerpoint/2010/main" val="22908800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A9AB387-4986-D643-BB1D-A7EF9D64C734}" type="slidenum">
              <a:rPr lang="en-US" smtClean="0"/>
              <a:pPr>
                <a:defRPr/>
              </a:pPr>
              <a:t>‹#›</a:t>
            </a:fld>
            <a:endParaRPr lang="en-US" dirty="0"/>
          </a:p>
        </p:txBody>
      </p:sp>
    </p:spTree>
    <p:extLst>
      <p:ext uri="{BB962C8B-B14F-4D97-AF65-F5344CB8AC3E}">
        <p14:creationId xmlns:p14="http://schemas.microsoft.com/office/powerpoint/2010/main" val="20218016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AB242F4F-8A47-AC4F-8434-C7E4A781EA24}" type="slidenum">
              <a:rPr lang="en-US" smtClean="0"/>
              <a:pPr>
                <a:defRPr/>
              </a:pPr>
              <a:t>‹#›</a:t>
            </a:fld>
            <a:endParaRPr lang="en-US" dirty="0"/>
          </a:p>
        </p:txBody>
      </p:sp>
    </p:spTree>
    <p:extLst>
      <p:ext uri="{BB962C8B-B14F-4D97-AF65-F5344CB8AC3E}">
        <p14:creationId xmlns:p14="http://schemas.microsoft.com/office/powerpoint/2010/main" val="3018641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C21E146-6F96-D743-8191-16716247F282}" type="slidenum">
              <a:rPr lang="en-US" smtClean="0"/>
              <a:pPr>
                <a:defRPr/>
              </a:pPr>
              <a:t>‹#›</a:t>
            </a:fld>
            <a:endParaRPr lang="en-US" dirty="0"/>
          </a:p>
        </p:txBody>
      </p:sp>
    </p:spTree>
    <p:extLst>
      <p:ext uri="{BB962C8B-B14F-4D97-AF65-F5344CB8AC3E}">
        <p14:creationId xmlns:p14="http://schemas.microsoft.com/office/powerpoint/2010/main" val="1717620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1698CC0E-116E-6840-BF6E-D5555D088476}" type="slidenum">
              <a:rPr lang="en-US" smtClean="0"/>
              <a:pPr>
                <a:defRPr/>
              </a:pPr>
              <a:t>‹#›</a:t>
            </a:fld>
            <a:endParaRPr lang="en-US" dirty="0"/>
          </a:p>
        </p:txBody>
      </p:sp>
    </p:spTree>
    <p:extLst>
      <p:ext uri="{BB962C8B-B14F-4D97-AF65-F5344CB8AC3E}">
        <p14:creationId xmlns:p14="http://schemas.microsoft.com/office/powerpoint/2010/main" val="35491086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7C3857F-FF68-6F49-AEDC-1E209171986B}" type="slidenum">
              <a:rPr lang="en-US" smtClean="0"/>
              <a:pPr>
                <a:defRPr/>
              </a:pPr>
              <a:t>‹#›</a:t>
            </a:fld>
            <a:endParaRPr lang="en-US" dirty="0"/>
          </a:p>
        </p:txBody>
      </p:sp>
    </p:spTree>
    <p:extLst>
      <p:ext uri="{BB962C8B-B14F-4D97-AF65-F5344CB8AC3E}">
        <p14:creationId xmlns:p14="http://schemas.microsoft.com/office/powerpoint/2010/main" val="37215307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9DD2F-3660-D748-8C8B-58409C839010}" type="slidenum">
              <a:rPr lang="en-US" smtClean="0"/>
              <a:pPr>
                <a:defRPr/>
              </a:pPr>
              <a:t>‹#›</a:t>
            </a:fld>
            <a:endParaRPr lang="en-US" dirty="0"/>
          </a:p>
        </p:txBody>
      </p:sp>
    </p:spTree>
    <p:extLst>
      <p:ext uri="{BB962C8B-B14F-4D97-AF65-F5344CB8AC3E}">
        <p14:creationId xmlns:p14="http://schemas.microsoft.com/office/powerpoint/2010/main" val="5349319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8CA7F-DEDC-A843-92D0-995B64A54FB9}" type="slidenum">
              <a:rPr lang="en-US" smtClean="0"/>
              <a:pPr>
                <a:defRPr/>
              </a:pPr>
              <a:t>‹#›</a:t>
            </a:fld>
            <a:endParaRPr lang="en-US" dirty="0"/>
          </a:p>
        </p:txBody>
      </p:sp>
    </p:spTree>
    <p:extLst>
      <p:ext uri="{BB962C8B-B14F-4D97-AF65-F5344CB8AC3E}">
        <p14:creationId xmlns:p14="http://schemas.microsoft.com/office/powerpoint/2010/main" val="21003085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4977-5404-EC47-A02B-765515F9AAEF}" type="slidenum">
              <a:rPr lang="en-US" smtClean="0"/>
              <a:pPr>
                <a:defRPr/>
              </a:pPr>
              <a:t>‹#›</a:t>
            </a:fld>
            <a:endParaRPr lang="en-US" dirty="0"/>
          </a:p>
        </p:txBody>
      </p:sp>
    </p:spTree>
    <p:extLst>
      <p:ext uri="{BB962C8B-B14F-4D97-AF65-F5344CB8AC3E}">
        <p14:creationId xmlns:p14="http://schemas.microsoft.com/office/powerpoint/2010/main" val="24691018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748890-F2F3-4942-B96F-D3CA2F0F52DB}" type="slidenum">
              <a:rPr lang="en-US" smtClean="0"/>
              <a:pPr>
                <a:defRPr/>
              </a:pPr>
              <a:t>‹#›</a:t>
            </a:fld>
            <a:endParaRPr lang="en-US" dirty="0"/>
          </a:p>
        </p:txBody>
      </p:sp>
    </p:spTree>
    <p:extLst>
      <p:ext uri="{BB962C8B-B14F-4D97-AF65-F5344CB8AC3E}">
        <p14:creationId xmlns:p14="http://schemas.microsoft.com/office/powerpoint/2010/main" val="12098669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EB6B74-C9BC-5D4C-82C3-C55E13B2751F}" type="slidenum">
              <a:rPr lang="en-US" smtClean="0"/>
              <a:pPr>
                <a:defRPr/>
              </a:pPr>
              <a:t>‹#›</a:t>
            </a:fld>
            <a:endParaRPr lang="en-US" dirty="0"/>
          </a:p>
        </p:txBody>
      </p:sp>
    </p:spTree>
    <p:extLst>
      <p:ext uri="{BB962C8B-B14F-4D97-AF65-F5344CB8AC3E}">
        <p14:creationId xmlns:p14="http://schemas.microsoft.com/office/powerpoint/2010/main" val="21326835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BBBAF4-6B51-AB4C-A675-25BD494E5149}" type="slidenum">
              <a:rPr lang="en-US" smtClean="0"/>
              <a:pPr>
                <a:defRPr/>
              </a:pPr>
              <a:t>‹#›</a:t>
            </a:fld>
            <a:endParaRPr lang="en-US" dirty="0"/>
          </a:p>
        </p:txBody>
      </p:sp>
    </p:spTree>
    <p:extLst>
      <p:ext uri="{BB962C8B-B14F-4D97-AF65-F5344CB8AC3E}">
        <p14:creationId xmlns:p14="http://schemas.microsoft.com/office/powerpoint/2010/main" val="2693242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F3E4F-6C69-8745-ABF6-17273756BE9F}" type="slidenum">
              <a:rPr lang="en-US" smtClean="0"/>
              <a:pPr>
                <a:defRPr/>
              </a:pPr>
              <a:t>‹#›</a:t>
            </a:fld>
            <a:endParaRPr lang="en-US" dirty="0"/>
          </a:p>
        </p:txBody>
      </p:sp>
    </p:spTree>
    <p:extLst>
      <p:ext uri="{BB962C8B-B14F-4D97-AF65-F5344CB8AC3E}">
        <p14:creationId xmlns:p14="http://schemas.microsoft.com/office/powerpoint/2010/main" val="3229940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5C9ABD-50A0-E84F-A25F-58DD0F59EE0D}" type="slidenum">
              <a:rPr lang="en-US" smtClean="0"/>
              <a:pPr>
                <a:defRPr/>
              </a:pPr>
              <a:t>‹#›</a:t>
            </a:fld>
            <a:endParaRPr lang="en-US" dirty="0"/>
          </a:p>
        </p:txBody>
      </p:sp>
    </p:spTree>
    <p:extLst>
      <p:ext uri="{BB962C8B-B14F-4D97-AF65-F5344CB8AC3E}">
        <p14:creationId xmlns:p14="http://schemas.microsoft.com/office/powerpoint/2010/main" val="1794772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18BC6-CB79-E64D-A859-088D99117602}" type="slidenum">
              <a:rPr lang="en-US" smtClean="0"/>
              <a:pPr>
                <a:defRPr/>
              </a:pPr>
              <a:t>‹#›</a:t>
            </a:fld>
            <a:endParaRPr lang="en-US" dirty="0"/>
          </a:p>
        </p:txBody>
      </p:sp>
    </p:spTree>
    <p:extLst>
      <p:ext uri="{BB962C8B-B14F-4D97-AF65-F5344CB8AC3E}">
        <p14:creationId xmlns:p14="http://schemas.microsoft.com/office/powerpoint/2010/main" val="39322898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01BC5-7249-DB46-BA7B-61EED0E8BDC1}" type="slidenum">
              <a:rPr lang="en-US" smtClean="0"/>
              <a:pPr>
                <a:defRPr/>
              </a:pPr>
              <a:t>‹#›</a:t>
            </a:fld>
            <a:endParaRPr lang="en-US" dirty="0"/>
          </a:p>
        </p:txBody>
      </p:sp>
    </p:spTree>
    <p:extLst>
      <p:ext uri="{BB962C8B-B14F-4D97-AF65-F5344CB8AC3E}">
        <p14:creationId xmlns:p14="http://schemas.microsoft.com/office/powerpoint/2010/main" val="19853691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6BD297F3-6F4C-450E-8F5E-7506B33BD7D5}" type="slidenum">
              <a:rPr lang="en-US" altLang="en-US" smtClean="0"/>
              <a:pPr/>
              <a:t>‹#›</a:t>
            </a:fld>
            <a:endParaRPr lang="en-US" altLang="en-US" dirty="0"/>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439BDFF-A140-4A0F-8905-62A58AD20318}" type="slidenum">
              <a:rPr lang="en-US" altLang="en-US" smtClean="0"/>
              <a:pPr/>
              <a:t>‹#›</a:t>
            </a:fld>
            <a:endParaRPr lang="en-US" altLang="en-US" dirty="0"/>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3ABF8D4-527C-4195-9375-8F15A3D43149}" type="slidenum">
              <a:rPr lang="en-US" altLang="en-US" smtClean="0"/>
              <a:pPr/>
              <a:t>‹#›</a:t>
            </a:fld>
            <a:endParaRPr lang="en-US" altLang="en-US" dirty="0"/>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B6726821-66D0-424B-AC0D-56B9C6198E87}" type="slidenum">
              <a:rPr lang="en-US" altLang="en-US" smtClean="0"/>
              <a:pPr/>
              <a:t>‹#›</a:t>
            </a:fld>
            <a:endParaRPr lang="en-US" altLang="en-US" dirty="0"/>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108151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899966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578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37CB757-6D60-4CB3-B8C1-EB23A635C1F6}" type="slidenum">
              <a:rPr lang="en-US" altLang="en-US" smtClean="0"/>
              <a:pPr/>
              <a:t>‹#›</a:t>
            </a:fld>
            <a:endParaRPr lang="en-US" altLang="en-US" dirty="0"/>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102537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604180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20431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955407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8112441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505502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338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19428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50005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970231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5DB014A-16F4-4DA1-82FE-1FD377566C93}" type="slidenum">
              <a:rPr lang="en-US" altLang="en-US" smtClean="0"/>
              <a:pPr/>
              <a:t>‹#›</a:t>
            </a:fld>
            <a:endParaRPr lang="en-US" altLang="en-US" dirty="0"/>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48206038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544805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1348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297031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476576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270017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648739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709974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336664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5922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B35806C-17EF-4586-910C-506F8C4D0817}" type="slidenum">
              <a:rPr lang="en-US" altLang="en-US" smtClean="0"/>
              <a:pPr/>
              <a:t>‹#›</a:t>
            </a:fld>
            <a:endParaRPr lang="en-US" altLang="en-US" dirty="0"/>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69380411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36201963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45897596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988085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48984013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1636191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36774536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146959305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14906915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4518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91E344E-6746-4604-9CD4-8EEAF2F2E144}" type="slidenum">
              <a:rPr lang="en-US" altLang="en-US" smtClean="0"/>
              <a:pPr/>
              <a:t>‹#›</a:t>
            </a:fld>
            <a:endParaRPr lang="en-US" altLang="en-US" dirty="0"/>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35806691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36661190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9588645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725550398"/>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642122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762461740"/>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21520941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55309486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643140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03944729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E277A4E-61E2-482F-BC92-79C36AEB4DF7}" type="slidenum">
              <a:rPr lang="en-US" altLang="en-US" smtClean="0"/>
              <a:pPr/>
              <a:t>‹#›</a:t>
            </a:fld>
            <a:endParaRPr lang="en-US" altLang="en-US" dirty="0"/>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63823469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061060560"/>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1808371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9947898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dirty="0"/>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smtClean="0"/>
              <a:pPr/>
              <a:t>‹#›</a:t>
            </a:fld>
            <a:endParaRPr lang="en-US" dirty="0"/>
          </a:p>
        </p:txBody>
      </p:sp>
    </p:spTree>
    <p:extLst>
      <p:ext uri="{BB962C8B-B14F-4D97-AF65-F5344CB8AC3E}">
        <p14:creationId xmlns:p14="http://schemas.microsoft.com/office/powerpoint/2010/main" val="4079557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smtClean="0"/>
              <a:pPr/>
              <a:t>‹#›</a:t>
            </a:fld>
            <a:endParaRPr lang="en-US" dirty="0"/>
          </a:p>
        </p:txBody>
      </p:sp>
    </p:spTree>
    <p:extLst>
      <p:ext uri="{BB962C8B-B14F-4D97-AF65-F5344CB8AC3E}">
        <p14:creationId xmlns:p14="http://schemas.microsoft.com/office/powerpoint/2010/main" val="145295394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smtClean="0"/>
              <a:pPr/>
              <a:t>‹#›</a:t>
            </a:fld>
            <a:endParaRPr lang="en-US" dirty="0"/>
          </a:p>
        </p:txBody>
      </p:sp>
    </p:spTree>
    <p:extLst>
      <p:ext uri="{BB962C8B-B14F-4D97-AF65-F5344CB8AC3E}">
        <p14:creationId xmlns:p14="http://schemas.microsoft.com/office/powerpoint/2010/main" val="15658854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smtClean="0"/>
              <a:pPr/>
              <a:t>‹#›</a:t>
            </a:fld>
            <a:endParaRPr lang="en-US" dirty="0"/>
          </a:p>
        </p:txBody>
      </p:sp>
    </p:spTree>
    <p:extLst>
      <p:ext uri="{BB962C8B-B14F-4D97-AF65-F5344CB8AC3E}">
        <p14:creationId xmlns:p14="http://schemas.microsoft.com/office/powerpoint/2010/main" val="21749572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smtClean="0"/>
              <a:pPr/>
              <a:t>‹#›</a:t>
            </a:fld>
            <a:endParaRPr lang="en-US" dirty="0"/>
          </a:p>
        </p:txBody>
      </p:sp>
    </p:spTree>
    <p:extLst>
      <p:ext uri="{BB962C8B-B14F-4D97-AF65-F5344CB8AC3E}">
        <p14:creationId xmlns:p14="http://schemas.microsoft.com/office/powerpoint/2010/main" val="11525480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smtClean="0"/>
              <a:pPr/>
              <a:t>‹#›</a:t>
            </a:fld>
            <a:endParaRPr lang="en-US" dirty="0"/>
          </a:p>
        </p:txBody>
      </p:sp>
    </p:spTree>
    <p:extLst>
      <p:ext uri="{BB962C8B-B14F-4D97-AF65-F5344CB8AC3E}">
        <p14:creationId xmlns:p14="http://schemas.microsoft.com/office/powerpoint/2010/main" val="147890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A38A14B-06CF-45AC-856F-C4FFF1EE777F}" type="slidenum">
              <a:rPr lang="en-US" altLang="en-US" smtClean="0"/>
              <a:pPr/>
              <a:t>‹#›</a:t>
            </a:fld>
            <a:endParaRPr lang="en-US" altLang="en-US" dirty="0"/>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smtClean="0"/>
              <a:pPr/>
              <a:t>‹#›</a:t>
            </a:fld>
            <a:endParaRPr lang="en-US" dirty="0"/>
          </a:p>
        </p:txBody>
      </p:sp>
    </p:spTree>
    <p:extLst>
      <p:ext uri="{BB962C8B-B14F-4D97-AF65-F5344CB8AC3E}">
        <p14:creationId xmlns:p14="http://schemas.microsoft.com/office/powerpoint/2010/main" val="65192408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smtClean="0"/>
              <a:pPr/>
              <a:t>‹#›</a:t>
            </a:fld>
            <a:endParaRPr lang="en-US" dirty="0"/>
          </a:p>
        </p:txBody>
      </p:sp>
    </p:spTree>
    <p:extLst>
      <p:ext uri="{BB962C8B-B14F-4D97-AF65-F5344CB8AC3E}">
        <p14:creationId xmlns:p14="http://schemas.microsoft.com/office/powerpoint/2010/main" val="137741415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smtClean="0"/>
              <a:pPr/>
              <a:t>‹#›</a:t>
            </a:fld>
            <a:endParaRPr lang="en-US" dirty="0"/>
          </a:p>
        </p:txBody>
      </p:sp>
    </p:spTree>
    <p:extLst>
      <p:ext uri="{BB962C8B-B14F-4D97-AF65-F5344CB8AC3E}">
        <p14:creationId xmlns:p14="http://schemas.microsoft.com/office/powerpoint/2010/main" val="4653569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smtClean="0"/>
              <a:pPr/>
              <a:t>‹#›</a:t>
            </a:fld>
            <a:endParaRPr lang="en-US" dirty="0"/>
          </a:p>
        </p:txBody>
      </p:sp>
    </p:spTree>
    <p:extLst>
      <p:ext uri="{BB962C8B-B14F-4D97-AF65-F5344CB8AC3E}">
        <p14:creationId xmlns:p14="http://schemas.microsoft.com/office/powerpoint/2010/main" val="12347003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smtClean="0"/>
              <a:pPr/>
              <a:t>‹#›</a:t>
            </a:fld>
            <a:endParaRPr lang="en-US" dirty="0"/>
          </a:p>
        </p:txBody>
      </p:sp>
    </p:spTree>
    <p:extLst>
      <p:ext uri="{BB962C8B-B14F-4D97-AF65-F5344CB8AC3E}">
        <p14:creationId xmlns:p14="http://schemas.microsoft.com/office/powerpoint/2010/main" val="300519280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smtClean="0"/>
              <a:pPr/>
              <a:t>‹#›</a:t>
            </a:fld>
            <a:endParaRPr lang="en-US" dirty="0"/>
          </a:p>
        </p:txBody>
      </p:sp>
    </p:spTree>
    <p:extLst>
      <p:ext uri="{BB962C8B-B14F-4D97-AF65-F5344CB8AC3E}">
        <p14:creationId xmlns:p14="http://schemas.microsoft.com/office/powerpoint/2010/main" val="34395549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smtClean="0"/>
              <a:pPr/>
              <a:t>‹#›</a:t>
            </a:fld>
            <a:endParaRPr lang="en-US" dirty="0"/>
          </a:p>
        </p:txBody>
      </p:sp>
    </p:spTree>
    <p:extLst>
      <p:ext uri="{BB962C8B-B14F-4D97-AF65-F5344CB8AC3E}">
        <p14:creationId xmlns:p14="http://schemas.microsoft.com/office/powerpoint/2010/main" val="14835282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56272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2716664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0362038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87B1359-9053-45A1-82DF-BD90202DCAE3}" type="slidenum">
              <a:rPr lang="en-US" altLang="en-US" smtClean="0"/>
              <a:pPr/>
              <a:t>‹#›</a:t>
            </a:fld>
            <a:endParaRPr lang="en-US" altLang="en-US" dirty="0"/>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26373661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98034627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00270956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12957367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138724394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2487523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425085719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150034322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556333317"/>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6469833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AD582E7A-3006-43CA-91C3-6D708A1E9792}" type="slidenum">
              <a:rPr lang="en-US" altLang="en-US" smtClean="0"/>
              <a:pPr/>
              <a:t>‹#›</a:t>
            </a:fld>
            <a:endParaRPr lang="en-US" altLang="en-US" dirty="0"/>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05041213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215125229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263013607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38508413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0585602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21008017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201907111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290450273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89679706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392088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19ED7E2-828A-4E7A-8AC7-D7008AB395CE}" type="slidenum">
              <a:rPr lang="en-US" altLang="en-US" smtClean="0"/>
              <a:pPr/>
              <a:t>‹#›</a:t>
            </a:fld>
            <a:endParaRPr lang="en-US" altLang="en-US" dirty="0"/>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8855381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12790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603434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6175219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4390904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23177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331323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73891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80967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63475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0F789B7-1FF9-49B3-B04E-11F6C511FB46}" type="slidenum">
              <a:rPr lang="en-US" altLang="en-US" smtClean="0"/>
              <a:pPr/>
              <a:t>‹#›</a:t>
            </a:fld>
            <a:endParaRPr lang="en-US" altLang="en-US" dirty="0"/>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49285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5158142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71005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515694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1868057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496590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4761705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09764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76399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5110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9FB310-A772-4877-86DB-FC44BF747DD5}" type="slidenum">
              <a:rPr lang="en-US" altLang="en-US" smtClean="0"/>
              <a:pPr/>
              <a:t>‹#›</a:t>
            </a:fld>
            <a:endParaRPr lang="en-US" altLang="en-US" dirty="0"/>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62178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3960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245094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01129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395049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8127735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654504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4/12/25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13039330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4/12/25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08539022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4/12/25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1764519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DACFCA8-68D3-4F2E-A9C2-8CC362D37432}" type="slidenum">
              <a:rPr lang="en-US" altLang="en-US" smtClean="0"/>
              <a:pPr/>
              <a:t>‹#›</a:t>
            </a:fld>
            <a:endParaRPr lang="en-US" altLang="en-US" dirty="0"/>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4/12/25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192775419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4/12/25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7171476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4/12/25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57715186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4/12/25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54042712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4/12/25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30805540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4/12/25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38918566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4/12/25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152166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4/12/25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00122425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1154782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425469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849A1ED-D4FF-4BFE-A64D-F319157C01DC}" type="slidenum">
              <a:rPr lang="en-US" altLang="en-US" smtClean="0"/>
              <a:pPr/>
              <a:t>‹#›</a:t>
            </a:fld>
            <a:endParaRPr lang="en-US" altLang="en-US" dirty="0"/>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30401624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267511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3903706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102621682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302212941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334323712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7415293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95645658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2405026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433782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1FE29BA1-A37A-42E6-9C86-9DE1F8B87A5D}" type="slidenum">
              <a:rPr lang="en-US" altLang="en-US" smtClean="0"/>
              <a:pPr/>
              <a:t>‹#›</a:t>
            </a:fld>
            <a:endParaRPr lang="en-US" altLang="en-US" dirty="0"/>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32676842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395097159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43652573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291808557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38653217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48221096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30237561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373801326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34710688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2519679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D7303E0-DAD1-4C10-B307-42893247D777}" type="slidenum">
              <a:rPr lang="en-US" altLang="en-US" smtClean="0"/>
              <a:pPr/>
              <a:t>‹#›</a:t>
            </a:fld>
            <a:endParaRPr lang="en-US" altLang="en-US" dirty="0"/>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00377319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22575151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131107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1763598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1212013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7011295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334659227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99391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00718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5757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3FFE9AC-AE27-4488-AB43-09C1BA5F7A45}" type="slidenum">
              <a:rPr lang="en-US" altLang="en-US" smtClean="0"/>
              <a:pPr/>
              <a:t>‹#›</a:t>
            </a:fld>
            <a:endParaRPr lang="en-US" altLang="en-US" dirty="0"/>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247640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08396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06574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393063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880429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5236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006404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7712871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40629727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89080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79AC66-8246-4F84-9BCC-C7985EE523AC}" type="slidenum">
              <a:rPr lang="en-US" altLang="en-US" smtClean="0"/>
              <a:pPr/>
              <a:t>‹#›</a:t>
            </a:fld>
            <a:endParaRPr lang="en-US" altLang="en-US" dirty="0"/>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81513421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670402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20773326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71390271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65489583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93924486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1522047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3085368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2977282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308281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29034AB-1152-4376-874D-9F65766625AB}" type="slidenum">
              <a:rPr lang="en-US" altLang="en-US" smtClean="0"/>
              <a:pPr/>
              <a:t>‹#›</a:t>
            </a:fld>
            <a:endParaRPr lang="en-US" altLang="en-US" dirty="0"/>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4501075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90596773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81159468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05066784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36092277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8247626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477697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42149077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6524290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121179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b="1" i="0">
                <a:cs typeface="Arial" panose="020B0604020202020204" pitchFamily="34" charset="0"/>
              </a:defRPr>
            </a:lvl1pPr>
          </a:lstStyle>
          <a:p>
            <a:pPr lvl="0"/>
            <a:r>
              <a:rPr lang="en-US" altLang="en-US" noProof="0" dirty="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b="1" i="0">
                <a:cs typeface="Arial" panose="020B0604020202020204" pitchFamily="34" charset="0"/>
              </a:defRPr>
            </a:lvl1pPr>
          </a:lstStyle>
          <a:p>
            <a:endParaRPr lang="en-US" altLang="en-US" dirty="0"/>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b="1" i="0">
                <a:cs typeface="Arial" panose="020B0604020202020204" pitchFamily="34" charset="0"/>
              </a:defRPr>
            </a:lvl1pPr>
          </a:lstStyle>
          <a:p>
            <a:endParaRPr lang="en-US" altLang="en-US" dirty="0"/>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b="1" i="0">
                <a:cs typeface="Arial" panose="020B0604020202020204" pitchFamily="34" charset="0"/>
              </a:defRPr>
            </a:lvl1pPr>
          </a:lstStyle>
          <a:p>
            <a:fld id="{DB4CC13E-2225-4193-B0EA-B53B69C721E7}" type="slidenum">
              <a:rPr lang="en-US" altLang="en-US" smtClean="0"/>
              <a:pPr/>
              <a:t>‹#›</a:t>
            </a:fld>
            <a:endParaRPr lang="en-US" altLang="en-US" dirty="0"/>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58011698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93109262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8098584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39812751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213271785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60709070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9752051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49762246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62064777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65581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b="1" i="0">
                <a:cs typeface="Arial" panose="020B0604020202020204" pitchFamily="34" charset="0"/>
              </a:defRPr>
            </a:lvl1pPr>
          </a:lstStyle>
          <a:p>
            <a:fld id="{B9EF7191-251F-4643-AEE5-8FBC6C4ADC96}"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23067913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43760415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39512636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0C19B8F-D446-954A-9071-E664C683ED4C}" type="slidenum">
              <a:rPr lang="en-US"/>
              <a:pPr>
                <a:defRPr/>
              </a:pPr>
              <a:t>‹#›</a:t>
            </a:fld>
            <a:endParaRPr lang="en-US"/>
          </a:p>
        </p:txBody>
      </p:sp>
    </p:spTree>
    <p:extLst>
      <p:ext uri="{BB962C8B-B14F-4D97-AF65-F5344CB8AC3E}">
        <p14:creationId xmlns:p14="http://schemas.microsoft.com/office/powerpoint/2010/main" val="21183330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B53C511-8D52-6D46-850F-8313C512C7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09815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798A-BED5-4A41-BA38-46C06731AD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28713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488298D-5A3A-FE45-B322-6E57AF121E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691118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0577D69-68DA-9E4E-9B4A-8BC86866139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8012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A56FA82-8A04-F34C-B0BD-CC99A26F5F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56670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D0133CC-FB89-3747-ACAD-F9EB3C7F9E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0234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b="1" i="0">
                <a:cs typeface="Arial" panose="020B0604020202020204" pitchFamily="34" charset="0"/>
              </a:defRPr>
            </a:lvl1pPr>
          </a:lstStyle>
          <a:p>
            <a:fld id="{2EF386BD-9159-4620-9E99-882ADDC714F2}"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15D9F6-210A-2C45-A111-C8F192D44C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164959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16EE1D-8E83-5541-A701-DE636AA086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70130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2B8299-966B-6545-956A-5CD1ADE859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474070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493765-1A0D-9043-93C7-5FE4B5DDD9E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797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b="1" i="0">
                <a:cs typeface="Arial" panose="020B0604020202020204" pitchFamily="34" charset="0"/>
              </a:defRPr>
            </a:lvl1pPr>
          </a:lstStyle>
          <a:p>
            <a:fld id="{8EFB4A2E-013B-491A-8476-7C6F9E9FDA6C}"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b="1" i="0">
                <a:cs typeface="Arial" panose="020B0604020202020204" pitchFamily="34" charset="0"/>
              </a:defRPr>
            </a:lvl1pPr>
          </a:lstStyle>
          <a:p>
            <a:fld id="{47EBDA44-3801-4559-998D-C6CB76C75904}" type="slidenum">
              <a:rPr lang="en-US" altLang="en-US" smtClean="0"/>
              <a:pPr/>
              <a:t>‹#›</a:t>
            </a:fld>
            <a:endParaRPr lang="en-US" altLang="en-US" dirty="0"/>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b="1" i="0">
                <a:cs typeface="Arial" panose="020B0604020202020204" pitchFamily="34" charset="0"/>
              </a:defRPr>
            </a:lvl1pPr>
          </a:lstStyle>
          <a:p>
            <a:fld id="{217DADCF-EE6C-4C89-BBF0-00B3FF23AF0A}" type="slidenum">
              <a:rPr lang="en-US" altLang="en-US" smtClean="0"/>
              <a:pPr/>
              <a:t>‹#›</a:t>
            </a:fld>
            <a:endParaRPr lang="en-US" altLang="en-US" dirty="0"/>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b="1" i="0">
                <a:cs typeface="Arial" panose="020B0604020202020204" pitchFamily="34" charset="0"/>
              </a:defRPr>
            </a:lvl1pPr>
          </a:lstStyle>
          <a:p>
            <a:fld id="{A716F9F1-BBAA-4C35-9C2C-D4A2FD3AEDDB}"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b="1" i="0">
                <a:cs typeface="Arial" panose="020B0604020202020204" pitchFamily="34" charset="0"/>
              </a:defRPr>
            </a:lvl1pPr>
          </a:lstStyle>
          <a:p>
            <a:fld id="{14746C94-89CF-4262-ACFC-2F9FEF6A535B}"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b="1" i="0">
                <a:cs typeface="Arial" panose="020B0604020202020204" pitchFamily="34" charset="0"/>
              </a:defRPr>
            </a:lvl1pPr>
          </a:lstStyle>
          <a:p>
            <a:fld id="{C28BBAAF-55F2-467E-9EE2-33A3FCEB2BF7}"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b="1" i="0">
                <a:cs typeface="Arial" panose="020B0604020202020204" pitchFamily="34" charset="0"/>
              </a:defRPr>
            </a:lvl1pPr>
          </a:lstStyle>
          <a:p>
            <a:fld id="{0C253462-DD55-44DB-B23C-D8EDA1CE0277}"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b="1" i="0">
                <a:cs typeface="Arial" panose="020B0604020202020204" pitchFamily="34" charset="0"/>
              </a:defRPr>
            </a:lvl1pPr>
          </a:lstStyle>
          <a:p>
            <a:fld id="{9B71AA96-CDB2-49EA-978D-856D6B831FEE}"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7F2D86C-A1A2-4AAC-BB81-36DFDE66A9BD}" type="slidenum">
              <a:rPr lang="en-US" altLang="en-US" smtClean="0"/>
              <a:pPr/>
              <a:t>‹#›</a:t>
            </a:fld>
            <a:endParaRPr lang="en-US" altLang="en-US" dirty="0"/>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93B9884-1292-4F79-9B64-5594F96B6787}" type="slidenum">
              <a:rPr lang="en-US" altLang="en-US" smtClean="0"/>
              <a:pPr/>
              <a:t>‹#›</a:t>
            </a:fld>
            <a:endParaRPr lang="en-US" altLang="en-US" dirty="0"/>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35148F2-3D7B-40EC-8E1B-DD6DD7BB045B}" type="slidenum">
              <a:rPr lang="en-US" altLang="en-US" smtClean="0"/>
              <a:pPr/>
              <a:t>‹#›</a:t>
            </a:fld>
            <a:endParaRPr lang="en-US" altLang="en-US" dirty="0"/>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A4C10A5-C37B-458E-9D70-3FA7A1F541F1}" type="slidenum">
              <a:rPr lang="en-US" altLang="en-US" smtClean="0"/>
              <a:pPr/>
              <a:t>‹#›</a:t>
            </a:fld>
            <a:endParaRPr lang="en-US" altLang="en-US" dirty="0"/>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221FACA-CD6C-442F-9580-708DA538E304}" type="slidenum">
              <a:rPr lang="en-US" altLang="en-US" smtClean="0"/>
              <a:pPr/>
              <a:t>‹#›</a:t>
            </a:fld>
            <a:endParaRPr lang="en-US" altLang="en-US" dirty="0"/>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50F391D1-72A8-4A03-AA1C-0ACF1E121999}" type="slidenum">
              <a:rPr lang="en-US" altLang="en-US" smtClean="0"/>
              <a:pPr/>
              <a:t>‹#›</a:t>
            </a:fld>
            <a:endParaRPr lang="en-US" altLang="en-US" dirty="0"/>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1E4C311-FD6B-4D40-B273-9075FC622E6F}" type="slidenum">
              <a:rPr lang="en-US" altLang="en-US" smtClean="0"/>
              <a:pPr/>
              <a:t>‹#›</a:t>
            </a:fld>
            <a:endParaRPr lang="en-US" altLang="en-US" dirty="0"/>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D97BFB-10F9-412B-AF6A-6C3095564009}" type="slidenum">
              <a:rPr lang="en-US" altLang="en-US" smtClean="0"/>
              <a:pPr/>
              <a:t>‹#›</a:t>
            </a:fld>
            <a:endParaRPr lang="en-US" altLang="en-US" dirty="0"/>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E8F4E45-AB8D-4A23-9F71-2B94EA280D9A}" type="slidenum">
              <a:rPr lang="en-US" altLang="en-US" smtClean="0"/>
              <a:pPr/>
              <a:t>‹#›</a:t>
            </a:fld>
            <a:endParaRPr lang="en-US" altLang="en-US" dirty="0"/>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BFD3B20-0FC5-4E0C-BC1F-9D78530DD029}" type="slidenum">
              <a:rPr lang="en-US" altLang="en-US" smtClean="0"/>
              <a:pPr/>
              <a:t>‹#›</a:t>
            </a:fld>
            <a:endParaRPr lang="en-US" altLang="en-US" dirty="0"/>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6726816-5E6D-4C84-B152-1F0D82E81C3D}" type="slidenum">
              <a:rPr lang="en-US" altLang="en-US" smtClean="0"/>
              <a:pPr/>
              <a:t>‹#›</a:t>
            </a:fld>
            <a:endParaRPr lang="en-US" altLang="en-US" dirty="0"/>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b="1" i="0">
                <a:cs typeface="Arial" panose="020B0604020202020204" pitchFamily="34" charset="0"/>
              </a:defRPr>
            </a:lvl1pPr>
          </a:lstStyle>
          <a:p>
            <a:pPr lvl="0"/>
            <a:r>
              <a:rPr lang="en-US" altLang="en-US" noProof="0" dirty="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b="1" i="0">
                <a:cs typeface="Arial" panose="020B0604020202020204" pitchFamily="34" charset="0"/>
              </a:defRPr>
            </a:lvl1pPr>
          </a:lstStyle>
          <a:p>
            <a:endParaRPr lang="en-US" altLang="en-US" dirty="0"/>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b="1" i="0">
                <a:cs typeface="Arial" panose="020B0604020202020204" pitchFamily="34" charset="0"/>
              </a:defRPr>
            </a:lvl1pPr>
          </a:lstStyle>
          <a:p>
            <a:endParaRPr lang="en-US" altLang="en-US" dirty="0"/>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b="1" i="0">
                <a:cs typeface="Arial" panose="020B0604020202020204" pitchFamily="34" charset="0"/>
              </a:defRPr>
            </a:lvl1pPr>
          </a:lstStyle>
          <a:p>
            <a:fld id="{A05D40F5-6423-4BB1-BC5C-3AB2EA466E2F}" type="slidenum">
              <a:rPr lang="en-US" altLang="en-US" smtClean="0"/>
              <a:pPr/>
              <a:t>‹#›</a:t>
            </a:fld>
            <a:endParaRPr lang="en-US" altLang="en-US" dirty="0"/>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b="1" i="0">
                <a:cs typeface="Arial" panose="020B0604020202020204" pitchFamily="34" charset="0"/>
              </a:defRPr>
            </a:lvl1pPr>
          </a:lstStyle>
          <a:p>
            <a:fld id="{2AB9C9AE-CA95-4BEC-BE8A-91E7318366C5}" type="slidenum">
              <a:rPr lang="en-US" altLang="en-US" smtClean="0"/>
              <a:pPr/>
              <a:t>‹#›</a:t>
            </a:fld>
            <a:endParaRPr lang="en-US" altLang="en-US" dirty="0"/>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b="1" i="0">
                <a:cs typeface="Arial" panose="020B0604020202020204" pitchFamily="34" charset="0"/>
              </a:defRPr>
            </a:lvl1pPr>
          </a:lstStyle>
          <a:p>
            <a:fld id="{3F3C9FD3-3963-47D3-B8E8-9A1C64B1F740}" type="slidenum">
              <a:rPr lang="en-US" altLang="en-US" smtClean="0"/>
              <a:pPr/>
              <a:t>‹#›</a:t>
            </a:fld>
            <a:endParaRPr lang="en-US" altLang="en-US" dirty="0"/>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b="1" i="0">
                <a:cs typeface="Arial" panose="020B0604020202020204" pitchFamily="34" charset="0"/>
              </a:defRPr>
            </a:lvl1pPr>
          </a:lstStyle>
          <a:p>
            <a:fld id="{6DD0A2BC-86F5-4706-878A-61E431DCF4A6}" type="slidenum">
              <a:rPr lang="en-US" altLang="en-US" smtClean="0"/>
              <a:pPr/>
              <a:t>‹#›</a:t>
            </a:fld>
            <a:endParaRPr lang="en-US" altLang="en-US" dirty="0"/>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b="1" i="0">
                <a:cs typeface="Arial" panose="020B0604020202020204" pitchFamily="34" charset="0"/>
              </a:defRPr>
            </a:lvl1pPr>
          </a:lstStyle>
          <a:p>
            <a:fld id="{2BB76B20-5EC2-4D44-B832-8E46417B7931}" type="slidenum">
              <a:rPr lang="en-US" altLang="en-US" smtClean="0"/>
              <a:pPr/>
              <a:t>‹#›</a:t>
            </a:fld>
            <a:endParaRPr lang="en-US" altLang="en-US" dirty="0"/>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b="1" i="0">
                <a:cs typeface="Arial" panose="020B0604020202020204" pitchFamily="34" charset="0"/>
              </a:defRPr>
            </a:lvl1pPr>
          </a:lstStyle>
          <a:p>
            <a:fld id="{CF70F21C-CE33-40E5-8350-ACE68DD3C4CC}" type="slidenum">
              <a:rPr lang="en-US" altLang="en-US" smtClean="0"/>
              <a:pPr/>
              <a:t>‹#›</a:t>
            </a:fld>
            <a:endParaRPr lang="en-US" altLang="en-US" dirty="0"/>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b="1" i="0">
                <a:cs typeface="Arial" panose="020B0604020202020204" pitchFamily="34" charset="0"/>
              </a:defRPr>
            </a:lvl1pPr>
          </a:lstStyle>
          <a:p>
            <a:fld id="{1EC64476-3C22-4507-8688-9C964600EEB7}" type="slidenum">
              <a:rPr lang="en-US" altLang="en-US" smtClean="0"/>
              <a:pPr/>
              <a:t>‹#›</a:t>
            </a:fld>
            <a:endParaRPr lang="en-US" altLang="en-US" dirty="0"/>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b="1" i="0">
                <a:cs typeface="Arial" panose="020B0604020202020204" pitchFamily="34" charset="0"/>
              </a:defRPr>
            </a:lvl1pPr>
          </a:lstStyle>
          <a:p>
            <a:fld id="{E5CC3FCF-AEA2-4209-9E78-BCD12DB42351}" type="slidenum">
              <a:rPr lang="en-US" altLang="en-US" smtClean="0"/>
              <a:pPr/>
              <a:t>‹#›</a:t>
            </a:fld>
            <a:endParaRPr lang="en-US" altLang="en-US" dirty="0"/>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b="1" i="0">
                <a:cs typeface="Arial" panose="020B0604020202020204" pitchFamily="34" charset="0"/>
              </a:defRPr>
            </a:lvl1pPr>
          </a:lstStyle>
          <a:p>
            <a:fld id="{044E4923-F750-44ED-AA63-36C99D9F8D77}" type="slidenum">
              <a:rPr lang="en-US" altLang="en-US" smtClean="0"/>
              <a:pPr/>
              <a:t>‹#›</a:t>
            </a:fld>
            <a:endParaRPr lang="en-US" altLang="en-US" dirty="0"/>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b="1" i="0">
                <a:cs typeface="Arial" panose="020B0604020202020204" pitchFamily="34" charset="0"/>
              </a:defRPr>
            </a:lvl1pPr>
          </a:lstStyle>
          <a:p>
            <a:fld id="{AC04CAC0-EAEF-439A-A196-D01AD522C8CF}" type="slidenum">
              <a:rPr lang="en-US" altLang="en-US" smtClean="0"/>
              <a:pPr/>
              <a:t>‹#›</a:t>
            </a:fld>
            <a:endParaRPr lang="en-US" altLang="en-US" dirty="0"/>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b="1" i="0">
                <a:cs typeface="Arial" panose="020B0604020202020204" pitchFamily="34" charset="0"/>
              </a:defRPr>
            </a:lvl1pPr>
          </a:lstStyle>
          <a:p>
            <a:fld id="{B2CC0AB3-2870-4E1E-A328-BCF194E34A68}" type="slidenum">
              <a:rPr lang="en-US" altLang="en-US" smtClean="0"/>
              <a:pPr/>
              <a:t>‹#›</a:t>
            </a:fld>
            <a:endParaRPr lang="en-US" altLang="en-US" dirty="0"/>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dirty="0">
                <a:latin typeface="Arial" panose="020B0604020202020204" pitchFamily="34" charset="0"/>
                <a:cs typeface="Arial" panose="020B0604020202020204" pitchFamily="34" charset="0"/>
              </a:endParaRPr>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US" altLang="en-US" noProof="0" dirty="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b="1" i="0">
                <a:latin typeface="Arial" panose="020B0604020202020204" pitchFamily="34" charset="0"/>
                <a:cs typeface="Arial" panose="020B0604020202020204" pitchFamily="34" charset="0"/>
              </a:defRPr>
            </a:lvl1pPr>
          </a:lstStyle>
          <a:p>
            <a:fld id="{3EA6F25C-3B7D-4414-8066-675B9BC3257A}" type="slidenum">
              <a:rPr lang="en-US" altLang="en-US" smtClean="0"/>
              <a:pPr/>
              <a:t>‹#›</a:t>
            </a:fld>
            <a:endParaRPr lang="en-US" altLang="en-US" dirty="0"/>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2752375-C0BF-4FA4-814F-714F43298E00}" type="slidenum">
              <a:rPr lang="en-US" altLang="en-US" smtClean="0"/>
              <a:pPr/>
              <a:t>‹#›</a:t>
            </a:fld>
            <a:endParaRPr lang="en-US" altLang="en-US" dirty="0"/>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CFCAE98-1B1A-4017-AF1B-B332CEBF701B}" type="slidenum">
              <a:rPr lang="en-US" altLang="en-US" smtClean="0"/>
              <a:pPr/>
              <a:t>‹#›</a:t>
            </a:fld>
            <a:endParaRPr lang="en-US" altLang="en-US" dirty="0"/>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36B371-116D-4A58-BA92-E5F31C5B550F}" type="slidenum">
              <a:rPr lang="en-US" altLang="en-US" smtClean="0"/>
              <a:pPr/>
              <a:t>‹#›</a:t>
            </a:fld>
            <a:endParaRPr lang="en-US" altLang="en-US" dirty="0"/>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6AC0941-5EE9-40FF-AC42-2F0C189DD186}" type="slidenum">
              <a:rPr lang="en-US" altLang="en-US" smtClean="0"/>
              <a:pPr/>
              <a:t>‹#›</a:t>
            </a:fld>
            <a:endParaRPr lang="en-US" altLang="en-US" dirty="0"/>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AB38180-F01D-4679-8255-90051A2D121C}" type="slidenum">
              <a:rPr lang="en-US" altLang="en-US" smtClean="0"/>
              <a:pPr/>
              <a:t>‹#›</a:t>
            </a:fld>
            <a:endParaRPr lang="en-US" altLang="en-US" dirty="0"/>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6F404C9-C63D-4750-B31E-8B9750EE7EB5}" type="slidenum">
              <a:rPr lang="en-US" altLang="en-US" smtClean="0"/>
              <a:pPr/>
              <a:t>‹#›</a:t>
            </a:fld>
            <a:endParaRPr lang="en-US" altLang="en-US" dirty="0"/>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F4F7D0E-02B0-4F69-AF89-CA91E70A5ACF}" type="slidenum">
              <a:rPr lang="en-US" altLang="en-US" smtClean="0"/>
              <a:pPr/>
              <a:t>‹#›</a:t>
            </a:fld>
            <a:endParaRPr lang="en-US" altLang="en-US" dirty="0"/>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3BE159-8C78-4CF9-B190-754EE2D4BC1F}" type="slidenum">
              <a:rPr lang="en-US" altLang="en-US" smtClean="0"/>
              <a:pPr/>
              <a:t>‹#›</a:t>
            </a:fld>
            <a:endParaRPr lang="en-US" altLang="en-US" dirty="0"/>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BC03C1A-6403-4972-849A-DEA9DAC0CA08}" type="slidenum">
              <a:rPr lang="en-US" altLang="en-US" smtClean="0"/>
              <a:pPr/>
              <a:t>‹#›</a:t>
            </a:fld>
            <a:endParaRPr lang="en-US" altLang="en-US" dirty="0"/>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D7B5F8D-AD86-4E01-AE0F-6DCDE34EBA66}" type="slidenum">
              <a:rPr lang="en-US" altLang="en-US" smtClean="0"/>
              <a:pPr/>
              <a:t>‹#›</a:t>
            </a:fld>
            <a:endParaRPr lang="en-US" altLang="en-US" dirty="0"/>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3.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5.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3.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5.pn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6.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36.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7.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theme" Target="../theme/theme3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jpe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8.pn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438.xml"/><Relationship Id="rId1" Type="http://schemas.openxmlformats.org/officeDocument/2006/relationships/slideLayout" Target="../slideLayouts/slideLayout43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2.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3.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9.jpe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8.xml"/><Relationship Id="rId1" Type="http://schemas.openxmlformats.org/officeDocument/2006/relationships/slideLayout" Target="../slideLayouts/slideLayout509.xml"/><Relationship Id="rId4" Type="http://schemas.openxmlformats.org/officeDocument/2006/relationships/image" Target="../media/image11.jpeg"/></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50.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23.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4.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3.xml"/><Relationship Id="rId1" Type="http://schemas.openxmlformats.org/officeDocument/2006/relationships/slideLayout" Target="../slideLayouts/slideLayout525.xml"/><Relationship Id="rId4" Type="http://schemas.openxmlformats.org/officeDocument/2006/relationships/image" Target="../media/image11.jpeg"/></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2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55.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56.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7.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slideLayout" Target="../slideLayouts/slideLayout572.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9.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mtClean="0"/>
              <a:pPr defTabSz="321503" eaLnBrk="0" hangingPunct="0">
                <a:buSzPct val="100000"/>
              </a:pPr>
              <a:t>‹#›</a:t>
            </a:fld>
            <a:endParaRPr lang="en-US" dirty="0"/>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mtClean="0"/>
              <a:pPr defTabSz="321503">
                <a:buSzPct val="100000"/>
              </a:pPr>
              <a:t>‹#›</a:t>
            </a:fld>
            <a:endParaRPr lang="en-US" dirty="0"/>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6B1A68E-15DF-2241-9A5E-127F4952AC3B}" type="slidenum">
              <a:rPr lang="en-US" smtClean="0"/>
              <a:pPr>
                <a:defRPr/>
              </a:pPr>
              <a:t>‹#›</a:t>
            </a:fld>
            <a:endParaRPr lang="en-US" dirty="0"/>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b="1" i="0" dirty="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dirty="0"/>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smtClean="0"/>
              <a:pPr>
                <a:defRPr/>
              </a:pPr>
              <a:t>‹#›</a:t>
            </a:fld>
            <a:endParaRPr lang="en-US" dirty="0"/>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4/12/25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7C4BDD80-BDE4-0345-9989-B5AA81B3570D}" type="datetime1">
              <a:rPr lang="en-US" smtClean="0"/>
              <a:pPr>
                <a:defRPr/>
              </a:pPr>
              <a:t>4/12/25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68211B56-F9D3-984F-A7D1-AA88BE1B946A}" type="slidenum">
              <a:rPr lang="en-US" smtClean="0"/>
              <a:pPr>
                <a:defRPr/>
              </a:pPr>
              <a:t>‹#›</a:t>
            </a:fld>
            <a:endParaRPr lang="en-US" dirty="0"/>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BD36E77-B3CD-814E-9C4A-EC8638D18CEE}" type="slidenum">
              <a:rPr lang="en-US" smtClean="0"/>
              <a:pPr>
                <a:defRPr/>
              </a:pPr>
              <a:t>‹#›</a:t>
            </a:fld>
            <a:endParaRPr lang="en-US" dirty="0"/>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197D6ACD-A033-444E-93C9-8E09D6B12EE8}" type="slidenum">
              <a:rPr lang="en-US" smtClean="0"/>
              <a:pPr>
                <a:defRPr/>
              </a:pPr>
              <a:t>‹#›</a:t>
            </a:fld>
            <a:endParaRPr lang="en-US" dirty="0"/>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E918322-0CA6-A441-9D52-C1BC8C9E9DFD}" type="slidenum">
              <a:rPr lang="en-US" smtClean="0"/>
              <a:pPr>
                <a:defRPr/>
              </a:pPr>
              <a:t>‹#›</a:t>
            </a:fld>
            <a:endParaRPr lang="en-US" dirty="0"/>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b="1" i="0">
                <a:latin typeface="Arial" panose="020B0604020202020204" pitchFamily="34" charset="0"/>
              </a:defRPr>
            </a:lvl1pPr>
          </a:lstStyle>
          <a:p>
            <a:endParaRPr lang="en-US" dirty="0">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b="1" i="0">
                <a:latin typeface="Arial" panose="020B0604020202020204" pitchFamily="34" charset="0"/>
              </a:defRPr>
            </a:lvl1pPr>
          </a:lstStyle>
          <a:p>
            <a:endParaRPr lang="en-US" dirty="0">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b="1" i="0">
                <a:latin typeface="Arial" panose="020B0604020202020204" pitchFamily="34" charset="0"/>
              </a:defRPr>
            </a:lvl1pPr>
          </a:lstStyle>
          <a:p>
            <a:fld id="{A8A5990E-CEA5-7245-AD11-C9FAAE6E87D8}" type="slidenum">
              <a:rPr lang="en-US" smtClean="0">
                <a:solidFill>
                  <a:srgbClr val="FFFFCC"/>
                </a:solidFill>
              </a:rPr>
              <a:pPr/>
              <a:t>‹#›</a:t>
            </a:fld>
            <a:endParaRPr lang="en-US" dirty="0">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006288"/>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2884780449"/>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658850776"/>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983893234"/>
      </p:ext>
    </p:extLst>
  </p:cSld>
  <p:clrMap bg1="dk2" tx1="lt1" bg2="dk1"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4EF4A6ED-29AE-4043-8297-3BB394521127}" type="slidenum">
              <a:rPr lang="en-US" altLang="en-US" smtClean="0"/>
              <a:pPr/>
              <a:t>‹#›</a:t>
            </a:fld>
            <a:endParaRPr lang="en-US" altLang="en-US" dirty="0"/>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smtClean="0"/>
              <a:pPr/>
              <a:t>‹#›</a:t>
            </a:fld>
            <a:endParaRPr lang="en-US" dirty="0"/>
          </a:p>
        </p:txBody>
      </p:sp>
    </p:spTree>
    <p:extLst>
      <p:ext uri="{BB962C8B-B14F-4D97-AF65-F5344CB8AC3E}">
        <p14:creationId xmlns:p14="http://schemas.microsoft.com/office/powerpoint/2010/main" val="115778367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879971492"/>
      </p:ext>
    </p:extLst>
  </p:cSld>
  <p:clrMap bg1="lt1" tx1="dk1" bg2="lt2" tx2="dk2" accent1="accent1" accent2="accent2" accent3="accent3" accent4="accent4" accent5="accent5" accent6="accent6" hlink="hlink" folHlink="folHlink"/>
  <p:sldLayoutIdLst>
    <p:sldLayoutId id="2147484162" r:id="rId1"/>
    <p:sldLayoutId id="21474841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93673360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23369097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925899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29071923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4/12/25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302903174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69175814"/>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3072114427"/>
      </p:ext>
    </p:extLst>
  </p:cSld>
  <p:clrMap bg1="lt1" tx1="dk1" bg2="lt2" tx2="dk2" accent1="accent1" accent2="accent2" accent3="accent3" accent4="accent4" accent5="accent5" accent6="accent6" hlink="hlink" folHlink="folHlink"/>
  <p:sldLayoutIdLst>
    <p:sldLayoutId id="214748424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3617066597"/>
      </p:ext>
    </p:extLst>
  </p:cSld>
  <p:clrMap bg1="lt1" tx1="dk1" bg2="lt2" tx2="dk2" accent1="accent1" accent2="accent2" accent3="accent3" accent4="accent4" accent5="accent5" accent6="accent6" hlink="hlink" folHlink="folHlink"/>
  <p:sldLayoutIdLst>
    <p:sldLayoutId id="21474842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16A2723F-8CCD-478B-AB38-41A6BAA7F2B8}" type="slidenum">
              <a:rPr lang="en-US" altLang="en-US" smtClean="0"/>
              <a:pPr/>
              <a:t>‹#›</a:t>
            </a:fld>
            <a:endParaRPr lang="en-US" altLang="en-US" dirty="0"/>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extLst>
      <p:ext uri="{BB962C8B-B14F-4D97-AF65-F5344CB8AC3E}">
        <p14:creationId xmlns:p14="http://schemas.microsoft.com/office/powerpoint/2010/main" val="1380835754"/>
      </p:ext>
    </p:extLst>
  </p:cSld>
  <p:clrMap bg1="dk2" tx1="lt1" bg2="dk1"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834647454"/>
      </p:ext>
    </p:extLst>
  </p:cSld>
  <p:clrMap bg1="dk2" tx1="lt1" bg2="dk1" tx2="lt2" accent1="accent1" accent2="accent2" accent3="accent3" accent4="accent4" accent5="accent5" accent6="accent6" hlink="hlink" folHlink="folHlink"/>
  <p:sldLayoutIdLst>
    <p:sldLayoutId id="2147484258"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extLst>
      <p:ext uri="{BB962C8B-B14F-4D97-AF65-F5344CB8AC3E}">
        <p14:creationId xmlns:p14="http://schemas.microsoft.com/office/powerpoint/2010/main" val="1352277767"/>
      </p:ext>
    </p:extLst>
  </p:cSld>
  <p:clrMap bg1="lt1" tx1="dk1" bg2="lt2" tx2="dk2" accent1="accent1" accent2="accent2" accent3="accent3" accent4="accent4" accent5="accent5" accent6="accent6" hlink="hlink" folHlink="folHlink"/>
  <p:sldLayoutIdLst>
    <p:sldLayoutId id="2147484260"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extLst>
      <p:ext uri="{BB962C8B-B14F-4D97-AF65-F5344CB8AC3E}">
        <p14:creationId xmlns:p14="http://schemas.microsoft.com/office/powerpoint/2010/main" val="238483789"/>
      </p:ext>
    </p:extLst>
  </p:cSld>
  <p:clrMap bg1="lt1" tx1="dk1" bg2="lt2" tx2="dk2" accent1="accent1" accent2="accent2" accent3="accent3" accent4="accent4" accent5="accent5" accent6="accent6" hlink="hlink" folHlink="folHlink"/>
  <p:sldLayoutIdLst>
    <p:sldLayoutId id="2147484262"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extLst>
      <p:ext uri="{BB962C8B-B14F-4D97-AF65-F5344CB8AC3E}">
        <p14:creationId xmlns:p14="http://schemas.microsoft.com/office/powerpoint/2010/main" val="1960717186"/>
      </p:ext>
    </p:extLst>
  </p:cSld>
  <p:clrMap bg1="lt1" tx1="dk1" bg2="lt2" tx2="dk2" accent1="accent1" accent2="accent2" accent3="accent3" accent4="accent4" accent5="accent5" accent6="accent6" hlink="hlink" folHlink="folHlink"/>
  <p:sldLayoutIdLst>
    <p:sldLayoutId id="2147484264"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38767608"/>
      </p:ext>
    </p:extLst>
  </p:cSld>
  <p:clrMap bg1="dk2" tx1="lt1" bg2="dk1" tx2="lt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601113385"/>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72621291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470965"/>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89B3F413-91D6-434A-A488-5804991F266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658133"/>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1" i="0">
                <a:cs typeface="Arial" panose="020B0604020202020204" pitchFamily="34" charset="0"/>
              </a:defRPr>
            </a:lvl1pPr>
          </a:lstStyle>
          <a:p>
            <a:endParaRPr lang="en-US" altLang="en-US" dirty="0"/>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1" i="0">
                <a:cs typeface="Arial" panose="020B0604020202020204" pitchFamily="34" charset="0"/>
              </a:defRPr>
            </a:lvl1pPr>
          </a:lstStyle>
          <a:p>
            <a:fld id="{05572D97-18EF-4639-A874-840DB5BD2153}" type="slidenum">
              <a:rPr lang="en-US" altLang="en-US" smtClean="0"/>
              <a:pPr/>
              <a:t>‹#›</a:t>
            </a:fld>
            <a:endParaRPr lang="en-US" altLang="en-US" dirty="0"/>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1" i="0">
                <a:cs typeface="Arial" panose="020B0604020202020204" pitchFamily="34" charset="0"/>
              </a:defRPr>
            </a:lvl1pPr>
          </a:lstStyle>
          <a:p>
            <a:endParaRPr lang="en-US" altLang="en-US" dirty="0"/>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fld id="{61A99D3A-86B7-4BBA-A920-CCE7C9A92B10}" type="slidenum">
              <a:rPr lang="en-US" altLang="en-US" smtClean="0"/>
              <a:pPr/>
              <a:t>‹#›</a:t>
            </a:fld>
            <a:endParaRPr lang="en-US" altLang="en-US" dirty="0"/>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mn-lt"/>
                <a:cs typeface="Arial" panose="020B0604020202020204" pitchFamily="34" charset="0"/>
              </a:defRPr>
            </a:lvl1pPr>
          </a:lstStyle>
          <a:p>
            <a:fld id="{64FEDC51-09F7-4A55-BA48-CA2E84085626}" type="slidenum">
              <a:rPr lang="en-US" altLang="en-US" smtClean="0"/>
              <a:pPr/>
              <a:t>‹#›</a:t>
            </a:fld>
            <a:endParaRPr lang="en-US" altLang="en-US" dirty="0"/>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tx1"/>
        </a:buClr>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1" i="0">
                <a:latin typeface="Arial" panose="020B0604020202020204" pitchFamily="34" charset="0"/>
                <a:cs typeface="Arial" panose="020B0604020202020204" pitchFamily="34" charset="0"/>
              </a:defRPr>
            </a:lvl1pPr>
          </a:lstStyle>
          <a:p>
            <a:fld id="{30B704C6-1AD0-48A5-8A91-7580D414F613}" type="slidenum">
              <a:rPr lang="en-US" altLang="en-US" smtClean="0"/>
              <a:pPr/>
              <a:t>‹#›</a:t>
            </a:fld>
            <a:endParaRPr lang="en-US" altLang="en-US" dirty="0"/>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accent2"/>
        </a:buClr>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34.xml"/><Relationship Id="rId1" Type="http://schemas.openxmlformats.org/officeDocument/2006/relationships/themeOverride" Target="../theme/themeOverride1.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0.jpeg"/><Relationship Id="rId1" Type="http://schemas.openxmlformats.org/officeDocument/2006/relationships/slideLayout" Target="../slideLayouts/slideLayout133.xml"/><Relationship Id="rId4" Type="http://schemas.openxmlformats.org/officeDocument/2006/relationships/image" Target="../media/image21.jpeg"/></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12.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228.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34.xml"/></Relationships>
</file>

<file path=ppt/slides/_rels/slide1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23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8.xml"/><Relationship Id="rId1" Type="http://schemas.openxmlformats.org/officeDocument/2006/relationships/themeOverride" Target="../theme/themeOverride2.xml"/><Relationship Id="rId4" Type="http://schemas.openxmlformats.org/officeDocument/2006/relationships/image" Target="../media/image91.png"/></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139.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39.xml"/></Relationships>
</file>

<file path=ppt/slides/_rels/slide1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139.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1.jpeg"/><Relationship Id="rId1" Type="http://schemas.openxmlformats.org/officeDocument/2006/relationships/slideLayout" Target="../slideLayouts/slideLayout12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8.xml"/><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9.xml"/><Relationship Id="rId1" Type="http://schemas.openxmlformats.org/officeDocument/2006/relationships/slideLayout" Target="../slideLayouts/slideLayout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0.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1.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5.xml"/><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6.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9.xml"/><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12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3.xml"/><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4.xml"/><Relationship Id="rId1" Type="http://schemas.openxmlformats.org/officeDocument/2006/relationships/slideLayout" Target="../slideLayouts/slideLayout128.xml"/></Relationships>
</file>

<file path=ppt/slides/_rels/slide1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2.xml"/></Relationships>
</file>

<file path=ppt/slides/_rels/slide14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33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6.xml"/><Relationship Id="rId1" Type="http://schemas.openxmlformats.org/officeDocument/2006/relationships/slideLayout" Target="../slideLayouts/slideLayout239.xml"/><Relationship Id="rId5" Type="http://schemas.openxmlformats.org/officeDocument/2006/relationships/image" Target="../media/image123.jpeg"/><Relationship Id="rId4" Type="http://schemas.openxmlformats.org/officeDocument/2006/relationships/image" Target="../media/image122.jpeg"/></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250.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8.xml"/><Relationship Id="rId1" Type="http://schemas.openxmlformats.org/officeDocument/2006/relationships/slideLayout" Target="../slideLayouts/slideLayout26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9.xml"/><Relationship Id="rId1" Type="http://schemas.openxmlformats.org/officeDocument/2006/relationships/slideLayout" Target="../slideLayouts/slideLayout57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0.xml"/><Relationship Id="rId1" Type="http://schemas.openxmlformats.org/officeDocument/2006/relationships/slideLayout" Target="../slideLayouts/slideLayout573.xml"/><Relationship Id="rId4" Type="http://schemas.openxmlformats.org/officeDocument/2006/relationships/image" Target="../media/image128.jpeg"/></Relationships>
</file>

<file path=ppt/slides/_rels/slide1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1.xml"/><Relationship Id="rId1" Type="http://schemas.openxmlformats.org/officeDocument/2006/relationships/slideLayout" Target="../slideLayouts/slideLayout573.xml"/><Relationship Id="rId4" Type="http://schemas.openxmlformats.org/officeDocument/2006/relationships/image" Target="../media/image1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574.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3.xml"/><Relationship Id="rId1" Type="http://schemas.openxmlformats.org/officeDocument/2006/relationships/slideLayout" Target="../slideLayouts/slideLayout57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4.xml"/><Relationship Id="rId1" Type="http://schemas.openxmlformats.org/officeDocument/2006/relationships/slideLayout" Target="../slideLayouts/slideLayout57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5.xml"/><Relationship Id="rId1" Type="http://schemas.openxmlformats.org/officeDocument/2006/relationships/slideLayout" Target="../slideLayouts/slideLayout57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6.xml"/><Relationship Id="rId1" Type="http://schemas.openxmlformats.org/officeDocument/2006/relationships/slideLayout" Target="../slideLayouts/slideLayout261.xml"/></Relationships>
</file>

<file path=ppt/slides/_rels/slide1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7.xml"/><Relationship Id="rId1" Type="http://schemas.openxmlformats.org/officeDocument/2006/relationships/slideLayout" Target="../slideLayouts/slideLayout574.xml"/><Relationship Id="rId4" Type="http://schemas.openxmlformats.org/officeDocument/2006/relationships/image" Target="../media/image137.jpeg"/></Relationships>
</file>

<file path=ppt/slides/_rels/slide1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8.xml"/><Relationship Id="rId1" Type="http://schemas.openxmlformats.org/officeDocument/2006/relationships/slideLayout" Target="../slideLayouts/slideLayout574.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9.xml"/><Relationship Id="rId1" Type="http://schemas.openxmlformats.org/officeDocument/2006/relationships/slideLayout" Target="../slideLayouts/slideLayout574.xml"/><Relationship Id="rId4" Type="http://schemas.openxmlformats.org/officeDocument/2006/relationships/image" Target="../media/image140.jpeg"/></Relationships>
</file>

<file path=ppt/slides/_rels/slide1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0.xml"/><Relationship Id="rId1" Type="http://schemas.openxmlformats.org/officeDocument/2006/relationships/slideLayout" Target="../slideLayouts/slideLayout574.xml"/></Relationships>
</file>

<file path=ppt/slides/_rels/slide1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1.xml"/><Relationship Id="rId1" Type="http://schemas.openxmlformats.org/officeDocument/2006/relationships/slideLayout" Target="../slideLayouts/slideLayout5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2.xml"/><Relationship Id="rId1" Type="http://schemas.openxmlformats.org/officeDocument/2006/relationships/slideLayout" Target="../slideLayouts/slideLayout579.xml"/></Relationships>
</file>

<file path=ppt/slides/_rels/slide1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3.xml"/><Relationship Id="rId1" Type="http://schemas.openxmlformats.org/officeDocument/2006/relationships/slideLayout" Target="../slideLayouts/slideLayout234.xml"/></Relationships>
</file>

<file path=ppt/slides/_rels/slide1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4.xml"/><Relationship Id="rId1" Type="http://schemas.openxmlformats.org/officeDocument/2006/relationships/slideLayout" Target="../slideLayouts/slideLayout26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5.xml"/><Relationship Id="rId1" Type="http://schemas.openxmlformats.org/officeDocument/2006/relationships/slideLayout" Target="../slideLayouts/slideLayout26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6.xml"/><Relationship Id="rId1" Type="http://schemas.openxmlformats.org/officeDocument/2006/relationships/slideLayout" Target="../slideLayouts/slideLayout3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7.xml"/><Relationship Id="rId1" Type="http://schemas.openxmlformats.org/officeDocument/2006/relationships/slideLayout" Target="../slideLayouts/slideLayout2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8.xml"/><Relationship Id="rId1" Type="http://schemas.openxmlformats.org/officeDocument/2006/relationships/slideLayout" Target="../slideLayouts/slideLayout2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9.xml"/><Relationship Id="rId1" Type="http://schemas.openxmlformats.org/officeDocument/2006/relationships/slideLayout" Target="../slideLayouts/slideLayout26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32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1.xml"/><Relationship Id="rId1" Type="http://schemas.openxmlformats.org/officeDocument/2006/relationships/slideLayout" Target="../slideLayouts/slideLayout356.xml"/></Relationships>
</file>

<file path=ppt/slides/_rels/slide1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2.xml"/><Relationship Id="rId1" Type="http://schemas.openxmlformats.org/officeDocument/2006/relationships/slideLayout" Target="../slideLayouts/slideLayout28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3.xml"/><Relationship Id="rId1" Type="http://schemas.openxmlformats.org/officeDocument/2006/relationships/slideLayout" Target="../slideLayouts/slideLayout28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4.xml"/><Relationship Id="rId1" Type="http://schemas.openxmlformats.org/officeDocument/2006/relationships/slideLayout" Target="../slideLayouts/slideLayout278.xml"/><Relationship Id="rId4" Type="http://schemas.openxmlformats.org/officeDocument/2006/relationships/image" Target="../media/image15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5.xml"/><Relationship Id="rId1" Type="http://schemas.openxmlformats.org/officeDocument/2006/relationships/slideLayout" Target="../slideLayouts/slideLayout2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283.xml"/></Relationships>
</file>

<file path=ppt/slides/_rels/slide19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7.xml"/><Relationship Id="rId1" Type="http://schemas.openxmlformats.org/officeDocument/2006/relationships/slideLayout" Target="../slideLayouts/slideLayout28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8.xml"/><Relationship Id="rId1" Type="http://schemas.openxmlformats.org/officeDocument/2006/relationships/slideLayout" Target="../slideLayouts/slideLayout28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8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9.xml"/><Relationship Id="rId1" Type="http://schemas.openxmlformats.org/officeDocument/2006/relationships/slideLayout" Target="../slideLayouts/slideLayout28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0.xml"/><Relationship Id="rId1" Type="http://schemas.openxmlformats.org/officeDocument/2006/relationships/slideLayout" Target="../slideLayouts/slideLayout28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1.xml"/><Relationship Id="rId1" Type="http://schemas.openxmlformats.org/officeDocument/2006/relationships/slideLayout" Target="../slideLayouts/slideLayout294.xml"/></Relationships>
</file>

<file path=ppt/slides/_rels/slide19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2.xml"/><Relationship Id="rId1" Type="http://schemas.openxmlformats.org/officeDocument/2006/relationships/slideLayout" Target="../slideLayouts/slideLayout30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8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3.xml"/><Relationship Id="rId1" Type="http://schemas.openxmlformats.org/officeDocument/2006/relationships/slideLayout" Target="../slideLayouts/slideLayout46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4.xml"/><Relationship Id="rId1" Type="http://schemas.openxmlformats.org/officeDocument/2006/relationships/slideLayout" Target="../slideLayouts/slideLayout46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5.xml"/><Relationship Id="rId1" Type="http://schemas.openxmlformats.org/officeDocument/2006/relationships/slideLayout" Target="../slideLayouts/slideLayout461.xml"/></Relationships>
</file>

<file path=ppt/slides/_rels/slide2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6.xml"/><Relationship Id="rId1" Type="http://schemas.openxmlformats.org/officeDocument/2006/relationships/slideLayout" Target="../slideLayouts/slideLayout474.xml"/></Relationships>
</file>

<file path=ppt/slides/_rels/slide20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7.xml"/><Relationship Id="rId1" Type="http://schemas.openxmlformats.org/officeDocument/2006/relationships/slideLayout" Target="../slideLayouts/slideLayout488.xml"/></Relationships>
</file>

<file path=ppt/slides/_rels/slide20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8.xml"/><Relationship Id="rId1" Type="http://schemas.openxmlformats.org/officeDocument/2006/relationships/slideLayout" Target="../slideLayouts/slideLayout504.xml"/><Relationship Id="rId5" Type="http://schemas.openxmlformats.org/officeDocument/2006/relationships/image" Target="../media/image166.jpeg"/><Relationship Id="rId4" Type="http://schemas.openxmlformats.org/officeDocument/2006/relationships/image" Target="../media/image151.jpeg"/></Relationships>
</file>

<file path=ppt/slides/_rels/slide20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30.xml"/></Relationships>
</file>

<file path=ppt/slides/_rels/slide20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37.xml"/></Relationships>
</file>

<file path=ppt/slides/_rels/slide20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4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49.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9.xml"/><Relationship Id="rId1" Type="http://schemas.openxmlformats.org/officeDocument/2006/relationships/slideLayout" Target="../slideLayouts/slideLayout14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0.xml"/><Relationship Id="rId1" Type="http://schemas.openxmlformats.org/officeDocument/2006/relationships/slideLayout" Target="../slideLayouts/slideLayout36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1.xml"/><Relationship Id="rId1" Type="http://schemas.openxmlformats.org/officeDocument/2006/relationships/slideLayout" Target="../slideLayouts/slideLayout305.xml"/></Relationships>
</file>

<file path=ppt/slides/_rels/slide21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2.xml"/><Relationship Id="rId1" Type="http://schemas.openxmlformats.org/officeDocument/2006/relationships/slideLayout" Target="../slideLayouts/slideLayout305.xml"/></Relationships>
</file>

<file path=ppt/slides/_rels/slide21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3.xml"/><Relationship Id="rId1" Type="http://schemas.openxmlformats.org/officeDocument/2006/relationships/slideLayout" Target="../slideLayouts/slideLayout300.xml"/><Relationship Id="rId4" Type="http://schemas.openxmlformats.org/officeDocument/2006/relationships/image" Target="../media/image176.jpeg"/></Relationships>
</file>

<file path=ppt/slides/_rels/slide21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4.xml"/><Relationship Id="rId1" Type="http://schemas.openxmlformats.org/officeDocument/2006/relationships/slideLayout" Target="../slideLayouts/slideLayout300.xml"/></Relationships>
</file>

<file path=ppt/slides/_rels/slide21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5.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05.xml"/><Relationship Id="rId1" Type="http://schemas.openxmlformats.org/officeDocument/2006/relationships/themeOverride" Target="../theme/themeOverride3.xml"/><Relationship Id="rId4" Type="http://schemas.openxmlformats.org/officeDocument/2006/relationships/image" Target="../media/image17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0.xml"/><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7.xml"/><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8.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9.xml"/><Relationship Id="rId1" Type="http://schemas.openxmlformats.org/officeDocument/2006/relationships/slideLayout" Target="../slideLayouts/slideLayout305.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0.xml"/><Relationship Id="rId1" Type="http://schemas.openxmlformats.org/officeDocument/2006/relationships/slideLayout" Target="../slideLayouts/slideLayout305.xml"/></Relationships>
</file>

<file path=ppt/slides/_rels/slide2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1.xml"/><Relationship Id="rId1" Type="http://schemas.openxmlformats.org/officeDocument/2006/relationships/slideLayout" Target="../slideLayouts/slideLayout234.xml"/></Relationships>
</file>

<file path=ppt/slides/_rels/slide22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9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2.xml"/><Relationship Id="rId1" Type="http://schemas.openxmlformats.org/officeDocument/2006/relationships/slideLayout" Target="../slideLayouts/slideLayout294.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29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5.png"/><Relationship Id="rId4" Type="http://schemas.openxmlformats.org/officeDocument/2006/relationships/notesSlide" Target="../notesSlides/notesSlide163.xml"/></Relationships>
</file>

<file path=ppt/slides/_rels/slide2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4.xml"/><Relationship Id="rId1" Type="http://schemas.openxmlformats.org/officeDocument/2006/relationships/slideLayout" Target="../slideLayouts/slideLayout294.xml"/></Relationships>
</file>

<file path=ppt/slides/_rels/slide22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5.xml"/><Relationship Id="rId1" Type="http://schemas.openxmlformats.org/officeDocument/2006/relationships/slideLayout" Target="../slideLayouts/slideLayout29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6.xml"/><Relationship Id="rId1" Type="http://schemas.openxmlformats.org/officeDocument/2006/relationships/slideLayout" Target="../slideLayouts/slideLayout29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7.xml"/><Relationship Id="rId1" Type="http://schemas.openxmlformats.org/officeDocument/2006/relationships/slideLayout" Target="../slideLayouts/slideLayout294.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8.xml"/><Relationship Id="rId1" Type="http://schemas.openxmlformats.org/officeDocument/2006/relationships/slideLayout" Target="../slideLayouts/slideLayout310.xml"/><Relationship Id="rId4" Type="http://schemas.openxmlformats.org/officeDocument/2006/relationships/image" Target="../media/image191.png"/></Relationships>
</file>

<file path=ppt/slides/_rels/slide233.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2.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1.jpeg"/><Relationship Id="rId2" Type="http://schemas.openxmlformats.org/officeDocument/2006/relationships/notesSlide" Target="../notesSlides/notesSlide169.xml"/><Relationship Id="rId16" Type="http://schemas.openxmlformats.org/officeDocument/2006/relationships/image" Target="../media/image205.jpeg"/><Relationship Id="rId1" Type="http://schemas.openxmlformats.org/officeDocument/2006/relationships/slideLayout" Target="../slideLayouts/slideLayout312.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jpeg"/><Relationship Id="rId15" Type="http://schemas.openxmlformats.org/officeDocument/2006/relationships/image" Target="../media/image204.jpe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jpeg"/><Relationship Id="rId14" Type="http://schemas.openxmlformats.org/officeDocument/2006/relationships/image" Target="../media/image203.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0.xml"/><Relationship Id="rId1" Type="http://schemas.openxmlformats.org/officeDocument/2006/relationships/slideLayout" Target="../slideLayouts/slideLayout417.xml"/></Relationships>
</file>

<file path=ppt/slides/_rels/slide2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1.xml"/><Relationship Id="rId1" Type="http://schemas.openxmlformats.org/officeDocument/2006/relationships/slideLayout" Target="../slideLayouts/slideLayout509.xml"/></Relationships>
</file>

<file path=ppt/slides/_rels/slide23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10.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1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24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74.xml"/><Relationship Id="rId1" Type="http://schemas.openxmlformats.org/officeDocument/2006/relationships/slideLayout" Target="../slideLayouts/slideLayout52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25.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26.xml"/></Relationships>
</file>

<file path=ppt/slides/_rels/slide24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7.xml"/><Relationship Id="rId1" Type="http://schemas.openxmlformats.org/officeDocument/2006/relationships/slideLayout" Target="../slideLayouts/slideLayout53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78.xml"/><Relationship Id="rId1" Type="http://schemas.openxmlformats.org/officeDocument/2006/relationships/slideLayout" Target="../slideLayouts/slideLayout33.xml"/><Relationship Id="rId4" Type="http://schemas.openxmlformats.org/officeDocument/2006/relationships/image" Target="../media/image21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86.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5.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57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574.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7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73.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7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79.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79.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8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538.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538.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38.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538.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5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538.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538.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538.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538.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538.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bigbookmedia.com/" TargetMode="External"/><Relationship Id="rId1" Type="http://schemas.openxmlformats.org/officeDocument/2006/relationships/slideLayout" Target="../slideLayouts/slideLayout200.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22.xml"/><Relationship Id="rId5" Type="http://schemas.openxmlformats.org/officeDocument/2006/relationships/image" Target="../media/image21.jpeg"/><Relationship Id="rId4" Type="http://schemas.openxmlformats.org/officeDocument/2006/relationships/image" Target="../media/image20.jpeg"/></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5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555.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555.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555.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555.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555.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555.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555.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2.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61.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12.xml"/><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رفض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168-183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82409" y="3312864"/>
            <a:ext cx="8416449"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مرفوض من قبل الأمة في اعتقاله، محاكماته، موكبه نحو الجلجثة، الصلب، الدفن وختم القبر حتى يحمل خطايا العالم على الصليب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36EA015D-E9D7-40DE-A59B-FB0E026658C5}"/>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BibleStudyDownloads.org</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ملخصات هذا القسم معتمدة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B9004608-7E18-E730-2265-CE403CC93E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أيام يسوع السبعة الأخيرة</a:t>
            </a:r>
            <a:endParaRPr lang="en-US" altLang="en-US" sz="4000" dirty="0">
              <a:solidFill>
                <a:srgbClr val="FF0000"/>
              </a:solidFill>
              <a:latin typeface="Verdana" panose="020B0604030504040204" pitchFamily="34" charset="0"/>
            </a:endParaRPr>
          </a:p>
        </p:txBody>
      </p:sp>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1 الجمعة</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2000" b="1" dirty="0">
                  <a:solidFill>
                    <a:srgbClr val="990000"/>
                  </a:solidFill>
                  <a:latin typeface="Arial" panose="020B0604020202020204" pitchFamily="34" charset="0"/>
                  <a:cs typeface="Arial" panose="020B0604020202020204" pitchFamily="34" charset="0"/>
                </a:rPr>
                <a:t>وصول يسوع إلى بيت عنيا </a:t>
              </a:r>
              <a:r>
                <a:rPr lang="ar-JO" altLang="en-US" sz="1400" b="1" dirty="0">
                  <a:solidFill>
                    <a:srgbClr val="990000"/>
                  </a:solidFill>
                  <a:latin typeface="Arial" panose="020B0604020202020204" pitchFamily="34" charset="0"/>
                  <a:cs typeface="Arial" panose="020B0604020202020204" pitchFamily="34" charset="0"/>
                </a:rPr>
                <a:t>يو 12: 1</a:t>
              </a:r>
              <a:endParaRPr kumimoji="0" lang="en-US" altLang="en-US" sz="14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2</a:t>
              </a:r>
              <a:r>
                <a:rPr kumimoji="0" lang="ar-JO" altLang="en-US" sz="2000" b="1" u="none" strike="noStrike" kern="1200" cap="none" spc="0" normalizeH="0" noProof="0" dirty="0">
                  <a:ln>
                    <a:noFill/>
                  </a:ln>
                  <a:solidFill>
                    <a:srgbClr val="663300"/>
                  </a:solidFill>
                  <a:effectLst/>
                  <a:uLnTx/>
                  <a:uFillTx/>
                  <a:latin typeface="Verdana" panose="020B0604030504040204" pitchFamily="34" charset="0"/>
                  <a:ea typeface="+mn-ea"/>
                  <a:cs typeface="Arial" panose="020B0604020202020204" pitchFamily="34" charset="0"/>
                </a:rPr>
                <a:t> السبت</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راحة</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0" y="6491288"/>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altLang="en-US" b="1" dirty="0">
                <a:solidFill>
                  <a:srgbClr val="990000"/>
                </a:solidFill>
                <a:latin typeface="Arial" panose="020B0604020202020204" pitchFamily="34" charset="0"/>
                <a:cs typeface="Arial" panose="020B0604020202020204" pitchFamily="34" charset="0"/>
              </a:rPr>
              <a:t>د. ريك مسح العهد الجديد ص64</a:t>
            </a: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414429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blinds(horizontal)">
                                      <p:cBhvr>
                                        <p:cTn id="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12" y="0"/>
            <a:ext cx="7820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a:xfrm>
            <a:off x="0" y="0"/>
            <a:ext cx="9144000" cy="1143000"/>
          </a:xfrm>
        </p:spPr>
        <p:txBody>
          <a:bodyPr/>
          <a:lstStyle/>
          <a:p>
            <a:r>
              <a:rPr lang="ar-JO" altLang="en-US" sz="6000" dirty="0">
                <a:solidFill>
                  <a:schemeClr val="bg1"/>
                </a:solidFill>
                <a:effectLst>
                  <a:glow rad="228600">
                    <a:schemeClr val="accent4">
                      <a:satMod val="175000"/>
                    </a:schemeClr>
                  </a:glow>
                </a:effectLst>
                <a:latin typeface="Verdana" panose="020B0604030504040204" pitchFamily="34" charset="0"/>
              </a:rPr>
              <a:t>ليلة بلا نوم</a:t>
            </a:r>
            <a:endParaRPr lang="en-US" altLang="en-US" sz="6000" dirty="0">
              <a:solidFill>
                <a:schemeClr val="bg1"/>
              </a:solidFill>
              <a:effectLst>
                <a:glow rad="228600">
                  <a:schemeClr val="accent4">
                    <a:satMod val="175000"/>
                  </a:schemeClr>
                </a:glow>
              </a:effectLst>
              <a:latin typeface="Verdana" panose="020B0604030504040204" pitchFamily="34" charset="0"/>
            </a:endParaRPr>
          </a:p>
        </p:txBody>
      </p:sp>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Tree>
    <p:extLst>
      <p:ext uri="{BB962C8B-B14F-4D97-AF65-F5344CB8AC3E}">
        <p14:creationId xmlns:p14="http://schemas.microsoft.com/office/powerpoint/2010/main" val="37172577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ar-JO" altLang="en-US" dirty="0">
                <a:solidFill>
                  <a:schemeClr val="tx1"/>
                </a:solidFill>
                <a:effectLst/>
              </a:rPr>
              <a:t>ضرب يسوع من قبل الحراس</a:t>
            </a:r>
            <a:endParaRPr lang="en-US" altLang="en-US" dirty="0">
              <a:solidFill>
                <a:schemeClr val="tx1"/>
              </a:solidFill>
              <a:effectLst/>
            </a:endParaRP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ar-JO" altLang="en-US" dirty="0">
                <a:solidFill>
                  <a:schemeClr val="bg1"/>
                </a:solidFill>
                <a:latin typeface="Verdana" panose="020B0604030504040204" pitchFamily="34" charset="0"/>
              </a:rPr>
              <a:t>الجلد</a:t>
            </a:r>
            <a:endParaRPr lang="en-US" altLang="en-US" dirty="0">
              <a:solidFill>
                <a:schemeClr val="bg1"/>
              </a:solidFill>
              <a:latin typeface="Verdana" panose="020B0604030504040204" pitchFamily="34" charset="0"/>
            </a:endParaRP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إكليل الشوك</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899" y="990600"/>
            <a:ext cx="486236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المصلوب</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3407679" cy="2185062"/>
          </a:xfrm>
          <a:prstGeom prst="rect">
            <a:avLst/>
          </a:prstGeom>
          <a:noFill/>
        </p:spPr>
        <p:txBody>
          <a:bodyPr wrap="square" lIns="91289" tIns="45645" rIns="91289" bIns="45645">
            <a:spAutoFit/>
          </a:bodyPr>
          <a:lstStyle/>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27: 27-37</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15: 16-25</a:t>
            </a:r>
          </a:p>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23: 26-34</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19: 16-27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4579443"/>
            <a:ext cx="1272612" cy="4187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0" name="Group 9"/>
          <p:cNvGrpSpPr/>
          <p:nvPr/>
        </p:nvGrpSpPr>
        <p:grpSpPr>
          <a:xfrm>
            <a:off x="179512" y="116633"/>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8562C4E0-D0D9-A9AF-E727-366F493BF8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u="none" strike="noStrike" kern="1200" cap="none" spc="0" normalizeH="0" baseline="0" noProof="0" dirty="0">
              <a:ln>
                <a:noFill/>
              </a:ln>
              <a:solidFill>
                <a:srgbClr val="000000"/>
              </a:solidFill>
              <a:effectLst/>
              <a:uLnTx/>
              <a:uFillTx/>
              <a:ea typeface="+mn-ea"/>
            </a:endParaRPr>
          </a:p>
        </p:txBody>
      </p:sp>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2"/>
            <a:ext cx="5105400" cy="2390776"/>
            <a:chOff x="1008" y="2208"/>
            <a:chExt cx="3216" cy="1506"/>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3 الأحد</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الدخول الإنتصاري</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1-11، مرقس 11: 1-11، لو 19: 28-44، يو 12: 12-19</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74638"/>
            <a:ext cx="8229600" cy="639762"/>
          </a:xfrm>
        </p:spPr>
        <p:txBody>
          <a:bodyPr/>
          <a:lstStyle/>
          <a:p>
            <a:r>
              <a:rPr lang="ar-JO" altLang="en-US" sz="4000" dirty="0">
                <a:solidFill>
                  <a:srgbClr val="FF0000"/>
                </a:solidFill>
                <a:latin typeface="Verdana" panose="020B0604030504040204" pitchFamily="34" charset="0"/>
              </a:rPr>
              <a:t>الأحد</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2852954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21"/>
                                        </p:tgtEl>
                                        <p:attrNameLst>
                                          <p:attrName>style.visibility</p:attrName>
                                        </p:attrNameLst>
                                      </p:cBhvr>
                                      <p:to>
                                        <p:strVal val="visible"/>
                                      </p:to>
                                    </p:set>
                                    <p:animEffect transition="in" filter="blinds(horizontal)">
                                      <p:cBhvr>
                                        <p:cTn id="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موكب الجلجثة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31-34، مرقس 15: 20-23، لوقا 23: 26-33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16ب-17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يحاول المسيح حمل صليبه نحو الجلجثة ولكونه غير قادر على ذلك فقد أجبر سمعان القيرواني على حمله في إشارة إلى شدة الضرب الذي تحمله المسيح من الحراس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 موت يسوع دفع ثمن خطايانا </a:t>
            </a:r>
            <a:b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 16ب-42)</a:t>
            </a:r>
            <a:endParaRPr lang="en-US"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3690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Arial" panose="020B0604020202020204" pitchFamily="34" charset="0"/>
                <a:cs typeface="Arial" panose="020B0604020202020204" pitchFamily="34" charset="0"/>
              </a:rPr>
              <a:t>تحركين</a:t>
            </a:r>
            <a:endParaRPr lang="en-US" sz="7200" dirty="0">
              <a:solidFill>
                <a:schemeClr val="bg1"/>
              </a:solidFill>
              <a:latin typeface="Arial" panose="020B0604020202020204" pitchFamily="34" charset="0"/>
              <a:cs typeface="Arial" panose="020B0604020202020204" pitchFamily="34"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الدفن</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حمل صليبه الخاص</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ar-JO" altLang="en-US" sz="6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صليب خشبي</a:t>
            </a:r>
            <a:endPar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735625"/>
      </p:ext>
    </p:extLst>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8B364FA2-27D9-4BCE-66D9-8FCA050A70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الإثنين</a:t>
            </a:r>
            <a:endParaRPr lang="en-US" altLang="en-US" sz="4000" dirty="0">
              <a:solidFill>
                <a:srgbClr val="FF0000"/>
              </a:solidFill>
              <a:latin typeface="Verdana" panose="020B0604030504040204" pitchFamily="34" charset="0"/>
            </a:endParaRPr>
          </a:p>
        </p:txBody>
      </p:sp>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4 الإثنين</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يسوع يطهر الهيكل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10-17، مر 11: 15-18، لو 19: 45-48</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18499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40"/>
                                        </p:tgtEl>
                                        <p:attrNameLst>
                                          <p:attrName>style.visibility</p:attrName>
                                        </p:attrNameLst>
                                      </p:cBhvr>
                                      <p:to>
                                        <p:strVal val="visible"/>
                                      </p:to>
                                    </p:set>
                                    <p:animEffect transition="in" filter="blinds(horizontal)">
                                      <p:cBhvr>
                                        <p:cTn id="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الصلب</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179-181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يصلب المسيح لخطايا العالم بعلامات ترافق موته لتشير أن الشعب قد صلب المسيا نفسه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3" y="1891627"/>
            <a:ext cx="3178142" cy="2477450"/>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9" name="TextBox 8"/>
          <p:cNvSpPr txBox="1"/>
          <p:nvPr/>
        </p:nvSpPr>
        <p:spPr>
          <a:xfrm>
            <a:off x="151823" y="4749134"/>
            <a:ext cx="1291848"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44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A0A8CF36-E174-01E0-64EE-6344A0FCF3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5 الثلاثاء</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المجادلة والأمثال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23-24: 51، مر 11: 27-13: 37، لو 20: 1-21: 36</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015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6 الأربعاء</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يوم راحة</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0"/>
            <a:ext cx="7867934" cy="1064525"/>
          </a:xfrm>
        </p:spPr>
        <p:txBody>
          <a:bodyPr/>
          <a:lstStyle/>
          <a:p>
            <a:r>
              <a:rPr lang="ar-JO" altLang="en-US" sz="4000" dirty="0">
                <a:solidFill>
                  <a:srgbClr val="FF0000"/>
                </a:solidFill>
                <a:latin typeface="Verdana" panose="020B0604030504040204" pitchFamily="34" charset="0"/>
              </a:rPr>
              <a:t>الثلاثاء والأربعاء</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65071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94"/>
                                        </p:tgtEl>
                                        <p:attrNameLst>
                                          <p:attrName>style.visibility</p:attrName>
                                        </p:attrNameLst>
                                      </p:cBhvr>
                                      <p:to>
                                        <p:strVal val="visible"/>
                                      </p:to>
                                    </p:set>
                                    <p:animEffect transition="in" filter="blinds(horizontal)">
                                      <p:cBhvr>
                                        <p:cTn id="7" dur="500"/>
                                        <p:tgtEl>
                                          <p:spTgt spid="17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92"/>
                                        </p:tgtEl>
                                        <p:attrNameLst>
                                          <p:attrName>style.visibility</p:attrName>
                                        </p:attrNameLst>
                                      </p:cBhvr>
                                      <p:to>
                                        <p:strVal val="visible"/>
                                      </p:to>
                                    </p:set>
                                    <p:animEffect transition="in" filter="blinds(horizontal)">
                                      <p:cBhvr>
                                        <p:cTn id="1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9B9528EA-9308-529B-4A2C-D264A88CCF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17875"/>
            <a:chOff x="96" y="1632"/>
            <a:chExt cx="2736" cy="2090"/>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7 الخميس</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 </a:t>
              </a: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عشاء الفصح الأخير</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26: 17-30، مر 14: 12-26، لو 22: 7-23، يو 13: 1-30</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274638"/>
            <a:ext cx="8229600" cy="715962"/>
          </a:xfrm>
        </p:spPr>
        <p:txBody>
          <a:bodyPr/>
          <a:lstStyle/>
          <a:p>
            <a:r>
              <a:rPr lang="ar-JO" altLang="en-US" sz="4000" dirty="0">
                <a:solidFill>
                  <a:srgbClr val="FF0000"/>
                </a:solidFill>
              </a:rPr>
              <a:t>الخميس</a:t>
            </a:r>
            <a:endParaRPr lang="en-US" altLang="en-US" sz="4000" dirty="0">
              <a:solidFill>
                <a:srgbClr val="FF0000"/>
              </a:solidFill>
            </a:endParaRPr>
          </a:p>
        </p:txBody>
      </p:sp>
    </p:spTree>
    <p:extLst>
      <p:ext uri="{BB962C8B-B14F-4D97-AF65-F5344CB8AC3E}">
        <p14:creationId xmlns:p14="http://schemas.microsoft.com/office/powerpoint/2010/main" val="153904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blinds(horizontal)">
                                      <p:cBhvr>
                                        <p:cTn id="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96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ssion Week0001">
            <a:extLst>
              <a:ext uri="{FF2B5EF4-FFF2-40B4-BE49-F238E27FC236}">
                <a16:creationId xmlns:a16="http://schemas.microsoft.com/office/drawing/2014/main" id="{B38071BF-8A5D-253F-7F15-CC6F1139B7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u="none" strike="noStrike" kern="1200" cap="none" spc="0" normalizeH="0" baseline="0" noProof="0" dirty="0">
              <a:ln>
                <a:noFill/>
              </a:ln>
              <a:solidFill>
                <a:srgbClr val="000000"/>
              </a:solidFill>
              <a:effectLst/>
              <a:uLnTx/>
              <a:uFillTx/>
              <a:ea typeface="+mn-ea"/>
            </a:endParaRPr>
          </a:p>
        </p:txBody>
      </p:sp>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89476"/>
            <a:chOff x="384" y="1152"/>
            <a:chExt cx="3312" cy="2954"/>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8 الجمعة</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الصلب / القبر</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27: 1-66، مر 15: 1-47، لو 22: 66-23: 56، يو 18: 28-19: 37</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74638"/>
            <a:ext cx="8229600" cy="792162"/>
          </a:xfrm>
        </p:spPr>
        <p:txBody>
          <a:bodyPr/>
          <a:lstStyle/>
          <a:p>
            <a:r>
              <a:rPr lang="ar-JO" altLang="en-US" dirty="0">
                <a:solidFill>
                  <a:srgbClr val="FF0000"/>
                </a:solidFill>
                <a:latin typeface="Verdana" panose="020B0604030504040204" pitchFamily="34" charset="0"/>
              </a:rPr>
              <a:t>الجمعة</a:t>
            </a:r>
            <a:endParaRPr lang="en-US" altLang="en-US"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256962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blinds(horizontal)">
                                      <p:cBhvr>
                                        <p:cTn id="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مسمر</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ar-JO" altLang="en-US" dirty="0">
                <a:solidFill>
                  <a:schemeClr val="bg2"/>
                </a:solidFill>
                <a:effectLst>
                  <a:outerShdw blurRad="38100" dist="38100" dir="2700000" algn="tl">
                    <a:srgbClr val="000000"/>
                  </a:outerShdw>
                </a:effectLst>
                <a:latin typeface="Verdana" panose="020B0604030504040204" pitchFamily="34" charset="0"/>
              </a:rPr>
              <a:t>مطعون</a:t>
            </a:r>
            <a:endParaRPr lang="en-US" altLang="en-US" dirty="0">
              <a:solidFill>
                <a:schemeClr val="bg2"/>
              </a:solidFill>
              <a:effectLst>
                <a:outerShdw blurRad="38100" dist="38100" dir="2700000" algn="tl">
                  <a:srgbClr val="000000"/>
                </a:outerShdw>
              </a:effectLst>
              <a:latin typeface="Verdana" panose="020B0604030504040204" pitchFamily="34" charset="0"/>
            </a:endParaRP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304800" y="381000"/>
            <a:ext cx="8510588" cy="1325563"/>
          </a:xfrm>
        </p:spPr>
        <p:txBody>
          <a:bodyPr/>
          <a:lstStyle/>
          <a:p>
            <a:r>
              <a:rPr lang="ar-JO" altLang="en-US" dirty="0">
                <a:solidFill>
                  <a:srgbClr val="FF0000"/>
                </a:solidFill>
                <a:effectLst>
                  <a:outerShdw blurRad="38100" dist="38100" dir="2700000" algn="tl">
                    <a:srgbClr val="000000"/>
                  </a:outerShdw>
                </a:effectLst>
                <a:latin typeface="Verdana" panose="020B0604030504040204" pitchFamily="34" charset="0"/>
              </a:rPr>
              <a:t>لماذا اختار أن يتألم؟</a:t>
            </a:r>
            <a:endParaRPr lang="en-US" altLang="en-US" dirty="0">
              <a:solidFill>
                <a:srgbClr val="FF0000"/>
              </a:solidFill>
              <a:effectLst>
                <a:outerShdw blurRad="38100" dist="38100" dir="2700000" algn="tl">
                  <a:srgbClr val="000000"/>
                </a:outerShdw>
              </a:effectLst>
              <a:latin typeface="Verdana" panose="020B0604030504040204" pitchFamily="34" charset="0"/>
            </a:endParaRP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مصلوب عارياً</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ea typeface="ＭＳ Ｐゴシック" charset="0"/>
              </a:rPr>
              <a:t>تحركات يسوع الأخيرة</a:t>
            </a:r>
            <a:endParaRPr lang="en-US" sz="3600" dirty="0">
              <a:solidFill>
                <a:schemeClr val="bg1"/>
              </a:solidFill>
              <a:ea typeface="ＭＳ Ｐゴシック"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اللافتة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7620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2"/>
          <p:cNvSpPr>
            <a:spLocks noGrp="1" noChangeArrowheads="1"/>
          </p:cNvSpPr>
          <p:nvPr>
            <p:ph type="ctrTitle"/>
          </p:nvPr>
        </p:nvSpPr>
        <p:spPr>
          <a:xfrm>
            <a:off x="457200" y="4479925"/>
            <a:ext cx="7772400" cy="1920875"/>
          </a:xfrm>
          <a:solidFill>
            <a:srgbClr val="663300"/>
          </a:solidFill>
        </p:spPr>
        <p:txBody>
          <a:bodyPr/>
          <a:lstStyle/>
          <a:p>
            <a:pPr eaLnBrk="1" hangingPunct="1">
              <a:defRPr/>
            </a:pPr>
            <a:r>
              <a:rPr lang="ar-JO" sz="5400" dirty="0">
                <a:solidFill>
                  <a:schemeClr val="tx1"/>
                </a:solidFill>
                <a:latin typeface="Arial" panose="020B0604020202020204" pitchFamily="34" charset="0"/>
                <a:ea typeface="ＭＳ Ｐゴシック" charset="0"/>
                <a:cs typeface="Arial" panose="020B0604020202020204" pitchFamily="34" charset="0"/>
              </a:rPr>
              <a:t>أين حدث موت وقيامة المسيح؟</a:t>
            </a:r>
            <a:endParaRPr lang="en-US" sz="5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4985" name="Text Box 9"/>
          <p:cNvSpPr txBox="1">
            <a:spLocks noChangeArrowheads="1"/>
          </p:cNvSpPr>
          <p:nvPr/>
        </p:nvSpPr>
        <p:spPr bwMode="auto">
          <a:xfrm>
            <a:off x="228600" y="228600"/>
            <a:ext cx="2701381"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موقعين مقترحين:</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4986" name="Text Box 10"/>
          <p:cNvSpPr txBox="1">
            <a:spLocks noChangeArrowheads="1"/>
          </p:cNvSpPr>
          <p:nvPr/>
        </p:nvSpPr>
        <p:spPr bwMode="auto">
          <a:xfrm>
            <a:off x="609600" y="1447800"/>
            <a:ext cx="3925614"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قبر البستان (1867)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4215" name="Text Box 11"/>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114</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54989" name="Text Box 13"/>
          <p:cNvSpPr txBox="1">
            <a:spLocks noChangeArrowheads="1"/>
          </p:cNvSpPr>
          <p:nvPr/>
        </p:nvSpPr>
        <p:spPr bwMode="auto">
          <a:xfrm>
            <a:off x="609600" y="3048000"/>
            <a:ext cx="3874122"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1"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القبر المقدس </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320)</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Line 7">
            <a:extLst>
              <a:ext uri="{FF2B5EF4-FFF2-40B4-BE49-F238E27FC236}">
                <a16:creationId xmlns:a16="http://schemas.microsoft.com/office/drawing/2014/main" id="{912769D1-5655-4E9F-FEB5-F193D23CAD2C}"/>
              </a:ext>
            </a:extLst>
          </p:cNvPr>
          <p:cNvSpPr>
            <a:spLocks noChangeShapeType="1"/>
          </p:cNvSpPr>
          <p:nvPr/>
        </p:nvSpPr>
        <p:spPr bwMode="auto">
          <a:xfrm flipV="1">
            <a:off x="4573314" y="3352800"/>
            <a:ext cx="985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8">
            <a:extLst>
              <a:ext uri="{FF2B5EF4-FFF2-40B4-BE49-F238E27FC236}">
                <a16:creationId xmlns:a16="http://schemas.microsoft.com/office/drawing/2014/main" id="{F012D2C2-741A-03BF-6DDA-78ECFCF28E64}"/>
              </a:ext>
            </a:extLst>
          </p:cNvPr>
          <p:cNvSpPr>
            <a:spLocks noChangeShapeType="1"/>
          </p:cNvSpPr>
          <p:nvPr/>
        </p:nvSpPr>
        <p:spPr bwMode="auto">
          <a:xfrm flipV="1">
            <a:off x="4573314" y="1752600"/>
            <a:ext cx="1366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85"/>
                                        </p:tgtEl>
                                        <p:attrNameLst>
                                          <p:attrName>style.visibility</p:attrName>
                                        </p:attrNameLst>
                                      </p:cBhvr>
                                      <p:to>
                                        <p:strVal val="visible"/>
                                      </p:to>
                                    </p:set>
                                    <p:animEffect transition="in" filter="wipe(left)">
                                      <p:cBhvr>
                                        <p:cTn id="7" dur="500"/>
                                        <p:tgtEl>
                                          <p:spTgt spid="254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89"/>
                                        </p:tgtEl>
                                        <p:attrNameLst>
                                          <p:attrName>style.visibility</p:attrName>
                                        </p:attrNameLst>
                                      </p:cBhvr>
                                      <p:to>
                                        <p:strVal val="visible"/>
                                      </p:to>
                                    </p:set>
                                    <p:animEffect transition="in" filter="wipe(left)">
                                      <p:cBhvr>
                                        <p:cTn id="12" dur="500"/>
                                        <p:tgtEl>
                                          <p:spTgt spid="2549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986"/>
                                        </p:tgtEl>
                                        <p:attrNameLst>
                                          <p:attrName>style.visibility</p:attrName>
                                        </p:attrNameLst>
                                      </p:cBhvr>
                                      <p:to>
                                        <p:strVal val="visible"/>
                                      </p:to>
                                    </p:set>
                                    <p:animEffect transition="in" filter="wipe(left)">
                                      <p:cBhvr>
                                        <p:cTn id="17" dur="500"/>
                                        <p:tgtEl>
                                          <p:spTgt spid="254986"/>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Holy Sepulchre painting 1862 Werne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3975" y="0"/>
            <a:ext cx="48895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061" name="Picture 13" descr="ladder at Holy Sepulchre2"/>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675188" y="0"/>
            <a:ext cx="45450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0" name="Rectangle 2"/>
          <p:cNvSpPr>
            <a:spLocks noGrp="1" noChangeArrowheads="1"/>
          </p:cNvSpPr>
          <p:nvPr>
            <p:ph type="ctrTitle"/>
          </p:nvPr>
        </p:nvSpPr>
        <p:spPr>
          <a:xfrm>
            <a:off x="323528" y="116632"/>
            <a:ext cx="8077200" cy="1112168"/>
          </a:xfrm>
        </p:spPr>
        <p:txBody>
          <a:bodyPr/>
          <a:lstStyle/>
          <a:p>
            <a:pPr eaLnBrk="1" hangingPunct="1">
              <a:defRPr/>
            </a:pPr>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وكنيسة القبر المقدس</a:t>
            </a:r>
            <a:endParaRPr lang="en-US"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58051" name="Rectangle 3"/>
          <p:cNvSpPr>
            <a:spLocks noGrp="1" noChangeArrowheads="1"/>
          </p:cNvSpPr>
          <p:nvPr>
            <p:ph type="subTitle" idx="1"/>
          </p:nvPr>
        </p:nvSpPr>
        <p:spPr>
          <a:xfrm>
            <a:off x="-76200" y="6248400"/>
            <a:ext cx="4724400" cy="609600"/>
          </a:xfrm>
        </p:spPr>
        <p:txBody>
          <a:bodyPr/>
          <a:lstStyle/>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رسم ويرنر، 1862</a:t>
            </a:r>
            <a:endParaRPr lang="en-US" b="1" dirty="0">
              <a:latin typeface="Arial" panose="020B0604020202020204" pitchFamily="34" charset="0"/>
              <a:ea typeface="ＭＳ Ｐゴシック" charset="0"/>
              <a:cs typeface="Arial" panose="020B0604020202020204" pitchFamily="34" charset="0"/>
            </a:endParaRPr>
          </a:p>
        </p:txBody>
      </p:sp>
      <p:sp>
        <p:nvSpPr>
          <p:cNvPr id="96261" name="Text Box 14"/>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125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ssolve">
                                      <p:cBhvr>
                                        <p:cTn id="7" dur="2000"/>
                                        <p:tgtEl>
                                          <p:spTgt spid="258050"/>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58051">
                                            <p:txEl>
                                              <p:pRg st="0" end="0"/>
                                            </p:txEl>
                                          </p:spTgt>
                                        </p:tgtEl>
                                        <p:attrNameLst>
                                          <p:attrName>style.visibility</p:attrName>
                                        </p:attrNameLst>
                                      </p:cBhvr>
                                      <p:to>
                                        <p:strVal val="visible"/>
                                      </p:to>
                                    </p:set>
                                    <p:animEffect transition="in" filter="dissolve">
                                      <p:cBhvr>
                                        <p:cTn id="11" dur="2000"/>
                                        <p:tgtEl>
                                          <p:spTgt spid="258051">
                                            <p:txEl>
                                              <p:pRg st="0" end="0"/>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dissolve">
                                      <p:cBhvr>
                                        <p:cTn id="15" dur="2000"/>
                                        <p:tgtEl>
                                          <p:spTgt spid="258054"/>
                                        </p:tgtEl>
                                      </p:cBhvr>
                                    </p:animEffect>
                                  </p:childTnLst>
                                </p:cTn>
                              </p:par>
                            </p:childTnLst>
                          </p:cTn>
                        </p:par>
                        <p:par>
                          <p:cTn id="16" fill="hold" nodeType="afterGroup">
                            <p:stCondLst>
                              <p:cond delay="6000"/>
                            </p:stCondLst>
                            <p:childTnLst>
                              <p:par>
                                <p:cTn id="17" presetID="9" presetClass="entr" presetSubtype="0" fill="hold" nodeType="afterEffect">
                                  <p:stCondLst>
                                    <p:cond delay="0"/>
                                  </p:stCondLst>
                                  <p:childTnLst>
                                    <p:set>
                                      <p:cBhvr>
                                        <p:cTn id="18" dur="1" fill="hold">
                                          <p:stCondLst>
                                            <p:cond delay="0"/>
                                          </p:stCondLst>
                                        </p:cTn>
                                        <p:tgtEl>
                                          <p:spTgt spid="258061"/>
                                        </p:tgtEl>
                                        <p:attrNameLst>
                                          <p:attrName>style.visibility</p:attrName>
                                        </p:attrNameLst>
                                      </p:cBhvr>
                                      <p:to>
                                        <p:strVal val="visible"/>
                                      </p:to>
                                    </p:set>
                                    <p:animEffect transition="in" filter="dissolve">
                                      <p:cBhvr>
                                        <p:cTn id="19" dur="2000"/>
                                        <p:tgtEl>
                                          <p:spTgt spid="25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5715000" y="4495800"/>
            <a:ext cx="3352800" cy="23622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نظرة على الداخل</a:t>
            </a:r>
            <a:endParaRPr lang="en-US" sz="5400" dirty="0">
              <a:latin typeface="Arial" panose="020B0604020202020204" pitchFamily="34" charset="0"/>
              <a:ea typeface="ＭＳ Ｐゴシック" charset="0"/>
              <a:cs typeface="Arial" panose="020B0604020202020204" pitchFamily="34" charset="0"/>
            </a:endParaRPr>
          </a:p>
        </p:txBody>
      </p:sp>
      <p:pic>
        <p:nvPicPr>
          <p:cNvPr id="98306" name="Picture 4" descr="Holy Sepulchre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4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7" name="Picture 8" descr="Holy Sepulch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838200"/>
            <a:ext cx="4572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8" name="Text Box 11"/>
          <p:cNvSpPr txBox="1">
            <a:spLocks noChangeArrowheads="1"/>
          </p:cNvSpPr>
          <p:nvPr/>
        </p:nvSpPr>
        <p:spPr bwMode="auto">
          <a:xfrm>
            <a:off x="8382271" y="7203"/>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أسبوع يسوع الأخير</a:t>
            </a:r>
            <a:endParaRPr lang="en-US" altLang="en-US" dirty="0">
              <a:solidFill>
                <a:srgbClr val="FFFF00"/>
              </a:solidFill>
              <a:latin typeface="Arial" panose="020B0604020202020204" pitchFamily="34" charset="0"/>
            </a:endParaRP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lgn="r" rtl="1"/>
            <a:r>
              <a:rPr lang="ar-JO" altLang="en-US" sz="2800" dirty="0">
                <a:latin typeface="Arial" panose="020B0604020202020204" pitchFamily="34" charset="0"/>
              </a:rPr>
              <a:t>السبت : المسح في بيت عنيا</a:t>
            </a:r>
            <a:endParaRPr lang="en-US" altLang="en-US" sz="2800" dirty="0">
              <a:latin typeface="Arial" panose="020B0604020202020204" pitchFamily="34" charset="0"/>
            </a:endParaRPr>
          </a:p>
          <a:p>
            <a:pPr marL="533400" indent="-533400" algn="r" rtl="1"/>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الأحد : الإنتصار</a:t>
            </a:r>
            <a:endParaRPr lang="en-US" altLang="en-US" sz="2800" dirty="0">
              <a:latin typeface="Arial" panose="020B0604020202020204" pitchFamily="34" charset="0"/>
            </a:endParaRPr>
          </a:p>
          <a:p>
            <a:pPr marL="533400" indent="-533400" algn="r" rtl="1">
              <a:buFont typeface="Wingdings" panose="05000000000000000000" pitchFamily="2" charset="2"/>
              <a:buNone/>
            </a:pPr>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الإثنين : تطهير الهيكل</a:t>
            </a:r>
            <a:endParaRPr lang="en-US" altLang="en-US" sz="2800" dirty="0">
              <a:latin typeface="Arial" panose="020B0604020202020204" pitchFamily="34" charset="0"/>
            </a:endParaRP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pPr algn="r" rtl="1"/>
            <a:r>
              <a:rPr lang="ar-JO" altLang="en-US" sz="2800" dirty="0">
                <a:latin typeface="Arial" panose="020B0604020202020204" pitchFamily="34" charset="0"/>
              </a:rPr>
              <a:t>الثلاثاء : التعليم</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الأربعاء :؟</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الخميس : الفصح</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الجمعة : المحاكمات والموت</a:t>
            </a:r>
            <a:endParaRPr lang="en-US" altLang="en-US" sz="2800" dirty="0">
              <a:latin typeface="Arial" panose="020B0604020202020204" pitchFamily="34" charset="0"/>
            </a:endParaRP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315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6248400" y="274638"/>
            <a:ext cx="2438400" cy="3382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المسيح</a:t>
            </a:r>
            <a:endParaRPr lang="en-US" dirty="0">
              <a:latin typeface="Arial" panose="020B0604020202020204" pitchFamily="34" charset="0"/>
              <a:ea typeface="ＭＳ Ｐゴシック" charset="0"/>
              <a:cs typeface="Arial" panose="020B0604020202020204" pitchFamily="34" charset="0"/>
            </a:endParaRPr>
          </a:p>
        </p:txBody>
      </p:sp>
      <p:pic>
        <p:nvPicPr>
          <p:cNvPr id="100354" name="Picture 4" descr="sepul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0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oly Sepulcher Calv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38" y="0"/>
            <a:ext cx="9266238"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5257800" y="1219200"/>
            <a:ext cx="4419600" cy="1616075"/>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a:t>
            </a:r>
            <a:endParaRPr lang="en-US"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jesus%20sl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3929"/>
            <a:ext cx="9220200" cy="611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ctrTitle"/>
          </p:nvPr>
        </p:nvSpPr>
        <p:spPr>
          <a:xfrm>
            <a:off x="539552" y="0"/>
            <a:ext cx="8147248" cy="7620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بلاطة يسوع</a:t>
            </a:r>
            <a:endParaRPr lang="en-US" sz="54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228600" y="-76200"/>
            <a:ext cx="4953000" cy="8382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جلجثة غوردون</a:t>
            </a:r>
            <a:endParaRPr lang="en-US" dirty="0">
              <a:latin typeface="Arial" panose="020B0604020202020204" pitchFamily="34" charset="0"/>
              <a:ea typeface="ＭＳ Ｐゴシック" charset="0"/>
              <a:cs typeface="Arial" panose="020B0604020202020204" pitchFamily="34" charset="0"/>
            </a:endParaRPr>
          </a:p>
        </p:txBody>
      </p:sp>
      <p:pic>
        <p:nvPicPr>
          <p:cNvPr id="106498" name="Picture 6" descr="skull-c-hl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5410200" y="274638"/>
            <a:ext cx="3276600" cy="20113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1123"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latin typeface="Arial" panose="020B0604020202020204" pitchFamily="34" charset="0"/>
              <a:ea typeface="+mn-ea"/>
              <a:cs typeface="Arial" panose="020B0604020202020204" pitchFamily="34" charset="0"/>
            </a:endParaRPr>
          </a:p>
        </p:txBody>
      </p:sp>
      <p:pic>
        <p:nvPicPr>
          <p:cNvPr id="108547" name="Picture 11" descr="Gordons Garden 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2213" y="2438400"/>
            <a:ext cx="6681787"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8" name="Picture 4" descr="Garden Tomb exteri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35588"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33" name="Text Box 13"/>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154</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716915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Rectangle 2"/>
          <p:cNvSpPr>
            <a:spLocks noGrp="1" noRot="1" noChangeArrowheads="1"/>
          </p:cNvSpPr>
          <p:nvPr>
            <p:ph type="title"/>
          </p:nvPr>
        </p:nvSpPr>
        <p:spPr>
          <a:xfrm>
            <a:off x="6934200" y="274638"/>
            <a:ext cx="2209800" cy="2620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مدخل صغير</a:t>
            </a:r>
            <a:endParaRPr lang="en-US" dirty="0">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90E176D-73D8-B62F-73A4-21645E2603A4}"/>
              </a:ext>
            </a:extLst>
          </p:cNvPr>
          <p:cNvSpPr txBox="1">
            <a:spLocks noRot="1" noChangeArrowheads="1"/>
          </p:cNvSpPr>
          <p:nvPr/>
        </p:nvSpPr>
        <p:spPr bwMode="auto">
          <a:xfrm>
            <a:off x="-297448" y="6356555"/>
            <a:ext cx="7101696" cy="532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مدخل صغير</a:t>
            </a:r>
            <a:endParaRPr kumimoji="0" lang="en-US" sz="4400" b="1" i="0" u="none" strike="noStrike" kern="0" cap="none" spc="0" normalizeH="0" baseline="0" noProof="0" dirty="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5867400" y="274638"/>
            <a:ext cx="2819400" cy="20875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نظرة خاطفة إلى الداخل ....</a:t>
            </a:r>
            <a:endParaRPr lang="en-US" dirty="0">
              <a:latin typeface="Arial" panose="020B0604020202020204" pitchFamily="34" charset="0"/>
              <a:ea typeface="ＭＳ Ｐゴシック" charset="0"/>
              <a:cs typeface="Arial" panose="020B0604020202020204" pitchFamily="34" charset="0"/>
            </a:endParaRPr>
          </a:p>
        </p:txBody>
      </p:sp>
      <p:sp>
        <p:nvSpPr>
          <p:cNvPr id="265219"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12643" name="Picture 4" descr="Garden Tomb interi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913" y="2438400"/>
            <a:ext cx="616108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4" name="Picture 6" descr="Garden To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84788"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34"/>
            <a:ext cx="9144000" cy="6866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6" name="Rectangle 2"/>
          <p:cNvSpPr>
            <a:spLocks noGrp="1" noRot="1" noChangeArrowheads="1"/>
          </p:cNvSpPr>
          <p:nvPr>
            <p:ph type="title"/>
          </p:nvPr>
        </p:nvSpPr>
        <p:spPr>
          <a:xfrm>
            <a:off x="304800" y="2057400"/>
            <a:ext cx="4876800" cy="65563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محيط 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2149" name="Text Box 5"/>
          <p:cNvSpPr txBox="1">
            <a:spLocks noChangeArrowheads="1"/>
          </p:cNvSpPr>
          <p:nvPr/>
        </p:nvSpPr>
        <p:spPr bwMode="auto">
          <a:xfrm>
            <a:off x="5927725" y="-9525"/>
            <a:ext cx="1080745"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القبور</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2151" name="Text Box 7"/>
          <p:cNvSpPr txBox="1">
            <a:spLocks noChangeArrowheads="1"/>
          </p:cNvSpPr>
          <p:nvPr/>
        </p:nvSpPr>
        <p:spPr bwMode="auto">
          <a:xfrm>
            <a:off x="5638800" y="5715000"/>
            <a:ext cx="2510624"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معصرة الزيتون</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AutoShape 6">
            <a:extLst>
              <a:ext uri="{FF2B5EF4-FFF2-40B4-BE49-F238E27FC236}">
                <a16:creationId xmlns:a16="http://schemas.microsoft.com/office/drawing/2014/main" id="{C7C974C4-C0BF-3580-BDF4-57AEBF9DC5AE}"/>
              </a:ext>
            </a:extLst>
          </p:cNvPr>
          <p:cNvSpPr>
            <a:spLocks noChangeArrowheads="1"/>
          </p:cNvSpPr>
          <p:nvPr/>
        </p:nvSpPr>
        <p:spPr bwMode="auto">
          <a:xfrm rot="1249859">
            <a:off x="7467600" y="381000"/>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3" name="AutoShape 8">
            <a:extLst>
              <a:ext uri="{FF2B5EF4-FFF2-40B4-BE49-F238E27FC236}">
                <a16:creationId xmlns:a16="http://schemas.microsoft.com/office/drawing/2014/main" id="{77C8890D-448A-A3DB-C85F-FFF3A57236AF}"/>
              </a:ext>
            </a:extLst>
          </p:cNvPr>
          <p:cNvSpPr>
            <a:spLocks noChangeArrowheads="1"/>
          </p:cNvSpPr>
          <p:nvPr/>
        </p:nvSpPr>
        <p:spPr bwMode="auto">
          <a:xfrm rot="1249859">
            <a:off x="7924800" y="6105525"/>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a:xfrm>
            <a:off x="4876800" y="609600"/>
            <a:ext cx="4267200" cy="2209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دعم قبر الحديقة باعتباره قبر المسيح </a:t>
            </a:r>
            <a:endParaRPr lang="en-US" dirty="0">
              <a:latin typeface="Arial" panose="020B0604020202020204" pitchFamily="34" charset="0"/>
              <a:ea typeface="ＭＳ Ｐゴシック" charset="0"/>
              <a:cs typeface="Arial" panose="020B0604020202020204" pitchFamily="34" charset="0"/>
            </a:endParaRPr>
          </a:p>
        </p:txBody>
      </p:sp>
      <p:pic>
        <p:nvPicPr>
          <p:cNvPr id="116739" name="Picture 5" descr="thegarden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4" name="Text Box 6"/>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rcoal" charset="0"/>
                <a:ea typeface="ＭＳ Ｐゴシック" charset="0"/>
              </a:rPr>
              <a:t>155</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rcoal"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a:xfrm>
            <a:off x="696036" y="304800"/>
            <a:ext cx="7914564"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pPr algn="r" rtl="1"/>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بعد غروب الشمس</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 الجمعة</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وقت الليل</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lgn="r" rtl="1">
              <a:buFont typeface="Wingdings" panose="05000000000000000000" pitchFamily="2" charset="2"/>
              <a:buNone/>
            </a:pPr>
            <a:r>
              <a:rPr lang="ar-JO" altLang="en-US" sz="2400" dirty="0">
                <a:latin typeface="Arial" panose="020B0604020202020204" pitchFamily="34" charset="0"/>
              </a:rPr>
              <a:t>العشاء الأخير</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الصلاة في البستان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الخيانة</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الحبس</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استجواب أمام حنان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المحاكمة أمام قيافا</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إنكار بطرس</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a:latin typeface="Garamond" charset="0"/>
                <a:ea typeface="ＭＳ Ｐゴシック" charset="0"/>
                <a:cs typeface="ＭＳ Ｐゴシック" charset="0"/>
              </a:rPr>
              <a:t>Significance to Christians</a:t>
            </a:r>
          </a:p>
        </p:txBody>
      </p:sp>
      <p:pic>
        <p:nvPicPr>
          <p:cNvPr id="118786"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152400" y="228600"/>
            <a:ext cx="3124200" cy="1200329"/>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أهمية أورشليم بالنسبة للمسيحيين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4938" name="Text Box 10"/>
          <p:cNvSpPr txBox="1">
            <a:spLocks noChangeArrowheads="1"/>
          </p:cNvSpPr>
          <p:nvPr/>
        </p:nvSpPr>
        <p:spPr bwMode="auto">
          <a:xfrm>
            <a:off x="152400" y="2362200"/>
            <a:ext cx="2979440"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موت المسيح</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القيامة</a:t>
            </a: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ولادة الكنيسة</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الكنيسة الأم</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t" latinLnBrk="0" hangingPunct="0">
              <a:lnSpc>
                <a:spcPct val="100000"/>
              </a:lnSpc>
              <a:spcBef>
                <a:spcPct val="50000"/>
              </a:spcBef>
              <a:spcAft>
                <a:spcPct val="0"/>
              </a:spcAft>
              <a:buClrTx/>
              <a:buSzTx/>
              <a:buFontTx/>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عودة المسيح</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939" name="AutoShape 11"/>
          <p:cNvSpPr>
            <a:spLocks/>
          </p:cNvSpPr>
          <p:nvPr/>
        </p:nvSpPr>
        <p:spPr bwMode="auto">
          <a:xfrm>
            <a:off x="3352800" y="2362200"/>
            <a:ext cx="381000" cy="15240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18794" name="Text Box 17"/>
          <p:cNvSpPr txBox="1">
            <a:spLocks noChangeArrowheads="1"/>
          </p:cNvSpPr>
          <p:nvPr/>
        </p:nvSpPr>
        <p:spPr bwMode="auto">
          <a:xfrm>
            <a:off x="8244408" y="152400"/>
            <a:ext cx="894830" cy="461665"/>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114</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 name="Line 12">
            <a:extLst>
              <a:ext uri="{FF2B5EF4-FFF2-40B4-BE49-F238E27FC236}">
                <a16:creationId xmlns:a16="http://schemas.microsoft.com/office/drawing/2014/main" id="{A2DB6663-517F-07C1-D9C4-4B31D99B3574}"/>
              </a:ext>
            </a:extLst>
          </p:cNvPr>
          <p:cNvSpPr>
            <a:spLocks noChangeShapeType="1"/>
          </p:cNvSpPr>
          <p:nvPr/>
        </p:nvSpPr>
        <p:spPr bwMode="auto">
          <a:xfrm>
            <a:off x="3810000" y="3124200"/>
            <a:ext cx="1828800" cy="228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13">
            <a:extLst>
              <a:ext uri="{FF2B5EF4-FFF2-40B4-BE49-F238E27FC236}">
                <a16:creationId xmlns:a16="http://schemas.microsoft.com/office/drawing/2014/main" id="{674C96C5-319A-1723-DAD9-AB44F39A6A7F}"/>
              </a:ext>
            </a:extLst>
          </p:cNvPr>
          <p:cNvSpPr>
            <a:spLocks noChangeShapeType="1"/>
          </p:cNvSpPr>
          <p:nvPr/>
        </p:nvSpPr>
        <p:spPr bwMode="auto">
          <a:xfrm flipV="1">
            <a:off x="3810000" y="1752600"/>
            <a:ext cx="2209800" cy="1371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ine 14">
            <a:extLst>
              <a:ext uri="{FF2B5EF4-FFF2-40B4-BE49-F238E27FC236}">
                <a16:creationId xmlns:a16="http://schemas.microsoft.com/office/drawing/2014/main" id="{C7E7D7B4-71F9-25D5-517F-CA83552EA8BB}"/>
              </a:ext>
            </a:extLst>
          </p:cNvPr>
          <p:cNvSpPr>
            <a:spLocks noChangeShapeType="1"/>
          </p:cNvSpPr>
          <p:nvPr/>
        </p:nvSpPr>
        <p:spPr bwMode="auto">
          <a:xfrm>
            <a:off x="3429000" y="4293096"/>
            <a:ext cx="2590800" cy="381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Line 15">
            <a:extLst>
              <a:ext uri="{FF2B5EF4-FFF2-40B4-BE49-F238E27FC236}">
                <a16:creationId xmlns:a16="http://schemas.microsoft.com/office/drawing/2014/main" id="{B04C7777-F99C-05DF-9944-68EA3A320F7A}"/>
              </a:ext>
            </a:extLst>
          </p:cNvPr>
          <p:cNvSpPr>
            <a:spLocks noChangeShapeType="1"/>
          </p:cNvSpPr>
          <p:nvPr/>
        </p:nvSpPr>
        <p:spPr bwMode="auto">
          <a:xfrm flipV="1">
            <a:off x="3657600" y="3657600"/>
            <a:ext cx="5486400" cy="2286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5826" name="Picture 2" descr="John 19.23 Soldiers Divide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عمامة - صنادل - روب </a:t>
            </a:r>
          </a:p>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لباس خارجي - حزام</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5 أشياء للإقتسام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45962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7874" name="Picture 2" descr="John 19.24 Dice for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يقتسمون ثيابي بينهم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وعلى لباسي يقترعون</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22462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الساعات الثلاثة الأولى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35-44، مرقس 15: 24-32، لوقا 23: 34-43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18-27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المسيح على الصليب في الساعات الثلاثة الأولى قال ثلاث عبارات تشير إلى غفرانه لمعذبيه وخلاص الل</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الذي كان إلى جانبه وتسليم مسؤولية أمه مريم</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ليوحنا، وهذا يشير إلى اهتمامه بالآخرين حتى مع اقتراب الموت</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9857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a:xfrm>
            <a:off x="0" y="1600200"/>
            <a:ext cx="9144000" cy="4530725"/>
          </a:xfrm>
        </p:spPr>
        <p:txBody>
          <a:bodyPr/>
          <a:lstStyle/>
          <a:p>
            <a:pPr marL="609600" indent="-609600" algn="r">
              <a:buNone/>
            </a:pPr>
            <a:r>
              <a:rPr lang="ar-JO" altLang="en-US" dirty="0"/>
              <a:t>1. يا أبتاه اغفر لهم لأنهم لا يعلمون ما يفعلون (لوقا 23: 34)</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2. الحق أقول لك إنك اليوم تكون معي في الفردوس (لوقا 23: 43)</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3. يا امرأة هوذا ابنك ... هوذا أمك (يوحنا 19: 27)</a:t>
            </a:r>
            <a:endParaRPr lang="en-US" altLang="en-US" dirty="0"/>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بلومبيرغ، 347-48</a:t>
            </a:r>
            <a:endPar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الإعتناء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الثلاث ساعات التالية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45-50، مرقس 15: 33-37، لوقا 23: 44، 46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28-30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بينما كان على الصليب في الثلاث ساعات التالية قال المسيح ثلاث عبارات قبل موته مما يشير إلى انفصاله عن الآب بينما يحمل خطية الإنسان، وعطشه تتميماً لمزمور 15 : 22، والإعلان أن موته دفع ثمن خطية الجنس البشري بأكمله وباعتباره الذبيحة النهائية، وهذا يشير إلى سيادته على موته في أن حياته لم تؤخد منه ولكنه قدمها اختيارياً</a:t>
            </a:r>
          </a:p>
          <a:p>
            <a:pPr lvl="0" algn="ctr" defTabSz="914400" fontAlgn="base">
              <a:spcBef>
                <a:spcPct val="20000"/>
              </a:spcBef>
              <a:buClr>
                <a:srgbClr val="FFCC00"/>
              </a:buClr>
              <a:buSzPct val="70000"/>
              <a:defRPr/>
            </a:pPr>
            <a:endParaRPr kumimoji="0" lang="ar-JO" sz="24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93402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a:xfrm>
            <a:off x="491319" y="304800"/>
            <a:ext cx="8119281"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gn="r" rtl="1">
              <a:lnSpc>
                <a:spcPct val="90000"/>
              </a:lnSpc>
            </a:pPr>
            <a:r>
              <a:rPr lang="ar-JO" altLang="en-US" sz="2000" dirty="0">
                <a:latin typeface="Arial" panose="020B0604020202020204" pitchFamily="34" charset="0"/>
              </a:rPr>
              <a:t>الجمعة</a:t>
            </a:r>
            <a:r>
              <a:rPr lang="en-US" altLang="en-US" sz="2000" dirty="0">
                <a:latin typeface="Arial" panose="020B0604020202020204" pitchFamily="34" charset="0"/>
              </a:rPr>
              <a:t>------------------</a:t>
            </a:r>
          </a:p>
          <a:p>
            <a:pPr algn="r" rtl="1">
              <a:lnSpc>
                <a:spcPct val="90000"/>
              </a:lnSpc>
              <a:buFont typeface="Wingdings" panose="05000000000000000000" pitchFamily="2" charset="2"/>
              <a:buNone/>
            </a:pPr>
            <a:r>
              <a:rPr lang="ar-JO" altLang="en-US" sz="1600" dirty="0">
                <a:latin typeface="Arial" panose="020B0604020202020204" pitchFamily="34" charset="0"/>
              </a:rPr>
              <a:t>الصباح الباكر</a:t>
            </a: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pPr>
            <a:r>
              <a:rPr lang="ar-JO" altLang="en-US" sz="2000" dirty="0">
                <a:latin typeface="Arial" panose="020B0604020202020204" pitchFamily="34" charset="0"/>
              </a:rPr>
              <a:t>فترة الظهيرة</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ما بعد الظهر</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قرب غروب الشمس</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p:txBody>
          <a:bodyPr/>
          <a:lstStyle/>
          <a:p>
            <a:pPr algn="r" rtl="1">
              <a:lnSpc>
                <a:spcPct val="90000"/>
              </a:lnSpc>
              <a:buFont typeface="Wingdings" panose="05000000000000000000" pitchFamily="2" charset="2"/>
              <a:buNone/>
            </a:pPr>
            <a:r>
              <a:rPr lang="ar-JO" altLang="en-US" sz="2000" dirty="0">
                <a:latin typeface="Arial" panose="020B0604020202020204" pitchFamily="34" charset="0"/>
              </a:rPr>
              <a:t>اكتمال مجمع السنهدريم</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المداولات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استجواب أمام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هيرودس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العودة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تسمير يسوع على الصليب</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يموت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يدفن</a:t>
            </a:r>
            <a:endParaRPr lang="en-US" altLang="en-US" sz="2000" dirty="0">
              <a:latin typeface="Arial" panose="020B0604020202020204" pitchFamily="34" charset="0"/>
            </a:endParaRP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5" end="5"/>
                                            </p:txEl>
                                          </p:spTgt>
                                        </p:tgtEl>
                                        <p:attrNameLst>
                                          <p:attrName>style.visibility</p:attrName>
                                        </p:attrNameLst>
                                      </p:cBhvr>
                                      <p:to>
                                        <p:strVal val="visible"/>
                                      </p:to>
                                    </p:set>
                                    <p:animEffect transition="in" filter="checkerboard(across)">
                                      <p:cBhvr>
                                        <p:cTn id="39" dur="500"/>
                                        <p:tgtEl>
                                          <p:spTgt spid="191493">
                                            <p:txEl>
                                              <p:pRg st="5" end="5"/>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42" dur="500"/>
                                        <p:tgtEl>
                                          <p:spTgt spid="191493">
                                            <p:txEl>
                                              <p:pRg st="7" end="7"/>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5" dur="500"/>
                                        <p:tgtEl>
                                          <p:spTgt spid="19149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8"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21104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lgn="r">
              <a:buNone/>
            </a:pPr>
            <a:r>
              <a:rPr lang="ar-JO" altLang="en-US" sz="2800" dirty="0"/>
              <a:t>4. إلهي إلهي لماذا تركتني (مرقس 15: 34)</a:t>
            </a:r>
            <a:endParaRPr lang="en-US" altLang="en-US" sz="2800" dirty="0"/>
          </a:p>
          <a:p>
            <a:pPr marL="533400" indent="-533400">
              <a:buNone/>
            </a:pPr>
            <a:endParaRPr lang="en-US" altLang="en-US" sz="2800" dirty="0"/>
          </a:p>
          <a:p>
            <a:pPr marL="533400" indent="-533400" algn="r">
              <a:buNone/>
            </a:pPr>
            <a:r>
              <a:rPr lang="ar-JO" altLang="en-US" sz="2800" dirty="0"/>
              <a:t>5. أنا عطشان (يوحنا 19: 28)</a:t>
            </a:r>
            <a:endParaRPr lang="en-US" altLang="en-US" sz="2800" dirty="0"/>
          </a:p>
          <a:p>
            <a:pPr marL="533400" indent="-533400">
              <a:buNone/>
            </a:pPr>
            <a:endParaRPr lang="en-US" altLang="en-US" sz="2800" dirty="0"/>
          </a:p>
          <a:p>
            <a:pPr marL="533400" indent="-533400" algn="r">
              <a:buNone/>
            </a:pPr>
            <a:r>
              <a:rPr lang="ar-JO" altLang="en-US" sz="2800" dirty="0"/>
              <a:t>6. قد أكمل (يوحنا 19: 30)</a:t>
            </a:r>
            <a:endParaRPr lang="en-US" altLang="en-US" sz="2800" dirty="0"/>
          </a:p>
          <a:p>
            <a:pPr marL="533400" indent="-533400">
              <a:buFont typeface="Wingdings" panose="05000000000000000000" pitchFamily="2" charset="2"/>
              <a:buAutoNum type="arabicPeriod" startAt="4"/>
            </a:pPr>
            <a:endParaRPr lang="en-US" altLang="en-US" sz="2800" dirty="0"/>
          </a:p>
          <a:p>
            <a:pPr marL="533400" indent="-533400" algn="r">
              <a:buNone/>
            </a:pPr>
            <a:r>
              <a:rPr lang="ar-JO" altLang="en-US" sz="2800" dirty="0"/>
              <a:t>7. يا أبتاه في يديك أستودع روحي (لوقا 23: 46)</a:t>
            </a:r>
            <a:endParaRPr lang="en-US" altLang="en-US" sz="2800" dirty="0"/>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بلومبيرغ 347، 48</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ar-JO" altLang="en-US" dirty="0">
                <a:solidFill>
                  <a:srgbClr val="FFFF00"/>
                </a:solidFill>
                <a:effectLst/>
              </a:rPr>
              <a:t>أهمية كلمات يسوع</a:t>
            </a:r>
            <a:endParaRPr lang="en-US" altLang="en-US" dirty="0">
              <a:solidFill>
                <a:srgbClr val="FFFF00"/>
              </a:solidFill>
              <a:effectLst/>
            </a:endParaRP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530725"/>
          </a:xfrm>
        </p:spPr>
        <p:txBody>
          <a:bodyPr/>
          <a:lstStyle/>
          <a:p>
            <a:pPr marL="533400" indent="-533400" algn="r">
              <a:buNone/>
            </a:pPr>
            <a:r>
              <a:rPr lang="ar-JO" altLang="en-US" sz="2800" dirty="0">
                <a:latin typeface="Verdana" panose="020B0604030504040204" pitchFamily="34" charset="0"/>
              </a:rPr>
              <a:t>1. الغفران متوفر لكل من يعترفون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2. السماء متاحة للمؤمنين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3. يمثل يسوع محبته من خلال محبة الأعداء والعائلة</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4. اختبار يسوع للألم وانفصاله عن الله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5. بشرية وألوهية يسوع</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6. أتم مأموريته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7. سلطة يسوع على الموت</a:t>
            </a:r>
            <a:endParaRPr lang="en-US" altLang="en-US" sz="2800" dirty="0">
              <a:latin typeface="Verdana" panose="020B0604030504040204" pitchFamily="34" charset="0"/>
            </a:endParaRP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ar-JO" altLang="en-US" sz="4000" dirty="0">
                <a:solidFill>
                  <a:srgbClr val="FFFF00"/>
                </a:solidFill>
                <a:effectLst/>
              </a:rPr>
              <a:t>لماذا يجب أن يعاني يسوع ويموت؟</a:t>
            </a:r>
            <a:endParaRPr lang="en-US" altLang="en-US" sz="4000" dirty="0">
              <a:solidFill>
                <a:srgbClr val="FFFF00"/>
              </a:solidFill>
              <a:effectLst/>
            </a:endParaRP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lstStyle/>
          <a:p>
            <a:pPr algn="ctr">
              <a:buFont typeface="Wingdings" panose="05000000000000000000" pitchFamily="2" charset="2"/>
              <a:buNone/>
            </a:pPr>
            <a:r>
              <a:rPr lang="ar-JO" altLang="en-US" dirty="0">
                <a:latin typeface="Verdana" panose="020B0604030504040204" pitchFamily="34" charset="0"/>
              </a:rPr>
              <a:t>لأن ابن الإنسان أيضاً لم يأت ليخدم بل ليخدم </a:t>
            </a:r>
          </a:p>
          <a:p>
            <a:pPr algn="ctr">
              <a:buFont typeface="Wingdings" panose="05000000000000000000" pitchFamily="2" charset="2"/>
              <a:buNone/>
            </a:pPr>
            <a:r>
              <a:rPr lang="ar-JO" altLang="en-US" dirty="0">
                <a:latin typeface="Verdana" panose="020B0604030504040204" pitchFamily="34" charset="0"/>
              </a:rPr>
              <a:t>وليبذل نفسه فدية عن كثيرين</a:t>
            </a:r>
            <a:endParaRPr lang="en-US" altLang="en-US" dirty="0">
              <a:latin typeface="Verdana" panose="020B0604030504040204" pitchFamily="34" charset="0"/>
            </a:endParaRP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ar-JO" altLang="en-US" dirty="0">
                <a:latin typeface="Verdana" panose="020B0604030504040204" pitchFamily="34" charset="0"/>
              </a:rPr>
              <a:t>مرقس 10: 45</a:t>
            </a:r>
            <a:endParaRPr lang="en-US" altLang="en-US" dirty="0">
              <a:latin typeface="Verdana" panose="020B0604030504040204" pitchFamily="34" charset="0"/>
            </a:endParaRP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5978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89أ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ar-JO" dirty="0">
                <a:ea typeface="ＭＳ Ｐゴシック" charset="0"/>
                <a:cs typeface="Arial" panose="020B0604020202020204" pitchFamily="34" charset="0"/>
              </a:rPr>
              <a:t>المفارقة بين السلطة والعبودية في مرقس</a:t>
            </a:r>
            <a:endParaRPr lang="en-US" dirty="0">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30447000"/>
              </p:ext>
            </p:extLst>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i="0" dirty="0">
                        <a:solidFill>
                          <a:srgbClr val="FFFFFF"/>
                        </a:solidFill>
                        <a:latin typeface="Arial" panose="020B0604020202020204" pitchFamily="34" charset="0"/>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السلطة</a:t>
                      </a:r>
                      <a:endParaRPr lang="en-US" sz="1600" b="1" dirty="0">
                        <a:solidFill>
                          <a:srgbClr val="FFFFFF"/>
                        </a:solidFill>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العبودية</a:t>
                      </a:r>
                      <a:endParaRPr lang="en-US" sz="1600" b="1" dirty="0">
                        <a:solidFill>
                          <a:srgbClr val="FFFFFF"/>
                        </a:solidFill>
                      </a:endParaRP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pPr algn="ctr"/>
                      <a:r>
                        <a:rPr lang="ar-JO" sz="1600" b="1" i="0" dirty="0">
                          <a:solidFill>
                            <a:srgbClr val="000000"/>
                          </a:solidFill>
                          <a:latin typeface="Arial" panose="020B0604020202020204" pitchFamily="34" charset="0"/>
                        </a:rPr>
                        <a:t>الموضوع</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قيادة المسيح</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التلمذة</a:t>
                      </a:r>
                      <a:endParaRPr lang="en-US" sz="1600" b="1" dirty="0">
                        <a:solidFill>
                          <a:srgbClr val="000000"/>
                        </a:solidFill>
                      </a:endParaRPr>
                    </a:p>
                  </a:txBody>
                  <a:tcPr marL="91439" marR="91439" marT="45710" marB="45710"/>
                </a:tc>
                <a:extLst>
                  <a:ext uri="{0D108BD9-81ED-4DB2-BD59-A6C34878D82A}">
                    <a16:rowId xmlns:a16="http://schemas.microsoft.com/office/drawing/2014/main" val="10001"/>
                  </a:ext>
                </a:extLst>
              </a:tr>
              <a:tr h="584419">
                <a:tc>
                  <a:txBody>
                    <a:bodyPr/>
                    <a:lstStyle/>
                    <a:p>
                      <a:pPr algn="ctr"/>
                      <a:r>
                        <a:rPr lang="ar-JO" sz="1600" b="1" i="0" dirty="0">
                          <a:solidFill>
                            <a:srgbClr val="000000"/>
                          </a:solidFill>
                          <a:latin typeface="Arial" panose="020B0604020202020204" pitchFamily="34" charset="0"/>
                        </a:rPr>
                        <a:t>الإستراتيجية</a:t>
                      </a:r>
                      <a:endParaRPr lang="en-US" sz="1600" b="1" dirty="0">
                        <a:solidFill>
                          <a:srgbClr val="00000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2060"/>
                          </a:solidFill>
                          <a:latin typeface="Arial" panose="020B0604020202020204" pitchFamily="34" charset="0"/>
                        </a:rPr>
                        <a:t>الأمم يسيطرون على الآخرين (10:42)</a:t>
                      </a:r>
                      <a:endParaRPr lang="en-US" sz="1600" b="1" dirty="0">
                        <a:solidFill>
                          <a:srgbClr val="00206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0000"/>
                          </a:solidFill>
                          <a:latin typeface="Arial" panose="020B0604020202020204" pitchFamily="34" charset="0"/>
                        </a:rPr>
                        <a:t>التلاميذ</a:t>
                      </a:r>
                      <a:r>
                        <a:rPr lang="ar-JO" sz="1600" b="1" baseline="0" dirty="0">
                          <a:solidFill>
                            <a:srgbClr val="000000"/>
                          </a:solidFill>
                        </a:rPr>
                        <a:t> يخدمون (10: 43)</a:t>
                      </a:r>
                      <a:endParaRPr lang="en-US" sz="1600" b="1" dirty="0">
                        <a:solidFill>
                          <a:srgbClr val="000000"/>
                        </a:solidFill>
                      </a:endParaRPr>
                    </a:p>
                  </a:txBody>
                  <a:tcPr marL="91439" marR="91439" marT="45710" marB="45710"/>
                </a:tc>
                <a:extLst>
                  <a:ext uri="{0D108BD9-81ED-4DB2-BD59-A6C34878D82A}">
                    <a16:rowId xmlns:a16="http://schemas.microsoft.com/office/drawing/2014/main" val="10002"/>
                  </a:ext>
                </a:extLst>
              </a:tr>
              <a:tr h="370755">
                <a:tc>
                  <a:txBody>
                    <a:bodyPr/>
                    <a:lstStyle/>
                    <a:p>
                      <a:pPr algn="ctr"/>
                      <a:r>
                        <a:rPr lang="ar-JO" sz="1600" b="1" i="0" dirty="0">
                          <a:solidFill>
                            <a:srgbClr val="000000"/>
                          </a:solidFill>
                          <a:latin typeface="Arial" panose="020B0604020202020204" pitchFamily="34" charset="0"/>
                        </a:rPr>
                        <a:t>الحافز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يخلص حياته (8: 35أ)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يضيع حياته (8: 35ب)</a:t>
                      </a:r>
                      <a:endParaRPr lang="en-US" sz="1600" b="1" dirty="0">
                        <a:solidFill>
                          <a:srgbClr val="000000"/>
                        </a:solidFill>
                      </a:endParaRPr>
                    </a:p>
                  </a:txBody>
                  <a:tcPr marL="91439" marR="91439" marT="45710" marB="45710"/>
                </a:tc>
                <a:extLst>
                  <a:ext uri="{0D108BD9-81ED-4DB2-BD59-A6C34878D82A}">
                    <a16:rowId xmlns:a16="http://schemas.microsoft.com/office/drawing/2014/main" val="10003"/>
                  </a:ext>
                </a:extLst>
              </a:tr>
              <a:tr h="370755">
                <a:tc>
                  <a:txBody>
                    <a:bodyPr/>
                    <a:lstStyle/>
                    <a:p>
                      <a:pPr algn="ctr"/>
                      <a:r>
                        <a:rPr lang="ar-JO" sz="1600" b="1" i="0" dirty="0">
                          <a:solidFill>
                            <a:srgbClr val="000000"/>
                          </a:solidFill>
                          <a:latin typeface="Arial" panose="020B0604020202020204" pitchFamily="34" charset="0"/>
                        </a:rPr>
                        <a:t>الأولوية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 (9: 35أ، 10: 31أ)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أخيراً (9: 35ب، 10: 31ب)</a:t>
                      </a:r>
                      <a:endParaRPr lang="en-US" sz="1600" b="1" dirty="0">
                        <a:solidFill>
                          <a:srgbClr val="000000"/>
                        </a:solidFill>
                      </a:endParaRPr>
                    </a:p>
                  </a:txBody>
                  <a:tcPr marL="91439" marR="91439" marT="45710" marB="45710"/>
                </a:tc>
                <a:extLst>
                  <a:ext uri="{0D108BD9-81ED-4DB2-BD59-A6C34878D82A}">
                    <a16:rowId xmlns:a16="http://schemas.microsoft.com/office/drawing/2014/main" val="10004"/>
                  </a:ext>
                </a:extLst>
              </a:tr>
              <a:tr h="370755">
                <a:tc>
                  <a:txBody>
                    <a:bodyPr/>
                    <a:lstStyle/>
                    <a:p>
                      <a:pPr algn="ctr"/>
                      <a:r>
                        <a:rPr lang="ar-JO" sz="1600" b="1" i="0" dirty="0">
                          <a:solidFill>
                            <a:srgbClr val="000000"/>
                          </a:solidFill>
                          <a:latin typeface="Arial" panose="020B0604020202020204" pitchFamily="34" charset="0"/>
                        </a:rPr>
                        <a:t>السمعة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عظيماً (10: 43أ)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(10: 43ب)</a:t>
                      </a:r>
                      <a:endParaRPr lang="en-US" sz="1600" b="1" dirty="0">
                        <a:solidFill>
                          <a:srgbClr val="000000"/>
                        </a:solidFill>
                      </a:endParaRPr>
                    </a:p>
                  </a:txBody>
                  <a:tcPr marL="91439" marR="91439" marT="45710" marB="45710"/>
                </a:tc>
                <a:extLst>
                  <a:ext uri="{0D108BD9-81ED-4DB2-BD59-A6C34878D82A}">
                    <a16:rowId xmlns:a16="http://schemas.microsoft.com/office/drawing/2014/main" val="10005"/>
                  </a:ext>
                </a:extLst>
              </a:tr>
              <a:tr h="370755">
                <a:tc>
                  <a:txBody>
                    <a:bodyPr/>
                    <a:lstStyle/>
                    <a:p>
                      <a:pPr algn="ctr"/>
                      <a:r>
                        <a:rPr lang="ar-JO" sz="1600" b="1" i="0" dirty="0">
                          <a:solidFill>
                            <a:srgbClr val="000000"/>
                          </a:solidFill>
                          <a:latin typeface="Arial" panose="020B0604020202020204" pitchFamily="34" charset="0"/>
                        </a:rPr>
                        <a:t>المركز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a:t>
                      </a:r>
                      <a:r>
                        <a:rPr lang="ar-JO" sz="1600" b="1" baseline="0" dirty="0">
                          <a:solidFill>
                            <a:srgbClr val="000000"/>
                          </a:solidFill>
                        </a:rPr>
                        <a:t> (10: 44أ)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للجميع (10: 44ب)</a:t>
                      </a:r>
                      <a:endParaRPr lang="en-US" sz="1600" b="1" dirty="0">
                        <a:solidFill>
                          <a:srgbClr val="000000"/>
                        </a:solidFill>
                      </a:endParaRPr>
                    </a:p>
                  </a:txBody>
                  <a:tcPr marL="91439" marR="91439" marT="45710" marB="45710"/>
                </a:tc>
                <a:extLst>
                  <a:ext uri="{0D108BD9-81ED-4DB2-BD59-A6C34878D82A}">
                    <a16:rowId xmlns:a16="http://schemas.microsoft.com/office/drawing/2014/main" val="10006"/>
                  </a:ext>
                </a:extLst>
              </a:tr>
              <a:tr h="1077418">
                <a:tc>
                  <a:txBody>
                    <a:bodyPr/>
                    <a:lstStyle/>
                    <a:p>
                      <a:pPr algn="ctr"/>
                      <a:r>
                        <a:rPr lang="ar-JO" sz="1600" b="1" i="0" dirty="0">
                          <a:solidFill>
                            <a:srgbClr val="000000"/>
                          </a:solidFill>
                          <a:latin typeface="Arial" panose="020B0604020202020204" pitchFamily="34" charset="0"/>
                        </a:rPr>
                        <a:t>أمثلة السلطة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حكمة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القادة الدينيين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رجل غني</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يهوذا</a:t>
                      </a:r>
                      <a:endParaRPr lang="en-US" sz="1600" b="1" baseline="0"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ذي </a:t>
                      </a:r>
                      <a:r>
                        <a:rPr lang="ar-JO" sz="1600" b="1" baseline="0" dirty="0">
                          <a:solidFill>
                            <a:srgbClr val="000000"/>
                          </a:solidFill>
                        </a:rPr>
                        <a:t>سلطة وخادم :</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يوحنا المعمدان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يوسف الرامي</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pPr algn="ctr"/>
                      <a:r>
                        <a:rPr lang="ar-JO" sz="1600" b="1" i="0" dirty="0">
                          <a:solidFill>
                            <a:srgbClr val="000000"/>
                          </a:solidFill>
                          <a:latin typeface="Arial" panose="020B0604020202020204" pitchFamily="34" charset="0"/>
                        </a:rPr>
                        <a:t>أمثلة العبودية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معاناة في الخدمة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التلاميذ</a:t>
                      </a:r>
                      <a:endParaRPr lang="en-US" sz="1600" b="1" dirty="0">
                        <a:solidFill>
                          <a:srgbClr val="000000"/>
                        </a:solidFill>
                      </a:endParaRPr>
                    </a:p>
                  </a:txBody>
                  <a:tcPr marL="91439" marR="91439" marT="45710" marB="45710"/>
                </a:tc>
                <a:tc>
                  <a:txBody>
                    <a:bodyPr/>
                    <a:lstStyle/>
                    <a:p>
                      <a:r>
                        <a:rPr lang="ar-JO" sz="1600" b="1" i="0" dirty="0">
                          <a:solidFill>
                            <a:srgbClr val="000000"/>
                          </a:solidFill>
                          <a:latin typeface="Arial" panose="020B0604020202020204" pitchFamily="34" charset="0"/>
                        </a:rPr>
                        <a:t>ليس ذي </a:t>
                      </a:r>
                      <a:r>
                        <a:rPr lang="ar-JO" sz="1600" b="1" dirty="0">
                          <a:solidFill>
                            <a:srgbClr val="000000"/>
                          </a:solidFill>
                        </a:rPr>
                        <a:t>سلطة وخادم</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بارتيماوس</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المرأة التي مسحت يسوع</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8"/>
                  </a:ext>
                </a:extLst>
              </a:tr>
              <a:tr h="584419">
                <a:tc>
                  <a:txBody>
                    <a:bodyPr/>
                    <a:lstStyle/>
                    <a:p>
                      <a:pPr algn="ctr"/>
                      <a:r>
                        <a:rPr lang="ar-JO" sz="1600" b="1" i="0" dirty="0">
                          <a:solidFill>
                            <a:srgbClr val="000000"/>
                          </a:solidFill>
                          <a:latin typeface="Arial" panose="020B0604020202020204" pitchFamily="34" charset="0"/>
                        </a:rPr>
                        <a:t>القسم الأول</a:t>
                      </a:r>
                      <a:endParaRPr lang="en-US" sz="1600" b="1" dirty="0">
                        <a:solidFill>
                          <a:srgbClr val="000000"/>
                        </a:solidFill>
                      </a:endParaRPr>
                    </a:p>
                    <a:p>
                      <a:pPr algn="ctr"/>
                      <a:r>
                        <a:rPr lang="en-US" sz="1600" b="1" dirty="0">
                          <a:solidFill>
                            <a:srgbClr val="000000"/>
                          </a:solidFill>
                        </a:rPr>
                        <a:t>(</a:t>
                      </a:r>
                      <a:r>
                        <a:rPr lang="ar-JO" sz="1600" b="1" dirty="0">
                          <a:solidFill>
                            <a:srgbClr val="000000"/>
                          </a:solidFill>
                        </a:rPr>
                        <a:t>1: 1-8: 26</a:t>
                      </a:r>
                      <a:r>
                        <a:rPr lang="en-US" sz="1600" b="1" dirty="0">
                          <a:solidFill>
                            <a:srgbClr val="000000"/>
                          </a:solidFill>
                        </a:rPr>
                        <a:t>)</a:t>
                      </a:r>
                    </a:p>
                  </a:txBody>
                  <a:tcPr marL="91439" marR="91439" marT="45710" marB="45710"/>
                </a:tc>
                <a:tc>
                  <a:txBody>
                    <a:bodyPr/>
                    <a:lstStyle/>
                    <a:p>
                      <a:pPr algn="ctr"/>
                      <a:r>
                        <a:rPr lang="ar-JO" sz="1600" b="1" i="0" dirty="0">
                          <a:solidFill>
                            <a:srgbClr val="000000"/>
                          </a:solidFill>
                          <a:latin typeface="Arial" panose="020B0604020202020204" pitchFamily="34" charset="0"/>
                        </a:rPr>
                        <a:t>سلطة المسيح</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09"/>
                  </a:ext>
                </a:extLst>
              </a:tr>
              <a:tr h="830918">
                <a:tc>
                  <a:txBody>
                    <a:bodyPr/>
                    <a:lstStyle/>
                    <a:p>
                      <a:pPr algn="ctr"/>
                      <a:r>
                        <a:rPr lang="ar-JO" sz="1600" b="1" i="0" dirty="0">
                          <a:solidFill>
                            <a:srgbClr val="000000"/>
                          </a:solidFill>
                          <a:latin typeface="Arial" panose="020B0604020202020204" pitchFamily="34" charset="0"/>
                        </a:rPr>
                        <a:t>القسم الثاني</a:t>
                      </a:r>
                      <a:endParaRPr lang="en-US" sz="1600" b="1" dirty="0">
                        <a:solidFill>
                          <a:srgbClr val="000000"/>
                        </a:solidFill>
                      </a:endParaRPr>
                    </a:p>
                    <a:p>
                      <a:pPr algn="ctr"/>
                      <a:r>
                        <a:rPr lang="ar-JO" sz="1600" b="1" dirty="0">
                          <a:solidFill>
                            <a:srgbClr val="000000"/>
                          </a:solidFill>
                        </a:rPr>
                        <a:t>(8: 27-10: 52)</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توفر العبودية - السلطة</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10"/>
                  </a:ext>
                </a:extLst>
              </a:tr>
              <a:tr h="584419">
                <a:tc>
                  <a:txBody>
                    <a:bodyPr/>
                    <a:lstStyle/>
                    <a:p>
                      <a:pPr algn="ctr"/>
                      <a:r>
                        <a:rPr lang="ar-JO" sz="1600" b="1" i="0" dirty="0">
                          <a:solidFill>
                            <a:srgbClr val="000000"/>
                          </a:solidFill>
                          <a:latin typeface="Arial" panose="020B0604020202020204" pitchFamily="34" charset="0"/>
                        </a:rPr>
                        <a:t>القسم الثالث</a:t>
                      </a:r>
                      <a:br>
                        <a:rPr lang="en-US" sz="1600" b="1" dirty="0">
                          <a:solidFill>
                            <a:srgbClr val="000000"/>
                          </a:solidFill>
                        </a:rPr>
                      </a:br>
                      <a:r>
                        <a:rPr lang="en-US" sz="1600" b="1" dirty="0">
                          <a:solidFill>
                            <a:srgbClr val="000000"/>
                          </a:solidFill>
                        </a:rPr>
                        <a:t>(</a:t>
                      </a:r>
                      <a:r>
                        <a:rPr lang="ar-JO" sz="1600" b="1" dirty="0">
                          <a:solidFill>
                            <a:srgbClr val="000000"/>
                          </a:solidFill>
                        </a:rPr>
                        <a:t>11-16</a:t>
                      </a:r>
                      <a:r>
                        <a:rPr lang="en-US" sz="1600" b="1" dirty="0">
                          <a:solidFill>
                            <a:srgbClr val="000000"/>
                          </a:solidFill>
                        </a:rPr>
                        <a:t>)</a:t>
                      </a:r>
                    </a:p>
                  </a:txBody>
                  <a:tcPr marL="91439" marR="91439" marT="45710" marB="45710"/>
                </a:tc>
                <a:tc>
                  <a:txBody>
                    <a:bodyPr/>
                    <a:lstStyle/>
                    <a:p>
                      <a:pPr algn="r"/>
                      <a:endParaRPr lang="en-US" sz="1600" b="1" i="0" dirty="0">
                        <a:solidFill>
                          <a:srgbClr val="000000"/>
                        </a:solidFill>
                        <a:latin typeface="Arial" panose="020B0604020202020204" pitchFamily="34" charset="0"/>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عبودية يسوع</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4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lvl="0" algn="ctr" defTabSz="914400" fontAlgn="base">
              <a:spcBef>
                <a:spcPct val="0"/>
              </a:spcBef>
              <a:spcAft>
                <a:spcPct val="0"/>
              </a:spcAft>
              <a:defRPr/>
            </a:pPr>
            <a:r>
              <a:rPr lang="ar-JO" sz="1400" b="1" dirty="0">
                <a:solidFill>
                  <a:schemeClr val="bg1"/>
                </a:solidFill>
                <a:latin typeface="Arial" panose="020B0604020202020204" pitchFamily="34" charset="0"/>
              </a:rPr>
              <a:t>ملخص كتاب ناري ف.سانتوس ، مكتبة ساكرا 154 (أكتوبر-ديسمبر 1997): 452-60</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فليكن فيكم هذا الفكر الذي في المسيح يسوع أيضاً</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الذي أذ كان في صورة الله لم يحسب خلسة أن يكون معادلاً لله</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لكنه أخلى نفسه آخذاً صورة عبد صائراً في شبه الناس</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و إذ وجد في الهيئة كإنسان وضع نفسه وأطاع حتى الموت موت الصليب</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لذلك رفعه الله أيضاً وأعطاه اسماً فوق كل اسم</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لكي تجثو باسم يسوع كل ركبة ممن في السماء ومن على الأرض ومن تحت الأرض</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ويعترف كل لسان أن يسوع المسيح هو رب لمجد الله الآب</a:t>
            </a: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1" y="5532438"/>
            <a:ext cx="9144000" cy="1325562"/>
          </a:xfrm>
        </p:spPr>
        <p:txBody>
          <a:bodyPr/>
          <a:lstStyle/>
          <a:p>
            <a:r>
              <a:rPr lang="ar-JO" altLang="en-US" dirty="0">
                <a:solidFill>
                  <a:srgbClr val="FFFF00"/>
                </a:solidFill>
                <a:effectLst/>
              </a:rPr>
              <a:t>فيلبي 2: 5-11</a:t>
            </a:r>
            <a:endParaRPr lang="en-US" altLang="en-US" dirty="0">
              <a:solidFill>
                <a:srgbClr val="FFFF00"/>
              </a:solidFill>
              <a:effectLst/>
            </a:endParaRP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49506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 name="Rectangle 3"/>
          <p:cNvSpPr/>
          <p:nvPr/>
        </p:nvSpPr>
        <p:spPr>
          <a:xfrm rot="696991">
            <a:off x="3780909" y="1843678"/>
            <a:ext cx="2643673"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600" b="1"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panose="020B0604020202020204" pitchFamily="34" charset="0"/>
                <a:ea typeface="ＭＳ Ｐゴシック" charset="0"/>
              </a:rPr>
              <a:t>دَين</a:t>
            </a:r>
            <a:endParaRPr kumimoji="0" lang="en-US" sz="5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0"/>
                <a:cs typeface="Arial" panose="020B0604020202020204" pitchFamily="34" charset="0"/>
              </a:rPr>
              <a:t>قد أكمل</a:t>
            </a:r>
            <a:endParaRPr lang="en-US" b="1"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مدفوع</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72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بالكامل</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الصلب</a:t>
            </a:r>
            <a:endParaRPr lang="en-US" altLang="en-US" dirty="0">
              <a:solidFill>
                <a:srgbClr val="FFFF00"/>
              </a:solidFill>
              <a:latin typeface="Arial" panose="020B0604020202020204" pitchFamily="34" charset="0"/>
            </a:endParaRP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1. أكثر أنواع القتل قسوة</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2. أكثرها عاراً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3. استثناء المواطن الروماني منها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4. أسوأ المجرمين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5. الربط بالحبال أو المسامير</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noProof="0" dirty="0">
                <a:solidFill>
                  <a:srgbClr val="FFFFFF"/>
                </a:solidFill>
                <a:latin typeface="Arial" panose="020B0604020202020204" pitchFamily="34" charset="0"/>
              </a:rPr>
              <a:t>6. الأشكال هي (</a:t>
            </a:r>
            <a:r>
              <a:rPr lang="ar-JO" altLang="en-US" sz="2800" b="1" dirty="0">
                <a:solidFill>
                  <a:srgbClr val="FFFFFF"/>
                </a:solidFill>
                <a:latin typeface="Arial" panose="020B0604020202020204" pitchFamily="34" charset="0"/>
              </a:rPr>
              <a:t>إكس أو تي)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7. الموت بالإختناق</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لماذا كسر الساقين؟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00845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latin typeface="Arial" panose="020B0604020202020204" pitchFamily="34" charset="0"/>
                <a:cs typeface="Arial" panose="020B0604020202020204" pitchFamily="34" charset="0"/>
              </a:rPr>
              <a:t>كانت حملان الفصح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تشوبها شائبة</a:t>
            </a:r>
            <a:endParaRPr lang="en-US" b="1" dirty="0">
              <a:solidFill>
                <a:schemeClr val="tx1"/>
              </a:solidFill>
              <a:effectLst>
                <a:outerShdw blurRad="50800" dist="63500" dir="2700000" algn="tl" rotWithShape="0">
                  <a:srgbClr val="000000">
                    <a:alpha val="8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772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panose="020B0604020202020204" pitchFamily="34" charset="0"/>
                <a:cs typeface="Arial" panose="020B0604020202020204" pitchFamily="34" charset="0"/>
              </a:rPr>
              <a:t>تم تخصيص حملان الفصح كاملة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latin typeface="Arial" panose="020B0604020202020204" pitchFamily="34" charset="0"/>
              <a:ea typeface="ＭＳ Ｐゴシック" charset="0"/>
              <a:cs typeface="Arial" panose="020B0604020202020204" pitchFamily="34" charset="0"/>
            </a:endParaRPr>
          </a:p>
        </p:txBody>
      </p:sp>
      <p:sp>
        <p:nvSpPr>
          <p:cNvPr id="229379" name="TextBox 5"/>
          <p:cNvSpPr txBox="1">
            <a:spLocks noChangeArrowheads="1"/>
          </p:cNvSpPr>
          <p:nvPr/>
        </p:nvSpPr>
        <p:spPr bwMode="auto">
          <a:xfrm>
            <a:off x="0" y="5084763"/>
            <a:ext cx="5795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بيت واحد يؤكل لا تخرج من اللحم من البيت إلى خارج وعظماً لا تكسروا منه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خروج 12: 46، عدد 9: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90231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latin typeface="Arial" panose="020B0604020202020204" pitchFamily="34" charset="0"/>
                <a:cs typeface="Arial" panose="020B0604020202020204" pitchFamily="34" charset="0"/>
              </a:rPr>
              <a:t>لا تزال حملان الفصح مخصصة بالكامل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7760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panose="020B0604020202020204" pitchFamily="34" charset="0"/>
                <a:ea typeface="ＭＳ Ｐゴシック" charset="0"/>
                <a:cs typeface="Arial" panose="020B0604020202020204" pitchFamily="34" charset="0"/>
              </a:rPr>
              <a:t>مزمور 34: 20</a:t>
            </a:r>
            <a:endParaRPr lang="en-US" sz="3600" b="1" dirty="0">
              <a:latin typeface="Arial" panose="020B0604020202020204" pitchFamily="34" charset="0"/>
              <a:ea typeface="ＭＳ Ｐゴシック" charset="0"/>
              <a:cs typeface="Arial" panose="020B0604020202020204" pitchFamily="34" charset="0"/>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يحفظ جميع عظامه واحد منها لا ينكسر</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8915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b="1" dirty="0">
                <a:latin typeface="Arial" panose="020B0604020202020204" pitchFamily="34" charset="0"/>
                <a:ea typeface="ＭＳ Ｐゴシック" charset="0"/>
                <a:cs typeface="Arial" panose="020B0604020202020204" pitchFamily="34" charset="0"/>
              </a:rPr>
              <a:t>زكريا 12: 10</a:t>
            </a:r>
            <a:endParaRPr lang="en-US" sz="48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وأفيض على بيت داود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وعلى سكان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روح النعمة والتضرعات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00"/>
                </a:solidFill>
                <a:latin typeface="Arial" panose="020B0604020202020204" pitchFamily="34" charset="0"/>
                <a:cs typeface="Arial" panose="020B0604020202020204" pitchFamily="34" charset="0"/>
              </a:rPr>
              <a:t>فينظرون إلى الذي طعنوه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وينوحون عليه كنائح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على وحيد 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ويكونون في مرارة عليه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كمن هو في مرارة على بكره</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5124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وماء</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سكتة قلبية؟</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هيكل جديد (2: 19)؟</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من خلال دمه (1: 13)؟</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الموت (1 يوحنا 1: 1)؟</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panose="020B0604020202020204" pitchFamily="34" charset="0"/>
                <a:ea typeface="ＭＳ Ｐゴシック" charset="0"/>
                <a:cs typeface="Arial" panose="020B0604020202020204" pitchFamily="34" charset="0"/>
              </a:rPr>
              <a:t>والذي عاين شهد وشهادته حق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وهو يعلم أنه يقول الحق لتؤمنوا أنتم</a:t>
            </a:r>
            <a:br>
              <a:rPr lang="ar-JO" sz="4000" b="1" dirty="0">
                <a:latin typeface="Arial" panose="020B0604020202020204" pitchFamily="34" charset="0"/>
                <a:ea typeface="ＭＳ Ｐゴシック" charset="0"/>
                <a:cs typeface="Arial" panose="020B0604020202020204" pitchFamily="34" charset="0"/>
              </a:rPr>
            </a:br>
            <a:r>
              <a:rPr lang="en-US" sz="4000" b="1" dirty="0">
                <a:latin typeface="Arial" panose="020B0604020202020204" pitchFamily="34" charset="0"/>
                <a:ea typeface="ＭＳ Ｐゴシック" charset="0"/>
                <a:cs typeface="Arial" panose="020B0604020202020204" pitchFamily="34" charset="0"/>
              </a:rPr>
              <a:t>(</a:t>
            </a:r>
            <a:r>
              <a:rPr lang="ar-JO" sz="4000" b="1" dirty="0">
                <a:latin typeface="Arial" panose="020B0604020202020204" pitchFamily="34" charset="0"/>
                <a:ea typeface="ＭＳ Ｐゴシック" charset="0"/>
                <a:cs typeface="Arial" panose="020B0604020202020204" pitchFamily="34" charset="0"/>
              </a:rPr>
              <a:t>19: 35</a:t>
            </a:r>
            <a:r>
              <a:rPr lang="en-US" sz="40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879571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rPr>
              <a:t>Slides on </a:t>
            </a:r>
            <a:r>
              <a:rPr lang="en-US" sz="8800" dirty="0">
                <a:solidFill>
                  <a:schemeClr val="bg1"/>
                </a:solidFill>
                <a:ea typeface="Osaka" charset="0"/>
              </a:rPr>
              <a:t> 53</a:t>
            </a:r>
            <a:r>
              <a:rPr lang="ar-SA" sz="8800" dirty="0">
                <a:solidFill>
                  <a:schemeClr val="bg1"/>
                </a:solidFill>
                <a:ea typeface="Osaka" charset="0"/>
              </a:rPr>
              <a:t>إشعياء </a:t>
            </a:r>
            <a:endParaRPr lang="en-US" sz="8800" dirty="0">
              <a:solidFill>
                <a:schemeClr val="bg1"/>
              </a:solidFill>
              <a:ea typeface="Osaka" charset="0"/>
            </a:endParaRPr>
          </a:p>
        </p:txBody>
      </p:sp>
    </p:spTree>
    <p:extLst>
      <p:ext uri="{BB962C8B-B14F-4D97-AF65-F5344CB8AC3E}">
        <p14:creationId xmlns:p14="http://schemas.microsoft.com/office/powerpoint/2010/main" val="365351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0"/>
            <a:ext cx="9144000" cy="11398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لماذا اختار يسوع أن يموت؟</a:t>
            </a:r>
            <a:endParaRPr lang="en-US" altLang="en-US" dirty="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هو؟</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سرّ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(غموض</a:t>
            </a: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53</a:t>
            </a:r>
            <a:r>
              <a:rPr kumimoji="0" lang="ar-SA"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7801"/>
          <a:stretch/>
        </p:blipFill>
        <p:spPr bwMode="auto">
          <a:xfrm>
            <a:off x="0" y="857250"/>
            <a:ext cx="9144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٥٣ </a:t>
            </a: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 أم إسرائيل</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5636627" y="256425"/>
            <a:ext cx="3397886" cy="7499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وَهُوَ مَجْرُوحٌ لأَجْلِ </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4957372" y="977450"/>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مَعَاصِينَا،</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4403859" y="1536757"/>
            <a:ext cx="2116966"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مَسْحُوقٌ</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4098488" y="2151873"/>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لأَجْلِ آثَامِنَا. </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122534" y="3410134"/>
            <a:ext cx="4365816" cy="9581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سَلاَمِنَا عَلَيْهِ</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733903" y="2782603"/>
            <a:ext cx="1928791" cy="478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1927385" y="4487749"/>
            <a:ext cx="197595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وَبِحُبُرِهِ</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2915362" y="4198966"/>
            <a:ext cx="14862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770243" y="6433744"/>
            <a:ext cx="7200800" cy="1781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53: 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0" y="5342192"/>
            <a:ext cx="2712179"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شُفِينَا. </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64872" y="-2138"/>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904" y="5300069"/>
            <a:ext cx="9144000" cy="1130990"/>
          </a:xfrm>
          <a:solidFill>
            <a:srgbClr val="000000"/>
          </a:solidFill>
          <a:effectLst/>
        </p:spPr>
        <p:txBody>
          <a:bodyPr anchor="ctr"/>
          <a:lstStyle/>
          <a:p>
            <a:pPr rtl="1">
              <a:defRPr/>
            </a:pPr>
            <a:r>
              <a:rPr lang="ar-SA" dirty="0">
                <a:effectLst>
                  <a:glow rad="127000">
                    <a:schemeClr val="tx1"/>
                  </a:glow>
                </a:effectLst>
                <a:ea typeface="ＭＳ Ｐゴシック" charset="0"/>
              </a:rPr>
              <a:t>"الأصحاح المحرّم" في الكتاب المقدس العبري</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72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٥٣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2554545"/>
          </a:xfrm>
          <a:prstGeom prst="rect">
            <a:avLst/>
          </a:prstGeom>
          <a:solidFill>
            <a:schemeClr val="tx1">
              <a:alpha val="56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أشعياء 53: 4-5  لكن أحزاننا حملها وأوجاعنا تحملها، ونحن حسبناه مصاباً مضروباً من الله ومذلولاً. وهو مجروح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معاصينا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مسحوق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آثامنا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تأديب</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سلامنا عليه، و</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بحبره شفينا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rPr>
              <a:t>نفس المسيا</a:t>
            </a:r>
            <a:endParaRPr kumimoji="0" lang="en-GB"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1074180" name="Text Box 6"/>
          <p:cNvSpPr txBox="1">
            <a:spLocks noChangeArrowheads="1"/>
          </p:cNvSpPr>
          <p:nvPr/>
        </p:nvSpPr>
        <p:spPr bwMode="auto">
          <a:xfrm>
            <a:off x="115093" y="1066800"/>
            <a:ext cx="4613276"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لِنُمُوِّ رِيَاسَتِهِ، وَلِلسَّلاَمِ لاَ نِهَايَةَ عَلَى كُرْسِيِّ دَاوُدَ وَعَلَى مَمْلَكَتِهِ، لِيُثَبِّتَهَا وَيَعْضُدَهَا بِالْحَقِّ وَالْبِرِّ، مِنَ الآنَ إِلَى الأَبَدِ. غَيْرَةُ رَبِّ الْجُنُودِ تَصْنَعُ هذَا.</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٩ : ٧)</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9" name="Text Box 7"/>
          <p:cNvSpPr txBox="1">
            <a:spLocks noChangeArrowheads="1"/>
          </p:cNvSpPr>
          <p:nvPr/>
        </p:nvSpPr>
        <p:spPr bwMode="auto">
          <a:xfrm>
            <a:off x="4533900" y="1160613"/>
            <a:ext cx="4567237" cy="152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مُحْتَقَرٌ وَمَخْذُولٌ مِنَ النَّاسِ، رَجُلُ أَوْجَاعٍ وَمُخْتَبِرُ الْحَزَنِ، وَكَمُسَتَّرٍ عَنْهُ وُجُوهُنَا، مُحْتَقَرٌ فَلَمْ نَعْتَدَّ بِهِ.</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٥٣ : ٣)</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169892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9 ويكون في ذلك اليوم أني ألتمس هلاك كل الأمم الآتين على أورشليم.</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10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a:t>
            </a: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زكريا 12: 9-10</a:t>
            </a:r>
            <a:endPar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وأفيض على بيت يهوذا وعلى سكان أورشليم روح النعمة والتضرعات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و</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ينوحون عليه كنائح على وحيد له ويكونون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rPr>
            </a:br>
            <a:r>
              <a:rPr lang="ar-JO" dirty="0">
                <a:effectLst>
                  <a:glow rad="165100">
                    <a:schemeClr val="tx1"/>
                  </a:glow>
                </a:effectLst>
              </a:rPr>
              <a:t>هوذا يأتي مع السحاب</a:t>
            </a:r>
            <a:br>
              <a:rPr lang="ar-JO" dirty="0">
                <a:effectLst>
                  <a:glow rad="165100">
                    <a:schemeClr val="tx1"/>
                  </a:glow>
                </a:effectLst>
              </a:rPr>
            </a:br>
            <a:r>
              <a:rPr lang="ar-JO" dirty="0">
                <a:effectLst>
                  <a:glow rad="165100">
                    <a:schemeClr val="tx1"/>
                  </a:glow>
                </a:effectLst>
              </a:rPr>
              <a:t> وستنظره كل عين</a:t>
            </a:r>
            <a:br>
              <a:rPr lang="ar-JO" dirty="0">
                <a:effectLst>
                  <a:glow rad="165100">
                    <a:schemeClr val="tx1"/>
                  </a:glow>
                </a:effectLst>
              </a:rPr>
            </a:br>
            <a:r>
              <a:rPr lang="ar-JO" dirty="0">
                <a:effectLst>
                  <a:glow rad="165100">
                    <a:schemeClr val="tx1"/>
                  </a:glow>
                </a:effectLst>
              </a:rPr>
              <a:t> والذين طعنوه </a:t>
            </a:r>
            <a:br>
              <a:rPr lang="ar-JO" dirty="0">
                <a:effectLst>
                  <a:glow rad="165100">
                    <a:schemeClr val="tx1"/>
                  </a:glow>
                </a:effectLst>
              </a:rPr>
            </a:br>
            <a:r>
              <a:rPr lang="ar-JO" dirty="0">
                <a:effectLst>
                  <a:glow rad="165100">
                    <a:schemeClr val="tx1"/>
                  </a:glow>
                </a:effectLst>
              </a:rPr>
              <a:t> وينوح عليه </a:t>
            </a:r>
            <a:r>
              <a:rPr lang="ar-JO" dirty="0">
                <a:solidFill>
                  <a:srgbClr val="FFFF00"/>
                </a:solidFill>
                <a:effectLst>
                  <a:glow rad="165100">
                    <a:schemeClr val="tx1"/>
                  </a:glow>
                </a:effectLst>
              </a:rPr>
              <a:t>جميع قبائل الأرض</a:t>
            </a:r>
            <a:br>
              <a:rPr lang="ar-JO" dirty="0">
                <a:effectLst>
                  <a:glow rad="165100">
                    <a:schemeClr val="tx1"/>
                  </a:glow>
                </a:effectLst>
              </a:rPr>
            </a:br>
            <a:r>
              <a:rPr lang="ar-JO" dirty="0">
                <a:effectLst>
                  <a:glow rad="165100">
                    <a:schemeClr val="tx1"/>
                  </a:glow>
                </a:effectLst>
              </a:rPr>
              <a:t>نعم .... آمين</a:t>
            </a:r>
            <a:endParaRPr lang="en-US" dirty="0">
              <a:effectLst>
                <a:glow rad="165100">
                  <a:schemeClr val="tx1"/>
                </a:glow>
              </a:effectLst>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١: 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علامات مصاحبة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51-56، مرقس 15: 38-41، لوقا 23: 45، 47-49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لحظة موته يكشف شق حجاب الهيكل عن الوصول المفتوح لجميع الناس إلى الله من خلال موت المسيح، ويشير الزلزال إلى تدبير فداء الخليقة وتقر إقامة القديسين قيامة المسيح على أنها ليست ظاهرة منعزلة بل فقط أولى ثمار انتصاره على الموت في القيامة لحياة جميع المؤمنين</a:t>
            </a:r>
          </a:p>
        </p:txBody>
      </p:sp>
    </p:spTree>
    <p:extLst>
      <p:ext uri="{BB962C8B-B14F-4D97-AF65-F5344CB8AC3E}">
        <p14:creationId xmlns:p14="http://schemas.microsoft.com/office/powerpoint/2010/main" val="24714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الإعتقال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47-56، مرقس 14: 43-52، لوقا 22: 47-53، يوحنا 18: 2-12أ</a:t>
            </a:r>
            <a:endParaRPr lang="en-GB"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يسمح المسيح طواعية وبقوة أن تتم خيانته ويلقى القبض عليه في جثسيماني، مع أنه طول الوقت في سيطرة كاملة ويظهر سلطته على خصومه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8377" y="198097"/>
            <a:ext cx="9180513" cy="647701"/>
          </a:xfrm>
        </p:spPr>
        <p:txBody>
          <a:bodyPr/>
          <a:lstStyle/>
          <a:p>
            <a:pPr rtl="1"/>
            <a:r>
              <a:rPr lang="ar-JO" sz="3600" dirty="0">
                <a:solidFill>
                  <a:srgbClr val="FFFFFF"/>
                </a:solidFill>
                <a:ea typeface="ＭＳ Ｐゴシック" charset="0"/>
              </a:rPr>
              <a:t>شق حجاب الهيكل (متى</a:t>
            </a:r>
            <a:r>
              <a:rPr lang="en-US" sz="3600" dirty="0">
                <a:solidFill>
                  <a:srgbClr val="FFFFFF"/>
                </a:solidFill>
                <a:ea typeface="ＭＳ Ｐゴシック" charset="0"/>
              </a:rPr>
              <a:t> </a:t>
            </a:r>
            <a:r>
              <a:rPr lang="ar-JO" sz="3600" dirty="0">
                <a:solidFill>
                  <a:srgbClr val="FFFFFF"/>
                </a:solidFill>
                <a:ea typeface="ＭＳ Ｐゴシック" charset="0"/>
              </a:rPr>
              <a:t>27: 51)</a:t>
            </a:r>
            <a:endParaRPr lang="en-US" sz="3600" dirty="0">
              <a:solidFill>
                <a:srgbClr val="FFFFFF"/>
              </a:solidFill>
              <a:ea typeface="ＭＳ Ｐゴシック" charset="0"/>
            </a:endParaRP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دفن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57-61، مرقس 15: 42-47، لوقا 23: 50-56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31-42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دفن يسوع سريعاً في قبر يوسف الرامي القريب بسبب اقتراب السبت وتدنيس الأجساد الميتة المحضرة للمنطقة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42388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8"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كان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ميتاً</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بالفعل (19: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5035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يوسف الرامي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70904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33 كيلو من الطيب</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81706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b="1" dirty="0">
                <a:latin typeface="Arial" panose="020B0604020202020204" pitchFamily="34" charset="0"/>
                <a:ea typeface="ＭＳ Ｐゴシック" charset="0"/>
                <a:cs typeface="Arial" panose="020B0604020202020204" pitchFamily="34" charset="0"/>
              </a:rPr>
              <a:t>إغلاق القبر</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96459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panose="020B0604020202020204" pitchFamily="34" charset="0"/>
                <a:cs typeface="Arial" panose="020B0604020202020204" pitchFamily="34" charset="0"/>
              </a:rPr>
              <a:t>لماذا كان دفن القبر حيوياً؟</a:t>
            </a:r>
            <a:endParaRPr lang="en-US" b="1" dirty="0">
              <a:latin typeface="Arial" panose="020B0604020202020204" pitchFamily="34" charset="0"/>
              <a:ea typeface="ＭＳ Ｐゴシック" charset="0"/>
              <a:cs typeface="Arial" panose="020B0604020202020204" pitchFamily="34" charset="0"/>
            </a:endParaRPr>
          </a:p>
        </p:txBody>
      </p:sp>
      <p:pic>
        <p:nvPicPr>
          <p:cNvPr id="243714" name="Picture 2" descr="John 19.40 Moving Body to Tom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وادي هنوم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يصلي</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في جثسيماني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85082"/>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32-52</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1-12</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179512" y="43737"/>
            <a:ext cx="3456896" cy="1524200"/>
            <a:chOff x="5508104" y="547794"/>
            <a:chExt cx="3456896" cy="1524200"/>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2" name="TextBox 11"/>
            <p:cNvSpPr txBox="1"/>
            <p:nvPr/>
          </p:nvSpPr>
          <p:spPr>
            <a:xfrm>
              <a:off x="6804248" y="547794"/>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2704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b="1" dirty="0">
                <a:latin typeface="Arial" panose="020B0604020202020204" pitchFamily="34" charset="0"/>
                <a:ea typeface="ＭＳ Ｐゴシック" charset="0"/>
                <a:cs typeface="Arial" panose="020B0604020202020204" pitchFamily="34" charset="0"/>
              </a:rPr>
              <a:t>مات بالفعل</a:t>
            </a:r>
            <a:endParaRPr lang="en-US" sz="6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20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أن موت المسيح دفع ثمن خطايانا بالفعل؟</a:t>
            </a:r>
            <a:endParaRPr kumimoji="0" lang="en-US"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44214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49858" name="Picture 2" descr="John 19 go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كان يجب أن يموت المسيح عن خطايانا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لأنه كان أمراً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نبوياً</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غير أناني وأكيد</a:t>
            </a:r>
            <a:endPar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endParaRPr>
          </a:p>
        </p:txBody>
      </p:sp>
    </p:spTree>
    <p:extLst>
      <p:ext uri="{BB962C8B-B14F-4D97-AF65-F5344CB8AC3E}">
        <p14:creationId xmlns:p14="http://schemas.microsoft.com/office/powerpoint/2010/main" val="278137120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مات</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حقاً </a:t>
            </a:r>
            <a:b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b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456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كل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latin typeface="Arial" panose="020B0604020202020204" pitchFamily="34"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617304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صلب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يسوع؟</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ar-JO" sz="6000" dirty="0">
                <a:solidFill>
                  <a:srgbClr val="FF930A"/>
                </a:solidFill>
                <a:ea typeface="ヒラギノ角ゴ Pro W3" charset="0"/>
                <a:cs typeface="Arial" panose="020B0604020202020204" pitchFamily="34" charset="0"/>
              </a:rPr>
              <a:t>قد</a:t>
            </a:r>
            <a:br>
              <a:rPr lang="en-US" sz="6000" dirty="0">
                <a:solidFill>
                  <a:srgbClr val="FF930A"/>
                </a:solidFill>
                <a:ea typeface="ヒラギノ角ゴ Pro W3" charset="0"/>
                <a:cs typeface="Arial" panose="020B0604020202020204" pitchFamily="34" charset="0"/>
              </a:rPr>
            </a:br>
            <a:r>
              <a:rPr lang="ar-JO" sz="13800" dirty="0">
                <a:solidFill>
                  <a:srgbClr val="FF930A"/>
                </a:solidFill>
                <a:ea typeface="ヒラギノ角ゴ Pro W3" charset="0"/>
                <a:cs typeface="Arial" panose="020B0604020202020204" pitchFamily="34" charset="0"/>
              </a:rPr>
              <a:t>أكمل</a:t>
            </a:r>
            <a:endParaRPr lang="en-US" sz="6000" dirty="0">
              <a:solidFill>
                <a:srgbClr val="FF930A"/>
              </a:solidFill>
              <a:ea typeface="ヒラギノ角ゴ Pro W3" charset="0"/>
              <a:cs typeface="Arial" panose="020B0604020202020204" pitchFamily="34" charset="0"/>
            </a:endParaRPr>
          </a:p>
        </p:txBody>
      </p:sp>
    </p:spTree>
    <p:extLst>
      <p:ext uri="{BB962C8B-B14F-4D97-AF65-F5344CB8AC3E}">
        <p14:creationId xmlns:p14="http://schemas.microsoft.com/office/powerpoint/2010/main" val="384919282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dirty="0">
                <a:solidFill>
                  <a:srgbClr val="000000"/>
                </a:solidFill>
                <a:effectLst>
                  <a:outerShdw blurRad="38100" dist="38100" dir="2700000" algn="tl">
                    <a:srgbClr val="FFFFFF"/>
                  </a:outerShdw>
                </a:effectLst>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 ختم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62-66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نجح السنهدريم في الحصول على إذن بيلاطس لحراسة وختم القبر خوفاً من خدعة القيامة التي يمكن أن يبادر بها التلاميذ مما يزيد عدد شهود القيامة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95712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ar-JO" sz="4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ختم القبر</a:t>
            </a:r>
            <a:endParaRPr lang="en-US" dirty="0"/>
          </a:p>
        </p:txBody>
      </p:sp>
    </p:spTree>
    <p:extLst>
      <p:ext uri="{BB962C8B-B14F-4D97-AF65-F5344CB8AC3E}">
        <p14:creationId xmlns:p14="http://schemas.microsoft.com/office/powerpoint/2010/main" val="216224408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76446"/>
          </a:xfrm>
          <a:solidFill>
            <a:srgbClr val="0A0002"/>
          </a:solidFill>
        </p:spPr>
        <p:txBody>
          <a:bodyPr/>
          <a:lstStyle/>
          <a:p>
            <a:r>
              <a:rPr lang="ar-SA" sz="6000" dirty="0">
                <a:solidFill>
                  <a:srgbClr val="FFFFFF"/>
                </a:solidFill>
              </a:rPr>
              <a:t>التسلسل الزمني للمسيح </a:t>
            </a:r>
            <a:endParaRPr lang="en-US" sz="6000" dirty="0">
              <a:solidFill>
                <a:srgbClr val="FFFFFF"/>
              </a:solidFill>
            </a:endParaRPr>
          </a:p>
        </p:txBody>
      </p:sp>
      <p:sp>
        <p:nvSpPr>
          <p:cNvPr id="5" name="Rectangle 4">
            <a:extLst>
              <a:ext uri="{FF2B5EF4-FFF2-40B4-BE49-F238E27FC236}">
                <a16:creationId xmlns:a16="http://schemas.microsoft.com/office/drawing/2014/main" id="{0AA85267-23A9-8844-96AF-13578DF2DFC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BibleStudyDownloads.org</a:t>
            </a:r>
          </a:p>
        </p:txBody>
      </p:sp>
    </p:spTree>
    <p:extLst>
      <p:ext uri="{BB962C8B-B14F-4D97-AF65-F5344CB8AC3E}">
        <p14:creationId xmlns:p14="http://schemas.microsoft.com/office/powerpoint/2010/main" val="3262186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ar-JO" b="1" dirty="0">
                <a:solidFill>
                  <a:schemeClr val="bg1"/>
                </a:solidFill>
              </a:rPr>
              <a:t>ومع ذلك يجب علينا أيضًا النظر في هذا العمل النهائي</a:t>
            </a:r>
            <a:endParaRPr lang="en-US"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576893"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rtl="1" eaLnBrk="1" hangingPunct="1">
              <a:defRPr/>
            </a:pPr>
            <a:r>
              <a:rPr lang="ar-JO" sz="4000" b="1" i="0" dirty="0">
                <a:solidFill>
                  <a:schemeClr val="bg1"/>
                </a:solidFill>
                <a:latin typeface="Arial" panose="020B0604020202020204" pitchFamily="34" charset="0"/>
                <a:cs typeface="Arial" panose="020B0604020202020204" pitchFamily="34" charset="0"/>
              </a:rPr>
              <a:t>تحديد تاريخ ميلاد المسيح</a:t>
            </a:r>
            <a:endParaRPr lang="en-US" sz="40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تاريخ الميلاد : تقريبًا ما بين كانون الأوَّل 5 ق.م / كانون الثاني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وُلِد يسوع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itle 7"/>
          <p:cNvSpPr txBox="1">
            <a:spLocks/>
          </p:cNvSpPr>
          <p:nvPr/>
        </p:nvSpPr>
        <p:spPr bwMode="auto">
          <a:xfrm>
            <a:off x="6309475" y="5116490"/>
            <a:ext cx="1774924"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150816" y="5052838"/>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آذار – 11 نيسان</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دبليو.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16" name="Title 7"/>
          <p:cNvSpPr txBox="1">
            <a:spLocks/>
          </p:cNvSpPr>
          <p:nvPr/>
        </p:nvSpPr>
        <p:spPr bwMode="auto">
          <a:xfrm>
            <a:off x="5717387"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إحصاء</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كيرينيوس/سيرينيوس</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2: 1-5)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itle 7"/>
          <p:cNvSpPr txBox="1">
            <a:spLocks/>
          </p:cNvSpPr>
          <p:nvPr/>
        </p:nvSpPr>
        <p:spPr bwMode="auto">
          <a:xfrm>
            <a:off x="-1588" y="3166179"/>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هيرودس الكبير</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(متَّى 2: 1؛ لوقا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بدء الخدمة : حوالي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على الأغلب أن يسوع بدأ خدمته بين هذين التاريخين :</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السنة الخامسة عشرة من حكم طيباريوس *</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محسوب إما من التقويم اليولياني أو من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panose="020B0604020202020204" pitchFamily="34" charset="0"/>
                <a:cs typeface="Arial" panose="020B0604020202020204" pitchFamily="34" charset="0"/>
              </a:rPr>
              <a:t>مدة خدمة المسيح</a:t>
            </a:r>
            <a:endParaRPr lang="en-US" altLang="zh-CN" sz="4000" dirty="0">
              <a:latin typeface="Arial" panose="020B0604020202020204" pitchFamily="34" charset="0"/>
              <a:cs typeface="Arial" panose="020B0604020202020204" pitchFamily="34"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( 5ر3 سنة)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خدمة       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4" name="Text Box 9"/>
          <p:cNvSpPr txBox="1">
            <a:spLocks noChangeArrowheads="1"/>
          </p:cNvSpPr>
          <p:nvPr/>
        </p:nvSpPr>
        <p:spPr bwMode="auto">
          <a:xfrm>
            <a:off x="152400" y="4648200"/>
            <a:ext cx="14478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متَّى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يوحنا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لهذا فإن خدمة يسوع كانت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p:zoom/>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التسلسل الزمني ليسوع و الأعمال</a:t>
            </a:r>
            <a:endParaRPr kumimoji="0" lang="en-US"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2478" y="1219203"/>
            <a:ext cx="82734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6" name="Text Box 4"/>
          <p:cNvSpPr txBox="1">
            <a:spLocks noChangeArrowheads="1"/>
          </p:cNvSpPr>
          <p:nvPr/>
        </p:nvSpPr>
        <p:spPr bwMode="auto">
          <a:xfrm>
            <a:off x="1396878" y="1219203"/>
            <a:ext cx="82734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6"/>
          <p:cNvSpPr txBox="1">
            <a:spLocks noChangeArrowheads="1"/>
          </p:cNvSpPr>
          <p:nvPr/>
        </p:nvSpPr>
        <p:spPr bwMode="auto">
          <a:xfrm>
            <a:off x="5260698"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9" name="Text Box 7"/>
          <p:cNvSpPr txBox="1">
            <a:spLocks noChangeArrowheads="1"/>
          </p:cNvSpPr>
          <p:nvPr/>
        </p:nvSpPr>
        <p:spPr bwMode="auto">
          <a:xfrm>
            <a:off x="6168748"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0" name="Text Box 8"/>
          <p:cNvSpPr txBox="1">
            <a:spLocks noChangeArrowheads="1"/>
          </p:cNvSpPr>
          <p:nvPr/>
        </p:nvSpPr>
        <p:spPr bwMode="auto">
          <a:xfrm>
            <a:off x="677676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1" name="Text Box 9"/>
          <p:cNvSpPr txBox="1">
            <a:spLocks noChangeArrowheads="1"/>
          </p:cNvSpPr>
          <p:nvPr/>
        </p:nvSpPr>
        <p:spPr bwMode="auto">
          <a:xfrm>
            <a:off x="806581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2" name="Text Box 10"/>
          <p:cNvSpPr txBox="1">
            <a:spLocks noChangeArrowheads="1"/>
          </p:cNvSpPr>
          <p:nvPr/>
        </p:nvSpPr>
        <p:spPr bwMode="auto">
          <a:xfrm>
            <a:off x="367796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ولادة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سنة</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السنة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يوحنا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تتويج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السنة الخامسة عشرة لطيباريوس كرز يوحنا (3: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5</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mr-IN"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charset="0"/>
              </a:rPr>
              <a:t>……</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29</a:t>
            </a:r>
            <a:endPar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+ 28 = 32 سنة (غير شامل 29 م)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ميشيل آنج (طالب مسح العهد الجديد، كلية سنغافورة للكتاب المقدس، 2006)</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35417566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Text Box 8"/>
          <p:cNvSpPr txBox="1">
            <a:spLocks noChangeArrowheads="1"/>
          </p:cNvSpPr>
          <p:nvPr/>
        </p:nvSpPr>
        <p:spPr bwMode="auto">
          <a:xfrm>
            <a:off x="8244408" y="0"/>
            <a:ext cx="896417" cy="46166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36202" name="Rectangle 10"/>
          <p:cNvSpPr>
            <a:spLocks noGrp="1" noRot="1" noChangeArrowheads="1"/>
          </p:cNvSpPr>
          <p:nvPr>
            <p:ph type="title"/>
          </p:nvPr>
        </p:nvSpPr>
        <p:spPr>
          <a:xfrm>
            <a:off x="1371600" y="152400"/>
            <a:ext cx="6324600" cy="685800"/>
          </a:xfrm>
          <a:solidFill>
            <a:srgbClr val="663300"/>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الأربعة والعشرين ساعة الأخيرة</a:t>
            </a:r>
            <a:endParaRPr lang="en-US" dirty="0">
              <a:latin typeface="Arial" panose="020B0604020202020204" pitchFamily="34" charset="0"/>
              <a:ea typeface="ＭＳ Ｐゴシック" charset="0"/>
              <a:cs typeface="Arial" panose="020B0604020202020204" pitchFamily="34" charset="0"/>
            </a:endParaRPr>
          </a:p>
        </p:txBody>
      </p:sp>
      <p:sp>
        <p:nvSpPr>
          <p:cNvPr id="136204" name="Freeform 12"/>
          <p:cNvSpPr>
            <a:spLocks/>
          </p:cNvSpPr>
          <p:nvPr/>
        </p:nvSpPr>
        <p:spPr bwMode="auto">
          <a:xfrm rot="504959">
            <a:off x="2174874" y="5348205"/>
            <a:ext cx="2397125" cy="717550"/>
          </a:xfrm>
          <a:custGeom>
            <a:avLst/>
            <a:gdLst/>
            <a:ahLst/>
            <a:cxnLst>
              <a:cxn ang="0">
                <a:pos x="2677" y="1062"/>
              </a:cxn>
              <a:cxn ang="0">
                <a:pos x="2630" y="911"/>
              </a:cxn>
              <a:cxn ang="0">
                <a:pos x="2598" y="800"/>
              </a:cxn>
              <a:cxn ang="0">
                <a:pos x="2558" y="666"/>
              </a:cxn>
              <a:cxn ang="0">
                <a:pos x="2527" y="602"/>
              </a:cxn>
              <a:cxn ang="0">
                <a:pos x="2487" y="468"/>
              </a:cxn>
              <a:cxn ang="0">
                <a:pos x="2471" y="420"/>
              </a:cxn>
              <a:cxn ang="0">
                <a:pos x="2424" y="365"/>
              </a:cxn>
              <a:cxn ang="0">
                <a:pos x="2400" y="317"/>
              </a:cxn>
              <a:cxn ang="0">
                <a:pos x="2329" y="230"/>
              </a:cxn>
              <a:cxn ang="0">
                <a:pos x="2281" y="135"/>
              </a:cxn>
              <a:cxn ang="0">
                <a:pos x="2273" y="103"/>
              </a:cxn>
              <a:cxn ang="0">
                <a:pos x="2234" y="64"/>
              </a:cxn>
              <a:cxn ang="0">
                <a:pos x="2075" y="0"/>
              </a:cxn>
              <a:cxn ang="0">
                <a:pos x="1592" y="24"/>
              </a:cxn>
              <a:cxn ang="0">
                <a:pos x="1553" y="56"/>
              </a:cxn>
              <a:cxn ang="0">
                <a:pos x="1505" y="80"/>
              </a:cxn>
              <a:cxn ang="0">
                <a:pos x="1394" y="111"/>
              </a:cxn>
              <a:cxn ang="0">
                <a:pos x="1323" y="143"/>
              </a:cxn>
              <a:cxn ang="0">
                <a:pos x="935" y="214"/>
              </a:cxn>
              <a:cxn ang="0">
                <a:pos x="848" y="238"/>
              </a:cxn>
              <a:cxn ang="0">
                <a:pos x="776" y="278"/>
              </a:cxn>
              <a:cxn ang="0">
                <a:pos x="745" y="325"/>
              </a:cxn>
              <a:cxn ang="0">
                <a:pos x="673" y="396"/>
              </a:cxn>
              <a:cxn ang="0">
                <a:pos x="618" y="468"/>
              </a:cxn>
              <a:cxn ang="0">
                <a:pos x="563" y="555"/>
              </a:cxn>
              <a:cxn ang="0">
                <a:pos x="531" y="682"/>
              </a:cxn>
              <a:cxn ang="0">
                <a:pos x="444" y="792"/>
              </a:cxn>
              <a:cxn ang="0">
                <a:pos x="412" y="848"/>
              </a:cxn>
              <a:cxn ang="0">
                <a:pos x="285" y="880"/>
              </a:cxn>
              <a:cxn ang="0">
                <a:pos x="0" y="895"/>
              </a:cxn>
            </a:cxnLst>
            <a:rect l="0" t="0" r="r" b="b"/>
            <a:pathLst>
              <a:path w="2677" h="1062">
                <a:moveTo>
                  <a:pt x="2677" y="1062"/>
                </a:moveTo>
                <a:cubicBezTo>
                  <a:pt x="2664" y="1011"/>
                  <a:pt x="2646" y="960"/>
                  <a:pt x="2630" y="911"/>
                </a:cubicBezTo>
                <a:cubicBezTo>
                  <a:pt x="2613" y="782"/>
                  <a:pt x="2636" y="906"/>
                  <a:pt x="2598" y="800"/>
                </a:cubicBezTo>
                <a:cubicBezTo>
                  <a:pt x="2582" y="757"/>
                  <a:pt x="2581" y="706"/>
                  <a:pt x="2558" y="666"/>
                </a:cubicBezTo>
                <a:cubicBezTo>
                  <a:pt x="2538" y="632"/>
                  <a:pt x="2535" y="633"/>
                  <a:pt x="2527" y="602"/>
                </a:cubicBezTo>
                <a:cubicBezTo>
                  <a:pt x="2514" y="556"/>
                  <a:pt x="2502" y="512"/>
                  <a:pt x="2487" y="468"/>
                </a:cubicBezTo>
                <a:cubicBezTo>
                  <a:pt x="2481" y="452"/>
                  <a:pt x="2481" y="432"/>
                  <a:pt x="2471" y="420"/>
                </a:cubicBezTo>
                <a:cubicBezTo>
                  <a:pt x="2455" y="401"/>
                  <a:pt x="2437" y="384"/>
                  <a:pt x="2424" y="365"/>
                </a:cubicBezTo>
                <a:cubicBezTo>
                  <a:pt x="2413" y="350"/>
                  <a:pt x="2410" y="331"/>
                  <a:pt x="2400" y="317"/>
                </a:cubicBezTo>
                <a:cubicBezTo>
                  <a:pt x="2378" y="286"/>
                  <a:pt x="2345" y="263"/>
                  <a:pt x="2329" y="230"/>
                </a:cubicBezTo>
                <a:cubicBezTo>
                  <a:pt x="2313" y="198"/>
                  <a:pt x="2289" y="169"/>
                  <a:pt x="2281" y="135"/>
                </a:cubicBezTo>
                <a:cubicBezTo>
                  <a:pt x="2278" y="124"/>
                  <a:pt x="2277" y="113"/>
                  <a:pt x="2273" y="103"/>
                </a:cubicBezTo>
                <a:cubicBezTo>
                  <a:pt x="2261" y="75"/>
                  <a:pt x="2255" y="82"/>
                  <a:pt x="2234" y="64"/>
                </a:cubicBezTo>
                <a:cubicBezTo>
                  <a:pt x="2182" y="19"/>
                  <a:pt x="2143" y="9"/>
                  <a:pt x="2075" y="0"/>
                </a:cubicBezTo>
                <a:cubicBezTo>
                  <a:pt x="1913" y="6"/>
                  <a:pt x="1753" y="17"/>
                  <a:pt x="1592" y="24"/>
                </a:cubicBezTo>
                <a:cubicBezTo>
                  <a:pt x="1531" y="44"/>
                  <a:pt x="1603" y="14"/>
                  <a:pt x="1553" y="56"/>
                </a:cubicBezTo>
                <a:cubicBezTo>
                  <a:pt x="1539" y="67"/>
                  <a:pt x="1521" y="73"/>
                  <a:pt x="1505" y="80"/>
                </a:cubicBezTo>
                <a:cubicBezTo>
                  <a:pt x="1471" y="93"/>
                  <a:pt x="1428" y="99"/>
                  <a:pt x="1394" y="111"/>
                </a:cubicBezTo>
                <a:cubicBezTo>
                  <a:pt x="1370" y="118"/>
                  <a:pt x="1345" y="136"/>
                  <a:pt x="1323" y="143"/>
                </a:cubicBezTo>
                <a:cubicBezTo>
                  <a:pt x="1198" y="181"/>
                  <a:pt x="1063" y="197"/>
                  <a:pt x="935" y="214"/>
                </a:cubicBezTo>
                <a:cubicBezTo>
                  <a:pt x="907" y="223"/>
                  <a:pt x="873" y="223"/>
                  <a:pt x="848" y="238"/>
                </a:cubicBezTo>
                <a:cubicBezTo>
                  <a:pt x="768" y="282"/>
                  <a:pt x="829" y="260"/>
                  <a:pt x="776" y="278"/>
                </a:cubicBezTo>
                <a:cubicBezTo>
                  <a:pt x="765" y="293"/>
                  <a:pt x="758" y="311"/>
                  <a:pt x="745" y="325"/>
                </a:cubicBezTo>
                <a:cubicBezTo>
                  <a:pt x="721" y="348"/>
                  <a:pt x="690" y="367"/>
                  <a:pt x="673" y="396"/>
                </a:cubicBezTo>
                <a:cubicBezTo>
                  <a:pt x="653" y="426"/>
                  <a:pt x="654" y="455"/>
                  <a:pt x="618" y="468"/>
                </a:cubicBezTo>
                <a:cubicBezTo>
                  <a:pt x="605" y="502"/>
                  <a:pt x="585" y="525"/>
                  <a:pt x="563" y="555"/>
                </a:cubicBezTo>
                <a:cubicBezTo>
                  <a:pt x="554" y="587"/>
                  <a:pt x="544" y="655"/>
                  <a:pt x="531" y="682"/>
                </a:cubicBezTo>
                <a:cubicBezTo>
                  <a:pt x="508" y="726"/>
                  <a:pt x="469" y="750"/>
                  <a:pt x="444" y="792"/>
                </a:cubicBezTo>
                <a:cubicBezTo>
                  <a:pt x="440" y="797"/>
                  <a:pt x="421" y="842"/>
                  <a:pt x="412" y="848"/>
                </a:cubicBezTo>
                <a:cubicBezTo>
                  <a:pt x="378" y="869"/>
                  <a:pt x="322" y="874"/>
                  <a:pt x="285" y="880"/>
                </a:cubicBezTo>
                <a:cubicBezTo>
                  <a:pt x="182" y="911"/>
                  <a:pt x="144" y="895"/>
                  <a:pt x="0" y="895"/>
                </a:cubicBezTo>
              </a:path>
            </a:pathLst>
          </a:custGeom>
          <a:noFill/>
          <a:ln w="76200" cap="flat" cmpd="sng">
            <a:solidFill>
              <a:schemeClr val="accent1"/>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5" name="Freeform 13"/>
          <p:cNvSpPr>
            <a:spLocks/>
          </p:cNvSpPr>
          <p:nvPr/>
        </p:nvSpPr>
        <p:spPr bwMode="auto">
          <a:xfrm>
            <a:off x="2212974" y="4232275"/>
            <a:ext cx="2647057" cy="1224000"/>
          </a:xfrm>
          <a:custGeom>
            <a:avLst/>
            <a:gdLst/>
            <a:ahLst/>
            <a:cxnLst>
              <a:cxn ang="0">
                <a:pos x="0" y="1687"/>
              </a:cxn>
              <a:cxn ang="0">
                <a:pos x="174" y="1687"/>
              </a:cxn>
              <a:cxn ang="0">
                <a:pos x="222" y="1655"/>
              </a:cxn>
              <a:cxn ang="0">
                <a:pos x="309" y="1584"/>
              </a:cxn>
              <a:cxn ang="0">
                <a:pos x="348" y="1489"/>
              </a:cxn>
              <a:cxn ang="0">
                <a:pos x="428" y="1394"/>
              </a:cxn>
              <a:cxn ang="0">
                <a:pos x="523" y="1251"/>
              </a:cxn>
              <a:cxn ang="0">
                <a:pos x="610" y="1196"/>
              </a:cxn>
              <a:cxn ang="0">
                <a:pos x="840" y="1101"/>
              </a:cxn>
              <a:cxn ang="0">
                <a:pos x="911" y="1069"/>
              </a:cxn>
              <a:cxn ang="0">
                <a:pos x="958" y="1029"/>
              </a:cxn>
              <a:cxn ang="0">
                <a:pos x="1030" y="1006"/>
              </a:cxn>
              <a:cxn ang="0">
                <a:pos x="1307" y="958"/>
              </a:cxn>
              <a:cxn ang="0">
                <a:pos x="1410" y="942"/>
              </a:cxn>
              <a:cxn ang="0">
                <a:pos x="1457" y="919"/>
              </a:cxn>
              <a:cxn ang="0">
                <a:pos x="1529" y="903"/>
              </a:cxn>
              <a:cxn ang="0">
                <a:pos x="1632" y="673"/>
              </a:cxn>
              <a:cxn ang="0">
                <a:pos x="1647" y="396"/>
              </a:cxn>
              <a:cxn ang="0">
                <a:pos x="1695" y="119"/>
              </a:cxn>
              <a:cxn ang="0">
                <a:pos x="1711" y="55"/>
              </a:cxn>
              <a:cxn ang="0">
                <a:pos x="1727" y="0"/>
              </a:cxn>
            </a:cxnLst>
            <a:rect l="0" t="0" r="r" b="b"/>
            <a:pathLst>
              <a:path w="1727" h="1710">
                <a:moveTo>
                  <a:pt x="0" y="1687"/>
                </a:moveTo>
                <a:cubicBezTo>
                  <a:pt x="64" y="1708"/>
                  <a:pt x="59" y="1710"/>
                  <a:pt x="174" y="1687"/>
                </a:cubicBezTo>
                <a:cubicBezTo>
                  <a:pt x="192" y="1683"/>
                  <a:pt x="203" y="1661"/>
                  <a:pt x="222" y="1655"/>
                </a:cubicBezTo>
                <a:cubicBezTo>
                  <a:pt x="258" y="1642"/>
                  <a:pt x="291" y="1619"/>
                  <a:pt x="309" y="1584"/>
                </a:cubicBezTo>
                <a:cubicBezTo>
                  <a:pt x="322" y="1556"/>
                  <a:pt x="330" y="1513"/>
                  <a:pt x="348" y="1489"/>
                </a:cubicBezTo>
                <a:cubicBezTo>
                  <a:pt x="371" y="1455"/>
                  <a:pt x="402" y="1426"/>
                  <a:pt x="428" y="1394"/>
                </a:cubicBezTo>
                <a:cubicBezTo>
                  <a:pt x="464" y="1347"/>
                  <a:pt x="481" y="1294"/>
                  <a:pt x="523" y="1251"/>
                </a:cubicBezTo>
                <a:cubicBezTo>
                  <a:pt x="553" y="1219"/>
                  <a:pt x="572" y="1216"/>
                  <a:pt x="610" y="1196"/>
                </a:cubicBezTo>
                <a:cubicBezTo>
                  <a:pt x="687" y="1153"/>
                  <a:pt x="750" y="1118"/>
                  <a:pt x="840" y="1101"/>
                </a:cubicBezTo>
                <a:cubicBezTo>
                  <a:pt x="863" y="1089"/>
                  <a:pt x="889" y="1083"/>
                  <a:pt x="911" y="1069"/>
                </a:cubicBezTo>
                <a:cubicBezTo>
                  <a:pt x="953" y="1040"/>
                  <a:pt x="915" y="1049"/>
                  <a:pt x="958" y="1029"/>
                </a:cubicBezTo>
                <a:cubicBezTo>
                  <a:pt x="980" y="1017"/>
                  <a:pt x="1030" y="1006"/>
                  <a:pt x="1030" y="1006"/>
                </a:cubicBezTo>
                <a:cubicBezTo>
                  <a:pt x="1113" y="947"/>
                  <a:pt x="1207" y="962"/>
                  <a:pt x="1307" y="958"/>
                </a:cubicBezTo>
                <a:cubicBezTo>
                  <a:pt x="1341" y="952"/>
                  <a:pt x="1375" y="948"/>
                  <a:pt x="1410" y="942"/>
                </a:cubicBezTo>
                <a:cubicBezTo>
                  <a:pt x="1443" y="935"/>
                  <a:pt x="1426" y="933"/>
                  <a:pt x="1457" y="919"/>
                </a:cubicBezTo>
                <a:cubicBezTo>
                  <a:pt x="1477" y="909"/>
                  <a:pt x="1509" y="906"/>
                  <a:pt x="1529" y="903"/>
                </a:cubicBezTo>
                <a:cubicBezTo>
                  <a:pt x="1616" y="872"/>
                  <a:pt x="1620" y="752"/>
                  <a:pt x="1632" y="673"/>
                </a:cubicBezTo>
                <a:cubicBezTo>
                  <a:pt x="1628" y="582"/>
                  <a:pt x="1605" y="481"/>
                  <a:pt x="1647" y="396"/>
                </a:cubicBezTo>
                <a:cubicBezTo>
                  <a:pt x="1659" y="287"/>
                  <a:pt x="1669" y="220"/>
                  <a:pt x="1695" y="119"/>
                </a:cubicBezTo>
                <a:cubicBezTo>
                  <a:pt x="1700" y="97"/>
                  <a:pt x="1705" y="76"/>
                  <a:pt x="1711" y="55"/>
                </a:cubicBezTo>
                <a:cubicBezTo>
                  <a:pt x="1715" y="36"/>
                  <a:pt x="1727" y="0"/>
                  <a:pt x="1727" y="0"/>
                </a:cubicBezTo>
              </a:path>
            </a:pathLst>
          </a:custGeom>
          <a:noFill/>
          <a:ln w="76200" cap="flat" cmpd="sng">
            <a:solidFill>
              <a:srgbClr val="FF505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6" name="Freeform 14"/>
          <p:cNvSpPr>
            <a:spLocks/>
          </p:cNvSpPr>
          <p:nvPr/>
        </p:nvSpPr>
        <p:spPr bwMode="auto">
          <a:xfrm>
            <a:off x="2225674" y="3861048"/>
            <a:ext cx="2418334" cy="717550"/>
          </a:xfrm>
          <a:custGeom>
            <a:avLst/>
            <a:gdLst/>
            <a:ahLst/>
            <a:cxnLst>
              <a:cxn ang="0">
                <a:pos x="1616" y="0"/>
              </a:cxn>
              <a:cxn ang="0">
                <a:pos x="1600" y="79"/>
              </a:cxn>
              <a:cxn ang="0">
                <a:pos x="1592" y="103"/>
              </a:cxn>
              <a:cxn ang="0">
                <a:pos x="1576" y="167"/>
              </a:cxn>
              <a:cxn ang="0">
                <a:pos x="1568" y="293"/>
              </a:cxn>
              <a:cxn ang="0">
                <a:pos x="1552" y="420"/>
              </a:cxn>
              <a:cxn ang="0">
                <a:pos x="1528" y="705"/>
              </a:cxn>
              <a:cxn ang="0">
                <a:pos x="1521" y="824"/>
              </a:cxn>
              <a:cxn ang="0">
                <a:pos x="1513" y="848"/>
              </a:cxn>
              <a:cxn ang="0">
                <a:pos x="1370" y="887"/>
              </a:cxn>
              <a:cxn ang="0">
                <a:pos x="966" y="935"/>
              </a:cxn>
              <a:cxn ang="0">
                <a:pos x="895" y="967"/>
              </a:cxn>
              <a:cxn ang="0">
                <a:pos x="879" y="990"/>
              </a:cxn>
              <a:cxn ang="0">
                <a:pos x="847" y="998"/>
              </a:cxn>
              <a:cxn ang="0">
                <a:pos x="760" y="1030"/>
              </a:cxn>
              <a:cxn ang="0">
                <a:pos x="602" y="1078"/>
              </a:cxn>
              <a:cxn ang="0">
                <a:pos x="333" y="1220"/>
              </a:cxn>
              <a:cxn ang="0">
                <a:pos x="206" y="1276"/>
              </a:cxn>
              <a:cxn ang="0">
                <a:pos x="150" y="1355"/>
              </a:cxn>
              <a:cxn ang="0">
                <a:pos x="135" y="1402"/>
              </a:cxn>
              <a:cxn ang="0">
                <a:pos x="71" y="1481"/>
              </a:cxn>
              <a:cxn ang="0">
                <a:pos x="0" y="1561"/>
              </a:cxn>
            </a:cxnLst>
            <a:rect l="0" t="0" r="r" b="b"/>
            <a:pathLst>
              <a:path w="1616" h="1561">
                <a:moveTo>
                  <a:pt x="1616" y="0"/>
                </a:moveTo>
                <a:cubicBezTo>
                  <a:pt x="1610" y="26"/>
                  <a:pt x="1608" y="53"/>
                  <a:pt x="1600" y="79"/>
                </a:cubicBezTo>
                <a:cubicBezTo>
                  <a:pt x="1597" y="87"/>
                  <a:pt x="1594" y="94"/>
                  <a:pt x="1592" y="103"/>
                </a:cubicBezTo>
                <a:cubicBezTo>
                  <a:pt x="1586" y="124"/>
                  <a:pt x="1576" y="167"/>
                  <a:pt x="1576" y="167"/>
                </a:cubicBezTo>
                <a:cubicBezTo>
                  <a:pt x="1573" y="209"/>
                  <a:pt x="1571" y="251"/>
                  <a:pt x="1568" y="293"/>
                </a:cubicBezTo>
                <a:cubicBezTo>
                  <a:pt x="1563" y="335"/>
                  <a:pt x="1552" y="420"/>
                  <a:pt x="1552" y="420"/>
                </a:cubicBezTo>
                <a:cubicBezTo>
                  <a:pt x="1547" y="510"/>
                  <a:pt x="1551" y="615"/>
                  <a:pt x="1528" y="705"/>
                </a:cubicBezTo>
                <a:cubicBezTo>
                  <a:pt x="1525" y="744"/>
                  <a:pt x="1525" y="784"/>
                  <a:pt x="1521" y="824"/>
                </a:cubicBezTo>
                <a:cubicBezTo>
                  <a:pt x="1520" y="832"/>
                  <a:pt x="1519" y="843"/>
                  <a:pt x="1513" y="848"/>
                </a:cubicBezTo>
                <a:cubicBezTo>
                  <a:pt x="1477" y="873"/>
                  <a:pt x="1411" y="874"/>
                  <a:pt x="1370" y="887"/>
                </a:cubicBezTo>
                <a:cubicBezTo>
                  <a:pt x="1238" y="927"/>
                  <a:pt x="1104" y="927"/>
                  <a:pt x="966" y="935"/>
                </a:cubicBezTo>
                <a:cubicBezTo>
                  <a:pt x="909" y="954"/>
                  <a:pt x="932" y="941"/>
                  <a:pt x="895" y="967"/>
                </a:cubicBezTo>
                <a:cubicBezTo>
                  <a:pt x="889" y="974"/>
                  <a:pt x="886" y="984"/>
                  <a:pt x="879" y="990"/>
                </a:cubicBezTo>
                <a:cubicBezTo>
                  <a:pt x="869" y="995"/>
                  <a:pt x="857" y="994"/>
                  <a:pt x="847" y="998"/>
                </a:cubicBezTo>
                <a:cubicBezTo>
                  <a:pt x="813" y="1007"/>
                  <a:pt x="795" y="1022"/>
                  <a:pt x="760" y="1030"/>
                </a:cubicBezTo>
                <a:cubicBezTo>
                  <a:pt x="712" y="1054"/>
                  <a:pt x="654" y="1064"/>
                  <a:pt x="602" y="1078"/>
                </a:cubicBezTo>
                <a:cubicBezTo>
                  <a:pt x="516" y="1137"/>
                  <a:pt x="427" y="1176"/>
                  <a:pt x="333" y="1220"/>
                </a:cubicBezTo>
                <a:cubicBezTo>
                  <a:pt x="288" y="1240"/>
                  <a:pt x="252" y="1263"/>
                  <a:pt x="206" y="1276"/>
                </a:cubicBezTo>
                <a:cubicBezTo>
                  <a:pt x="181" y="1299"/>
                  <a:pt x="162" y="1322"/>
                  <a:pt x="150" y="1355"/>
                </a:cubicBezTo>
                <a:cubicBezTo>
                  <a:pt x="143" y="1370"/>
                  <a:pt x="146" y="1390"/>
                  <a:pt x="135" y="1402"/>
                </a:cubicBezTo>
                <a:cubicBezTo>
                  <a:pt x="110" y="1426"/>
                  <a:pt x="95" y="1457"/>
                  <a:pt x="71" y="1481"/>
                </a:cubicBezTo>
                <a:cubicBezTo>
                  <a:pt x="43" y="1508"/>
                  <a:pt x="18" y="1524"/>
                  <a:pt x="0" y="1561"/>
                </a:cubicBezTo>
              </a:path>
            </a:pathLst>
          </a:custGeom>
          <a:noFill/>
          <a:ln w="76200" cap="flat" cmpd="sng">
            <a:solidFill>
              <a:srgbClr val="FF000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7" name="Freeform 15"/>
          <p:cNvSpPr>
            <a:spLocks/>
          </p:cNvSpPr>
          <p:nvPr/>
        </p:nvSpPr>
        <p:spPr bwMode="auto">
          <a:xfrm>
            <a:off x="2251074" y="3212976"/>
            <a:ext cx="1240805" cy="1116000"/>
          </a:xfrm>
          <a:custGeom>
            <a:avLst/>
            <a:gdLst/>
            <a:ahLst/>
            <a:cxnLst>
              <a:cxn ang="0">
                <a:pos x="0" y="1553"/>
              </a:cxn>
              <a:cxn ang="0">
                <a:pos x="23" y="1505"/>
              </a:cxn>
              <a:cxn ang="0">
                <a:pos x="206" y="1355"/>
              </a:cxn>
              <a:cxn ang="0">
                <a:pos x="348" y="1291"/>
              </a:cxn>
              <a:cxn ang="0">
                <a:pos x="562" y="1165"/>
              </a:cxn>
              <a:cxn ang="0">
                <a:pos x="752" y="1117"/>
              </a:cxn>
              <a:cxn ang="0">
                <a:pos x="847" y="990"/>
              </a:cxn>
              <a:cxn ang="0">
                <a:pos x="768" y="721"/>
              </a:cxn>
              <a:cxn ang="0">
                <a:pos x="744" y="475"/>
              </a:cxn>
              <a:cxn ang="0">
                <a:pos x="736" y="71"/>
              </a:cxn>
              <a:cxn ang="0">
                <a:pos x="744" y="0"/>
              </a:cxn>
            </a:cxnLst>
            <a:rect l="0" t="0" r="r" b="b"/>
            <a:pathLst>
              <a:path w="847" h="1553">
                <a:moveTo>
                  <a:pt x="0" y="1553"/>
                </a:moveTo>
                <a:cubicBezTo>
                  <a:pt x="9" y="1538"/>
                  <a:pt x="12" y="1519"/>
                  <a:pt x="23" y="1505"/>
                </a:cubicBezTo>
                <a:cubicBezTo>
                  <a:pt x="61" y="1454"/>
                  <a:pt x="145" y="1375"/>
                  <a:pt x="206" y="1355"/>
                </a:cubicBezTo>
                <a:cubicBezTo>
                  <a:pt x="249" y="1309"/>
                  <a:pt x="294" y="1317"/>
                  <a:pt x="348" y="1291"/>
                </a:cubicBezTo>
                <a:cubicBezTo>
                  <a:pt x="420" y="1254"/>
                  <a:pt x="486" y="1194"/>
                  <a:pt x="562" y="1165"/>
                </a:cubicBezTo>
                <a:cubicBezTo>
                  <a:pt x="623" y="1140"/>
                  <a:pt x="687" y="1130"/>
                  <a:pt x="752" y="1117"/>
                </a:cubicBezTo>
                <a:cubicBezTo>
                  <a:pt x="805" y="1081"/>
                  <a:pt x="831" y="1052"/>
                  <a:pt x="847" y="990"/>
                </a:cubicBezTo>
                <a:cubicBezTo>
                  <a:pt x="836" y="859"/>
                  <a:pt x="831" y="826"/>
                  <a:pt x="768" y="721"/>
                </a:cubicBezTo>
                <a:cubicBezTo>
                  <a:pt x="743" y="624"/>
                  <a:pt x="750" y="621"/>
                  <a:pt x="744" y="475"/>
                </a:cubicBezTo>
                <a:cubicBezTo>
                  <a:pt x="753" y="338"/>
                  <a:pt x="769" y="206"/>
                  <a:pt x="736" y="71"/>
                </a:cubicBezTo>
                <a:cubicBezTo>
                  <a:pt x="738" y="47"/>
                  <a:pt x="744" y="0"/>
                  <a:pt x="744" y="0"/>
                </a:cubicBezTo>
              </a:path>
            </a:pathLst>
          </a:custGeom>
          <a:noFill/>
          <a:ln w="76200" cap="flat" cmpd="sng">
            <a:solidFill>
              <a:schemeClr val="bg2"/>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8" name="Line 16"/>
          <p:cNvSpPr>
            <a:spLocks noChangeShapeType="1"/>
          </p:cNvSpPr>
          <p:nvPr/>
        </p:nvSpPr>
        <p:spPr bwMode="auto">
          <a:xfrm flipH="1">
            <a:off x="2438400" y="2895600"/>
            <a:ext cx="838200" cy="5334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9" name="Line 17"/>
          <p:cNvSpPr>
            <a:spLocks noChangeShapeType="1"/>
          </p:cNvSpPr>
          <p:nvPr/>
        </p:nvSpPr>
        <p:spPr bwMode="auto">
          <a:xfrm flipH="1" flipV="1">
            <a:off x="2819400" y="1676400"/>
            <a:ext cx="457200" cy="12192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36204"/>
                                        </p:tgtEl>
                                        <p:attrNameLst>
                                          <p:attrName>style.visibility</p:attrName>
                                        </p:attrNameLst>
                                      </p:cBhvr>
                                      <p:to>
                                        <p:strVal val="visible"/>
                                      </p:to>
                                    </p:set>
                                    <p:animEffect transition="in" filter="wipe(right)">
                                      <p:cBhvr>
                                        <p:cTn id="7" dur="500"/>
                                        <p:tgtEl>
                                          <p:spTgt spid="136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wipe(left)">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6206"/>
                                        </p:tgtEl>
                                        <p:attrNameLst>
                                          <p:attrName>style.visibility</p:attrName>
                                        </p:attrNameLst>
                                      </p:cBhvr>
                                      <p:to>
                                        <p:strVal val="visible"/>
                                      </p:to>
                                    </p:set>
                                    <p:animEffect transition="in" filter="wipe(right)">
                                      <p:cBhvr>
                                        <p:cTn id="17" dur="500"/>
                                        <p:tgtEl>
                                          <p:spTgt spid="136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207"/>
                                        </p:tgtEl>
                                        <p:attrNameLst>
                                          <p:attrName>style.visibility</p:attrName>
                                        </p:attrNameLst>
                                      </p:cBhvr>
                                      <p:to>
                                        <p:strVal val="visible"/>
                                      </p:to>
                                    </p:set>
                                    <p:animEffect transition="in" filter="wipe(left)">
                                      <p:cBhvr>
                                        <p:cTn id="22" dur="500"/>
                                        <p:tgtEl>
                                          <p:spTgt spid="136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6208"/>
                                        </p:tgtEl>
                                        <p:attrNameLst>
                                          <p:attrName>style.visibility</p:attrName>
                                        </p:attrNameLst>
                                      </p:cBhvr>
                                      <p:to>
                                        <p:strVal val="visible"/>
                                      </p:to>
                                    </p:set>
                                    <p:animEffect transition="in" filter="wipe(right)">
                                      <p:cBhvr>
                                        <p:cTn id="27" dur="500"/>
                                        <p:tgtEl>
                                          <p:spTgt spid="136208"/>
                                        </p:tgtEl>
                                      </p:cBhvr>
                                    </p:animEffect>
                                  </p:childTnLst>
                                </p:cTn>
                              </p:par>
                              <p:par>
                                <p:cTn id="28" presetID="22" presetClass="entr" presetSubtype="2" fill="hold" nodeType="withEffect">
                                  <p:stCondLst>
                                    <p:cond delay="0"/>
                                  </p:stCondLst>
                                  <p:childTnLst>
                                    <p:set>
                                      <p:cBhvr>
                                        <p:cTn id="29" dur="1" fill="hold">
                                          <p:stCondLst>
                                            <p:cond delay="0"/>
                                          </p:stCondLst>
                                        </p:cTn>
                                        <p:tgtEl>
                                          <p:spTgt spid="136209"/>
                                        </p:tgtEl>
                                        <p:attrNameLst>
                                          <p:attrName>style.visibility</p:attrName>
                                        </p:attrNameLst>
                                      </p:cBhvr>
                                      <p:to>
                                        <p:strVal val="visible"/>
                                      </p:to>
                                    </p:set>
                                    <p:animEffect transition="in" filter="wipe(right)">
                                      <p:cBhvr>
                                        <p:cTn id="30" dur="500"/>
                                        <p:tgtEl>
                                          <p:spTgt spid="13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Mt Olive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2"/>
          <p:cNvSpPr>
            <a:spLocks noGrp="1" noRot="1" noChangeArrowheads="1"/>
          </p:cNvSpPr>
          <p:nvPr>
            <p:ph type="title"/>
          </p:nvPr>
        </p:nvSpPr>
        <p:spPr/>
        <p:txBody>
          <a:bodyPr/>
          <a:lstStyle/>
          <a:p>
            <a:pPr eaLnBrk="1" hangingPunct="1">
              <a:defRPr/>
            </a:pPr>
            <a:r>
              <a:rPr lang="ar-JO" dirty="0">
                <a:solidFill>
                  <a:schemeClr val="bg2"/>
                </a:solidFill>
                <a:latin typeface="Arial" panose="020B0604020202020204" pitchFamily="34" charset="0"/>
                <a:ea typeface="ＭＳ Ｐゴシック" charset="0"/>
                <a:cs typeface="Arial" panose="020B0604020202020204" pitchFamily="34" charset="0"/>
              </a:rPr>
              <a:t>جبل الزيتون</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181600" y="3275013"/>
            <a:ext cx="3581400" cy="2973387"/>
          </a:xfrm>
        </p:spPr>
        <p:txBody>
          <a:bodyPr/>
          <a:lstStyle/>
          <a:p>
            <a:pPr algn="r" rtl="1" eaLnBrk="1" hangingPunct="1">
              <a:lnSpc>
                <a:spcPct val="90000"/>
              </a:lnSpc>
              <a:defRPr/>
            </a:pPr>
            <a:r>
              <a:rPr lang="ar-JO" dirty="0">
                <a:latin typeface="Arial" panose="020B0604020202020204" pitchFamily="34" charset="0"/>
                <a:ea typeface="ＭＳ Ｐゴシック" charset="0"/>
                <a:cs typeface="Arial" panose="020B0604020202020204" pitchFamily="34" charset="0"/>
              </a:rPr>
              <a:t>يقع هذا الكهف داخل حديقة على جبل الزيتون مقابل جبل الهيكل</a:t>
            </a:r>
            <a:endParaRPr lang="en-US" dirty="0">
              <a:latin typeface="Arial" panose="020B0604020202020204" pitchFamily="34" charset="0"/>
              <a:ea typeface="ＭＳ Ｐゴシック" charset="0"/>
              <a:cs typeface="Arial" panose="020B0604020202020204" pitchFamily="34" charset="0"/>
            </a:endParaRPr>
          </a:p>
        </p:txBody>
      </p:sp>
      <p:pic>
        <p:nvPicPr>
          <p:cNvPr id="90114"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8" name="Rectangle 4"/>
          <p:cNvSpPr>
            <a:spLocks noGrp="1" noRot="1" noChangeArrowheads="1"/>
          </p:cNvSpPr>
          <p:nvPr>
            <p:ph type="title"/>
          </p:nvPr>
        </p:nvSpPr>
        <p:spPr>
          <a:xfrm>
            <a:off x="4724400" y="1676400"/>
            <a:ext cx="4191000" cy="1017588"/>
          </a:xfrm>
          <a:solidFill>
            <a:srgbClr val="000000"/>
          </a:solidFill>
        </p:spPr>
        <p:txBody>
          <a:bodyPr/>
          <a:lstStyle/>
          <a:p>
            <a:pPr eaLnBrk="1" hangingPunct="1">
              <a:defRPr/>
            </a:pPr>
            <a:r>
              <a:rPr lang="ar-JO" dirty="0">
                <a:effectLst/>
                <a:latin typeface="Arial" panose="020B0604020202020204" pitchFamily="34" charset="0"/>
                <a:ea typeface="ＭＳ Ｐゴシック" charset="0"/>
                <a:cs typeface="Arial" panose="020B0604020202020204" pitchFamily="34" charset="0"/>
              </a:rPr>
              <a:t>جثسيماني</a:t>
            </a:r>
            <a:endParaRPr lang="en-US" dirty="0">
              <a:effectLst/>
              <a:latin typeface="Arial" panose="020B0604020202020204" pitchFamily="34" charset="0"/>
              <a:ea typeface="ＭＳ Ｐゴシック" charset="0"/>
              <a:cs typeface="Arial" panose="020B0604020202020204" pitchFamily="34" charset="0"/>
            </a:endParaRPr>
          </a:p>
        </p:txBody>
      </p:sp>
      <p:sp>
        <p:nvSpPr>
          <p:cNvPr id="267269"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a:off x="0" y="1828800"/>
            <a:ext cx="3200400" cy="3139321"/>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 14: 32</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altLang="ja-JP"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وجاءوا إلى ضيعة اسمها جثسيماني فقال لتلاميذه اجلسوا ههنا حتى أصلي</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0118" name="Text Box 7"/>
          <p:cNvSpPr txBox="1">
            <a:spLocks noChangeArrowheads="1"/>
          </p:cNvSpPr>
          <p:nvPr/>
        </p:nvSpPr>
        <p:spPr bwMode="auto">
          <a:xfrm>
            <a:off x="8244408" y="76200"/>
            <a:ext cx="894830" cy="1200329"/>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149-151</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dissolve">
                                      <p:cBhvr>
                                        <p:cTn id="7"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ethsemane Grotto">
            <a:extLst>
              <a:ext uri="{FF2B5EF4-FFF2-40B4-BE49-F238E27FC236}">
                <a16:creationId xmlns:a16="http://schemas.microsoft.com/office/drawing/2014/main" id="{A431E216-46A9-262F-C51F-1FE860639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2" name="Rectangle 2"/>
          <p:cNvSpPr>
            <a:spLocks noGrp="1" noChangeArrowheads="1"/>
          </p:cNvSpPr>
          <p:nvPr>
            <p:ph type="ctrTitle"/>
          </p:nvPr>
        </p:nvSpPr>
        <p:spPr>
          <a:xfrm>
            <a:off x="685800" y="152400"/>
            <a:ext cx="77724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مغارة جثسيماني</a:t>
            </a:r>
            <a:endParaRPr lang="en-US" dirty="0">
              <a:latin typeface="Arial" panose="020B0604020202020204" pitchFamily="34" charset="0"/>
              <a:ea typeface="ＭＳ Ｐゴシック" charset="0"/>
              <a:cs typeface="Arial" panose="020B0604020202020204" pitchFamily="34" charset="0"/>
            </a:endParaRPr>
          </a:p>
        </p:txBody>
      </p:sp>
      <p:sp>
        <p:nvSpPr>
          <p:cNvPr id="92164" name="Text Box 5"/>
          <p:cNvSpPr txBox="1">
            <a:spLocks noChangeArrowheads="1"/>
          </p:cNvSpPr>
          <p:nvPr/>
        </p:nvSpPr>
        <p:spPr bwMode="auto">
          <a:xfrm>
            <a:off x="8244408" y="76200"/>
            <a:ext cx="89483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122  149-151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سيطر يسوع على اعتقاله </a:t>
            </a:r>
            <a:br>
              <a:rPr lang="ar-JO"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(يوحنا 18: 1-11)</a:t>
            </a:r>
            <a:endParaRPr lang="en-US"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29908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ar-JO" altLang="en-US" sz="6600" dirty="0">
                <a:solidFill>
                  <a:schemeClr val="tx1"/>
                </a:solidFill>
                <a:effectLst>
                  <a:outerShdw blurRad="38100" dist="38100" dir="2700000" algn="tl">
                    <a:srgbClr val="000000"/>
                  </a:outerShdw>
                </a:effectLst>
              </a:rPr>
              <a:t>المسيح المتألم</a:t>
            </a:r>
            <a:endParaRPr lang="en-US" altLang="en-US" sz="6600" dirty="0">
              <a:solidFill>
                <a:schemeClr val="tx1"/>
              </a:solidFill>
              <a:effectLst>
                <a:outerShdw blurRad="38100" dist="38100" dir="2700000" algn="tl">
                  <a:srgbClr val="000000"/>
                </a:outerShdw>
              </a:effectLst>
            </a:endParaRP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المحاكمة الدينية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169-173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محاكمة المسيح بشكل غير قانوني من قبل السلطات الدينية على أسس دينية بسبب تعاليمه وتجديفه المفترض حيث أن هذه المعاملة غير العادلة ستقوده إلى الصليب كذبيحة 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br>
              <a:rPr lang="en-US"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أثبتت محاكمات يسوع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غير القانونية برائته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(18: 12-19: 16أ)</a:t>
            </a:r>
            <a:endParaRPr lang="en-US" sz="4000" dirty="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ar-JO" altLang="en-US" dirty="0">
                <a:solidFill>
                  <a:srgbClr val="FFFF00"/>
                </a:solidFill>
                <a:effectLst/>
              </a:rPr>
              <a:t>محاكمات يسوع الستة الأخيرة</a:t>
            </a:r>
            <a:endParaRPr lang="en-US" altLang="en-US" dirty="0">
              <a:solidFill>
                <a:srgbClr val="FFFF00"/>
              </a:solidFill>
              <a:effectLst/>
            </a:endParaRP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gn="r">
              <a:lnSpc>
                <a:spcPct val="90000"/>
              </a:lnSpc>
              <a:buNone/>
            </a:pPr>
            <a:r>
              <a:rPr lang="ar-JO" altLang="en-US" sz="2400" dirty="0">
                <a:effectLst/>
                <a:latin typeface="Verdana" panose="020B0604030504040204" pitchFamily="34" charset="0"/>
              </a:rPr>
              <a:t>1. حنان رئيس الكهنة السابق</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2. قيافا والسنهدريم</a:t>
            </a:r>
            <a:r>
              <a:rPr lang="en-US" altLang="en-US" sz="2400" dirty="0">
                <a:effectLst/>
                <a:latin typeface="Verdana" panose="020B0604030504040204" pitchFamily="34" charset="0"/>
              </a:rPr>
              <a:t> </a:t>
            </a: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3. السنهدريم و70 من قادة إسرائيل الحكام</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4. بيلاطس حاكم اليهودية</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5. هيرودس أنتيباس حاكم الجليل</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6. العودة إلى بيلاطس</a:t>
            </a:r>
            <a:endParaRPr lang="en-US" altLang="en-US" sz="2000"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حنان          رئيس كهنة    اليهود السابق  (6-15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13-23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اتهامات ملفقة       بعدم احترام حنان. استجواب عام           لا شيء محدد</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ظلم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توجد تهم محددة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مذنباً بالإساءة والتهجم على قيافا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قيافا والسنهدريم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(كان قيافا صهر حنان)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(18-36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26: 57-68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14: 53-65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54، 63-65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24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الإدعاء بأنه المسيا   ابن الله </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تجديف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شهود زور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تحيز</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أعلان الإدانة بالتجديف والإساءة إلى السنهدريم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(المحكمة العليا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السنهدريم      (70 شيخاً يهوديًا) الذين كانت كلمتهم مطلوبة قبل أن يتم تسليمه للرومان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27: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15: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66-71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ادعى أنه ابن الله</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متهم </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بالتجديف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(يستحق الموت بموجب الشريعة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محكمة الكنغر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تغيير التهم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شهود</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التصويت غير لائق</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إعلان الإدانة بالتجديف والإساءة إلى الحاكم الروماني بيلاطس</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اليهود ليسوع</a:t>
            </a:r>
            <a:endParaRPr lang="en-US" sz="3200" b="1" i="0" dirty="0">
              <a:solidFill>
                <a:srgbClr val="FFFFFF"/>
              </a:solidFill>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110288"/>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بيلاطس حاكم يهوذا (بالفعل في وضع ساخن   مع روما)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(26-36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21: 11-14</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1-7 يو 18: 28-38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اتهم ب</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الخيانة</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ثم تم تغيير الإتهام حتى يستحق عقوبة الإعدام في روما.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بقي رهن الإعتقال    مع أنه وُجِد بريئاً</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هيئة دفاع</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وجدت بريئاً . . . لكنه أرسل إلى هيرودس أنتيباس.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الغوغاء سيطروا على حكم بيلاطس. . .</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هيرودس أنتيباس      حاكم الجليل    (4 ق.م – 39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لو 23: 8-12</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لم يتم توجيه أي اتهام.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محاكمة صورية.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 غوغائي</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سبب للمحاكمة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سخرية في قاعة المحكمة.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لا يوجد هيئة دفاع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تعرض للمعاملة السيئة والسخرية ثم أعيد إلى بيلاطس دون أن يتخذ هيرودس قرارًا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بيلاطس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(المرة الثانية)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27: 15-26</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6-15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18-25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 18: 39-19: 16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الخيانة (لكن لم تثبت)</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المساومة مع الغوغاء          وضعه على قدم المساواة مع   باراباس المجرم.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بدون إثبات التهمة  سمح بيلاطس       بإدانة رجل بريء</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جلد بلا دليل؛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بريئًا لكن بيلاطس غسل يديه وسمح بصلبه.</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الرومان ليسوع</a:t>
            </a:r>
            <a:endParaRPr lang="en-US" sz="3200" b="1" i="0" dirty="0">
              <a:solidFill>
                <a:srgbClr val="FFFFFF"/>
              </a:solidFill>
              <a:latin typeface="Arial" charset="0"/>
              <a:cs typeface="Arial" charset="0"/>
            </a:endParaRP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ar-JO" altLang="en-US" dirty="0">
                <a:solidFill>
                  <a:srgbClr val="FFFF00"/>
                </a:solidFill>
              </a:rPr>
              <a:t>محاكمات يسوع غير العادلة</a:t>
            </a:r>
            <a:endParaRPr lang="en-US" altLang="en-US" dirty="0">
              <a:solidFill>
                <a:srgbClr val="FFFF00"/>
              </a:solidFill>
            </a:endParaRP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gn="r">
              <a:lnSpc>
                <a:spcPct val="90000"/>
              </a:lnSpc>
              <a:buNone/>
            </a:pPr>
            <a:r>
              <a:rPr lang="ar-JO" altLang="en-US" sz="2400" dirty="0">
                <a:effectLst/>
                <a:latin typeface="Verdana" panose="020B0604030504040204" pitchFamily="34" charset="0"/>
              </a:rPr>
              <a:t>1. أقيمت في الليل</a:t>
            </a:r>
          </a:p>
          <a:p>
            <a:pPr marL="609600" indent="-609600" algn="r">
              <a:lnSpc>
                <a:spcPct val="90000"/>
              </a:lnSpc>
              <a:buNone/>
            </a:pPr>
            <a:r>
              <a:rPr lang="ar-JO" altLang="en-US" sz="2400" dirty="0">
                <a:effectLst/>
                <a:latin typeface="Verdana" panose="020B0604030504040204" pitchFamily="34" charset="0"/>
              </a:rPr>
              <a:t>2. لا يوجد تهمة محددة</a:t>
            </a:r>
          </a:p>
          <a:p>
            <a:pPr marL="609600" indent="-609600" algn="r">
              <a:lnSpc>
                <a:spcPct val="90000"/>
              </a:lnSpc>
              <a:buNone/>
            </a:pPr>
            <a:r>
              <a:rPr lang="ar-JO" altLang="en-US" sz="2400" dirty="0">
                <a:effectLst/>
                <a:latin typeface="Verdana" panose="020B0604030504040204" pitchFamily="34" charset="0"/>
              </a:rPr>
              <a:t>3. لا يوجد شهود</a:t>
            </a:r>
          </a:p>
          <a:p>
            <a:pPr marL="609600" indent="-609600" algn="r">
              <a:lnSpc>
                <a:spcPct val="90000"/>
              </a:lnSpc>
              <a:buNone/>
            </a:pPr>
            <a:r>
              <a:rPr lang="ar-JO" altLang="en-US" sz="2400" dirty="0">
                <a:effectLst/>
                <a:latin typeface="Verdana" panose="020B0604030504040204" pitchFamily="34" charset="0"/>
              </a:rPr>
              <a:t>4. لا يوجد هيئة دفاع</a:t>
            </a:r>
          </a:p>
          <a:p>
            <a:pPr marL="609600" indent="-609600" algn="r">
              <a:lnSpc>
                <a:spcPct val="90000"/>
              </a:lnSpc>
              <a:buNone/>
            </a:pPr>
            <a:r>
              <a:rPr lang="ar-JO" altLang="en-US" sz="2400" dirty="0">
                <a:effectLst/>
                <a:latin typeface="Verdana" panose="020B0604030504040204" pitchFamily="34" charset="0"/>
              </a:rPr>
              <a:t>5. لا إثبات على الذنب</a:t>
            </a:r>
            <a:endParaRPr lang="en-US" altLang="en-US" sz="2400" dirty="0">
              <a:effectLst/>
              <a:latin typeface="Verdana" panose="020B0604030504040204" pitchFamily="34" charset="0"/>
            </a:endParaRP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327546" y="5640512"/>
            <a:ext cx="8451722"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90000"/>
              </a:lnSpc>
              <a:buNone/>
            </a:pPr>
            <a:r>
              <a:rPr lang="ar-JO" altLang="en-US" sz="2400" b="1" dirty="0">
                <a:effectLst/>
                <a:latin typeface="Verdana" panose="020B0604030504040204" pitchFamily="34" charset="0"/>
                <a:cs typeface="Arial" panose="020B0604020202020204" pitchFamily="34" charset="0"/>
              </a:rPr>
              <a:t>لم تكن محاكمة بل جريمة قتل مخطط لها</a:t>
            </a:r>
            <a:endParaRPr lang="en-US" altLang="en-US" sz="2400" b="1" dirty="0">
              <a:effectLst/>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ar-JO" altLang="en-US" dirty="0">
                <a:solidFill>
                  <a:srgbClr val="FFFF00"/>
                </a:solidFill>
                <a:effectLst>
                  <a:outerShdw blurRad="38100" dist="38100" dir="2700000" algn="tl">
                    <a:srgbClr val="000000"/>
                  </a:outerShdw>
                </a:effectLst>
                <a:latin typeface="Verdana" panose="020B0604030504040204" pitchFamily="34" charset="0"/>
              </a:rPr>
              <a:t>لماذا بقي يسوع صامتاً؟</a:t>
            </a:r>
            <a:endParaRPr lang="en-US" altLang="en-US" dirty="0">
              <a:solidFill>
                <a:srgbClr val="FFFF00"/>
              </a:solidFill>
              <a:effectLst>
                <a:outerShdw blurRad="38100" dist="38100" dir="2700000" algn="tl">
                  <a:srgbClr val="000000"/>
                </a:outerShdw>
              </a:effectLst>
              <a:latin typeface="Verdana" panose="020B0604030504040204" pitchFamily="34" charset="0"/>
            </a:endParaRP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الفحص أمام حنان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12ب-14، 19: 23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حنان رئيس الكهنة المخلوع المعترف به من قبل اليهود يقيم بشكل غير قانوني أتباع وتعاليم المسيح ويسمح للمحاكمة الدينية بالإستمرار من خلال إرسال المسيح إلى قيافا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7791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لم يعد رئيس كهنة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الليل</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بيت</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يوجد شهود</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تهمة حقيقية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ظلم</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المحاكمات اليهودية : حنان</a:t>
            </a:r>
            <a:endParaRPr lang="en-US" dirty="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294078" y="16020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0904" name="Text Box 8"/>
          <p:cNvSpPr txBox="1">
            <a:spLocks noChangeArrowheads="1"/>
          </p:cNvSpPr>
          <p:nvPr/>
        </p:nvSpPr>
        <p:spPr bwMode="auto">
          <a:xfrm rot="-1669184">
            <a:off x="2294077" y="216718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5" name="Text Box 9"/>
          <p:cNvSpPr txBox="1">
            <a:spLocks noChangeArrowheads="1"/>
          </p:cNvSpPr>
          <p:nvPr/>
        </p:nvSpPr>
        <p:spPr bwMode="auto">
          <a:xfrm rot="-1669184">
            <a:off x="2217877" y="2730748"/>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6" name="Text Box 10"/>
          <p:cNvSpPr txBox="1">
            <a:spLocks noChangeArrowheads="1"/>
          </p:cNvSpPr>
          <p:nvPr/>
        </p:nvSpPr>
        <p:spPr bwMode="auto">
          <a:xfrm rot="-1669184">
            <a:off x="2141677" y="3294311"/>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7" name="Text Box 11"/>
          <p:cNvSpPr txBox="1">
            <a:spLocks noChangeArrowheads="1"/>
          </p:cNvSpPr>
          <p:nvPr/>
        </p:nvSpPr>
        <p:spPr bwMode="auto">
          <a:xfrm rot="-1669184">
            <a:off x="2141677" y="3857873"/>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8" name="Text Box 12"/>
          <p:cNvSpPr txBox="1">
            <a:spLocks noChangeArrowheads="1"/>
          </p:cNvSpPr>
          <p:nvPr/>
        </p:nvSpPr>
        <p:spPr bwMode="auto">
          <a:xfrm rot="-1669184">
            <a:off x="2065477" y="44214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الفحص أمام قيافا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57، 59-68، مرقس 14: 53، 55-65، لوقا 22: 54أ، 63-65، يوحنا 18: 24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قيافا غير المعترف به كرئيس كهنة من قبل اليهود والسنهدريم يقيمون بشكل غير قانوني شهادة المسيح ويتهمونه بالتجديف بناء على اعترافه الشخصي مستنتجين أنه يستحق الموت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89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ar-JO" altLang="en-US" dirty="0">
                <a:solidFill>
                  <a:srgbClr val="FFFF00"/>
                </a:solidFill>
              </a:rPr>
              <a:t>المحتويات</a:t>
            </a:r>
            <a:endParaRPr lang="en-US" altLang="en-US" dirty="0">
              <a:solidFill>
                <a:srgbClr val="FFFF00"/>
              </a:solidFill>
            </a:endParaRP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pPr algn="r" rtl="1"/>
            <a:r>
              <a:rPr lang="ar-JO" altLang="en-US" dirty="0">
                <a:latin typeface="Verdana" panose="020B0604030504040204" pitchFamily="34" charset="0"/>
              </a:rPr>
              <a:t>اختبار يسوع آخر 7 أيام</a:t>
            </a:r>
            <a:endParaRPr lang="en-US" altLang="en-US" dirty="0">
              <a:latin typeface="Verdana" panose="020B0604030504040204" pitchFamily="34" charset="0"/>
            </a:endParaRPr>
          </a:p>
          <a:p>
            <a:pPr>
              <a:buFont typeface="Wingdings" panose="05000000000000000000" pitchFamily="2" charset="2"/>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6 محاكمات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عذابات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كلمات</a:t>
            </a:r>
            <a:endParaRPr lang="en-US" altLang="en-US" dirty="0">
              <a:latin typeface="Verdana" panose="020B0604030504040204" pitchFamily="34" charset="0"/>
            </a:endParaRP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dirty="0">
                <a:ea typeface="ＭＳ Ｐゴシック" charset="0"/>
                <a:cs typeface="Arial" panose="020B0604020202020204" pitchFamily="34" charset="0"/>
              </a:rPr>
              <a:t>قيافا والمحاكمة غير القانونية</a:t>
            </a:r>
            <a:endParaRPr lang="en-US" dirty="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6984159"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اجتماع مغلق</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 قيافا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أقيمت في الليل</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 محددة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تغيير التهم</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هيئة دفاع</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الحكم</a:t>
            </a:r>
            <a:r>
              <a:rPr kumimoji="0" lang="ar-JO" sz="3200" u="none" strike="noStrike" kern="1200" cap="none" spc="0" normalizeH="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 محدد سلفاً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lang="ar-JO" noProof="0" dirty="0">
                <a:solidFill>
                  <a:srgbClr val="FFFFFF"/>
                </a:solidFill>
                <a:latin typeface="Arial" panose="020B0604020202020204" pitchFamily="34" charset="0"/>
                <a:ea typeface="ＭＳ Ｐゴシック" charset="0"/>
                <a:cs typeface="Arial" panose="020B0604020202020204" pitchFamily="34" charset="0"/>
              </a:rPr>
              <a:t>الرشوة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فترة انتظار</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992933" y="101121"/>
            <a:ext cx="7704926" cy="6247864"/>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غير قانوني</a:t>
            </a:r>
            <a:endParaRPr kumimoji="0" lang="en-US"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إنكار بطرس</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58، 69-75، مرقس 14: 54، 66-72، لوقا 22: 54ب-62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15-18، 25-27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ينكر بطرس الرب ثلاث مرات وهذا يظهر دقة تنبؤ المسيح وعدم كفاية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بطرس</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بعيداً عن حضور يسوع أثناء وجوده بصحبة أعدائه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71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مصدر إنجيل مرقس</a:t>
            </a: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911300" cy="2062067"/>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26: 69-75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14: 66-72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22: 54-62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a:t>
            </a:r>
            <a:r>
              <a:rPr kumimoji="0" lang="ar-JO" sz="32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8" name="TextBox 7"/>
          <p:cNvSpPr txBox="1"/>
          <p:nvPr/>
        </p:nvSpPr>
        <p:spPr>
          <a:xfrm>
            <a:off x="215901" y="4695833"/>
            <a:ext cx="1377225" cy="461628"/>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9" name="Group 8"/>
          <p:cNvGrpSpPr/>
          <p:nvPr/>
        </p:nvGrpSpPr>
        <p:grpSpPr>
          <a:xfrm>
            <a:off x="323528" y="260648"/>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6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15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80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417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19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ar-JO" altLang="en-US" dirty="0">
                <a:solidFill>
                  <a:srgbClr val="FFFF00"/>
                </a:solidFill>
              </a:rPr>
              <a:t>الأهداف</a:t>
            </a:r>
            <a:endParaRPr lang="en-US" altLang="en-US" dirty="0">
              <a:solidFill>
                <a:srgbClr val="FFFF00"/>
              </a:solidFill>
            </a:endParaRP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gn="r" rtl="1">
              <a:lnSpc>
                <a:spcPct val="90000"/>
              </a:lnSpc>
            </a:pPr>
            <a:r>
              <a:rPr lang="ar-JO" altLang="en-US" dirty="0">
                <a:latin typeface="Verdana" panose="020B0604030504040204" pitchFamily="34" charset="0"/>
              </a:rPr>
              <a:t>اختبر محبة الله</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أنظر جدية الخطية</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كن شاكراً لما عمله المسيح</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اتبع مثال المسيح</a:t>
            </a:r>
            <a:endParaRPr lang="en-US" altLang="en-US" dirty="0">
              <a:latin typeface="Verdana" panose="020B0604030504040204" pitchFamily="34" charset="0"/>
            </a:endParaRP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816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31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594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043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20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b="1" spc="-120" dirty="0">
                <a:latin typeface="Arial" panose="020B0604020202020204" pitchFamily="34" charset="0"/>
                <a:ea typeface="ＭＳ Ｐゴシック"/>
                <a:cs typeface="Arial" panose="020B0604020202020204" pitchFamily="34" charset="0"/>
              </a:rPr>
              <a:t>Pictures courtesy of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BIG BOOK MEDIA</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بإذن</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55467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rPr>
              <a:t>الكلمة في صور</a:t>
            </a:r>
            <a:endParaRPr lang="en-US" spc="-120" dirty="0">
              <a:solidFill>
                <a:schemeClr val="tx1">
                  <a:lumMod val="50000"/>
                  <a:lumOff val="50000"/>
                </a:schemeClr>
              </a:solidFill>
              <a:ea typeface="ＭＳ Ｐゴシック"/>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4. إدانة السنهدريم</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 مرقس 15:/ 1أ، لوقا 22: 66-71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حاول السنهدريم بأكمله بشكل غير قانوني بأن يصادق يسوع قبل الفجر على ما حدث بشكل غير قانوني أثناء الليل عندما كان جزء فقط من المحكمة حاضراً في منزل قيافا، وحكم عليه بالإعدام بتهمة التجديف</a:t>
            </a:r>
          </a:p>
        </p:txBody>
      </p:sp>
    </p:spTree>
    <p:extLst>
      <p:ext uri="{BB962C8B-B14F-4D97-AF65-F5344CB8AC3E}">
        <p14:creationId xmlns:p14="http://schemas.microsoft.com/office/powerpoint/2010/main" val="3288044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أمام</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السنهدريم</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3284849" cy="3231523"/>
          </a:xfrm>
          <a:prstGeom prst="rect">
            <a:avLst/>
          </a:prstGeom>
          <a:noFill/>
        </p:spPr>
        <p:txBody>
          <a:bodyPr wrap="square"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57-67</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53-65</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66-71</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15-27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3833692"/>
            <a:ext cx="1291874"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395536" y="185829"/>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398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ar-JO" altLang="en-US" sz="6600" dirty="0">
                <a:solidFill>
                  <a:srgbClr val="FFFF00"/>
                </a:solidFill>
                <a:effectLst/>
                <a:latin typeface="Verdana" panose="020B0604030504040204" pitchFamily="34" charset="0"/>
              </a:rPr>
              <a:t>تحركات</a:t>
            </a:r>
            <a:br>
              <a:rPr lang="ar-JO" altLang="en-US" sz="6600" dirty="0">
                <a:solidFill>
                  <a:srgbClr val="FFFF00"/>
                </a:solidFill>
                <a:effectLst/>
                <a:latin typeface="Verdana" panose="020B0604030504040204" pitchFamily="34" charset="0"/>
              </a:rPr>
            </a:br>
            <a:r>
              <a:rPr lang="ar-JO" altLang="en-US" sz="6600" dirty="0">
                <a:solidFill>
                  <a:srgbClr val="FFFF00"/>
                </a:solidFill>
                <a:effectLst/>
                <a:latin typeface="Verdana" panose="020B0604030504040204" pitchFamily="34" charset="0"/>
              </a:rPr>
              <a:t>أسبوع الآلام</a:t>
            </a:r>
            <a:endParaRPr lang="en-US" altLang="en-US" sz="6600" dirty="0">
              <a:solidFill>
                <a:srgbClr val="FFFF00"/>
              </a:solidFill>
              <a:effectLst/>
              <a:latin typeface="Verdana" panose="020B0604030504040204" pitchFamily="34" charset="0"/>
            </a:endParaRP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3361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2377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42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0312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2845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369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693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موت يهوذا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يعيد يهوذا الثلاثين قطعة نقدية إلى الهيكل وينتحر شنقاً نادماً غير تائب ويستخدم المال لشراء مقبرة للأجانب لأن نبوات زكريا </a:t>
            </a:r>
          </a:p>
          <a:p>
            <a:pPr lvl="0" algn="ctr" defTabSz="914400" fontAlgn="base">
              <a:spcBef>
                <a:spcPct val="20000"/>
              </a:spcBef>
              <a:buClr>
                <a:srgbClr val="FFCC00"/>
              </a:buClr>
              <a:buSzPct val="70000"/>
              <a:defRPr/>
            </a:pPr>
            <a:r>
              <a:rPr lang="en-US"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(11: 12-13) وإرميا (18: 1-4، 19: 1-3) سوف تتم</a:t>
            </a:r>
          </a:p>
          <a:p>
            <a:pPr lvl="0" algn="ctr" defTabSz="914400" fontAlgn="base">
              <a:spcBef>
                <a:spcPct val="20000"/>
              </a:spcBef>
              <a:buClr>
                <a:srgbClr val="FFCC00"/>
              </a:buClr>
              <a:buSzPct val="70000"/>
              <a:defRPr/>
            </a:pPr>
            <a:endPar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kumimoji="0" lang="en-US" sz="32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351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حنان          رئيس كهنة    اليهود السابق  (6-15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13-23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اتهامات ملفقة       بعدم احترام حنان. استجواب عام           لا شيء محدد</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ظلم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توجد تهم محددة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مذنباً بالإساءة والتهجم على قيافا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قيافا والسنهدريم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(كان قيافا صهر حنان)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(18-36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26: 57-68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14: 53-65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54، 63-65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24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الإدعاء بأنه المسيا   ابن الله </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تجديف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شهود زور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تحيز</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أعلان الإدانة بالتجديف والإساءة إلى السنهدريم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(المحكمة العليا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السنهدريم      (70 شيخاً يهوديًا) الذين كانت كلمتهم مطلوبة قبل أن يتم تسليمه للرومان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27: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15: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66-71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ادعى أنه ابن الله</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متهم </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بالتجديف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(يستحق الموت بموجب الشريعة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محكمة الكنغر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تغيير التهم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شهود</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التصويت غير لائق</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إعلان الإدانة بالتجديف والإساءة إلى الحاكم الروماني بيلاطس</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اليهود ليسوع</a:t>
            </a:r>
            <a:endParaRPr lang="en-US" sz="3200" b="1" i="0" dirty="0">
              <a:solidFill>
                <a:srgbClr val="FFFFFF"/>
              </a:solidFill>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110288"/>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بيلاطس حاكم يهوذا (بالفعل في وضع ساخن   مع روما)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(26-36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21: 11-14</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1-7 يو 18: 28-38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اتهم ب</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الخيانة</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ثم تم تغيير الإتهام حتى يستحق عقوبة الإعدام في روما.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بقي رهن الإعتقال    مع أنه وُجِد بريئاً</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هيئة دفاع</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وجدت بريئاً . . . لكنه أرسل إلى هيرودس أنتيباس.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الغوغاء سيطروا على حكم بيلاطس. . .</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هيرودس أنتيباس      حاكم الجليل    (4 ق.م – 39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لو 23: 8-12</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لم يتم توجيه أي اتهام.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محاكمة صورية.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 غوغائي</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سبب للمحاكمة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سخرية في قاعة المحكمة.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لا يوجد هيئة دفاع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تعرض للمعاملة السيئة والسخرية ثم أعيد إلى بيلاطس دون أن يتخذ هيرودس قرارًا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بيلاطس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(المرة الثانية)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27: 15-26</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6-15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18-25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 18: 39-19: 16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الخيانة (لكن لم تثبت)</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المساومة مع الغوغاء          وضعه على قدم المساواة مع   باراباس المجرم.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بدون إثبات التهمة  سمح بيلاطس       بإدانة رجل بريء</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جلد بلا دليل؛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بريئًا لكن بيلاطس غسل يديه وسمح بصلبه.</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الرومان ليسوع</a:t>
            </a:r>
            <a:endParaRPr lang="en-US" sz="3200" b="1" i="0" dirty="0">
              <a:solidFill>
                <a:srgbClr val="FFFFFF"/>
              </a:solidFill>
              <a:latin typeface="Arial" charset="0"/>
              <a:cs typeface="Arial" charset="0"/>
            </a:endParaRP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المحاكمة المدنية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174-177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اليهود لا يستطيعون قتل أي شخص قانونياً فقد أحضر القادة الدينيون يسوع أمام الرومان وغيروا التهمة من التجديف وهي تهمة دينية إلى الخيانة وهي تهمة سياسية وقد نجحوا بعد ثلاث محاكمات في الإستهزاء به وإرساله للصلب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6436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أنتيباس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 (مرة ثانية)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محاكمات رومانية ساخرة</a:t>
            </a:r>
            <a:endParaRPr lang="en-US" b="1"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2990991" y="1617911"/>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4456" name="Text Box 8"/>
          <p:cNvSpPr txBox="1">
            <a:spLocks noChangeArrowheads="1"/>
          </p:cNvSpPr>
          <p:nvPr/>
        </p:nvSpPr>
        <p:spPr bwMode="auto">
          <a:xfrm rot="-1669184">
            <a:off x="2990989" y="2181473"/>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7" name="Text Box 9"/>
          <p:cNvSpPr txBox="1">
            <a:spLocks noChangeArrowheads="1"/>
          </p:cNvSpPr>
          <p:nvPr/>
        </p:nvSpPr>
        <p:spPr bwMode="auto">
          <a:xfrm rot="-1669184">
            <a:off x="2914789" y="27450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التهمة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الخيانة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 11-14، مرقس 15: 1ب-5، لوقا 23: 1-5،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18: 28-38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89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المسيح بريئاً من التهم الغامضة التي وجهت ضده ويقوم بمحاولات عديدة لتخليصه من الصليب مصرحاً بأن مملكته لا تهدد روما </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5982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المحاكمة أمام هيرودس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23: 6-12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يسعى بيلاطس إلى تجنب إصدار حكم إدانة على المسيح فيرسله إلى هيرودس الذي كان يحكم الجليل لكن هيرودس أيضاً يعلن براءة المسيح من الخيانة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3549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15-26، مرقس 15: 6-15، لوقا 23: 13-25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39-19: 1، 4: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ثانية أن يسوع بريء من تهمة الخيانة لكنه يقدم لليهود خيار إطلاق يسوع أو باراباس المجرم حراً واستغرب أن اليهود فضلوا إطلاق باراباس، ولذلك قام بجلد يسوع ساعياً إلى إعفاء نفسه من المسؤولية بغسل يديه وسلمه ليصلب خوفاً من انتقام روما واستياء الجموع والدينونة المحتملة من الله لو كان المسيح بالحقيقة هو الله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014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الإستهزاء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27-30، مرقس 15: 16-19، يوحنا 19: 2-3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منذ إدانة المسيح لكونه ملكاً فقد قام الجنود الرومان بعمل تتويج وهمي له لكنهم ضربوه باستمرار وبصقوا عليه قبل أن يقتادوه للصلب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3504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u="none" strike="noStrike" kern="1200" cap="none" spc="0" normalizeH="0" baseline="0" noProof="0" smtClean="0">
                <a:ln>
                  <a:noFill/>
                </a:ln>
                <a:solidFill>
                  <a:srgbClr val="FFFFFF"/>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000" u="none" strike="noStrike" kern="1200" cap="none" spc="0" normalizeH="0" baseline="0" noProof="0" dirty="0">
              <a:ln>
                <a:noFill/>
              </a:ln>
              <a:solidFill>
                <a:srgbClr val="FFFFFF"/>
              </a:solidFill>
              <a:effectLst/>
              <a:uLnTx/>
              <a:uFillTx/>
              <a:ea typeface="+mn-ea"/>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pPr algn="ctr"/>
            <a:r>
              <a:rPr lang="ar-JO" altLang="en-US" dirty="0">
                <a:solidFill>
                  <a:srgbClr val="FFFF00"/>
                </a:solidFill>
                <a:latin typeface="Verdana" panose="020B0604030504040204" pitchFamily="34" charset="0"/>
              </a:rPr>
              <a:t>عذابات يسوع السبعة الأخيرة</a:t>
            </a:r>
            <a:endParaRPr lang="en-US" altLang="en-US" dirty="0">
              <a:solidFill>
                <a:srgbClr val="FFFF00"/>
              </a:solidFill>
              <a:latin typeface="Verdana" panose="020B0604030504040204" pitchFamily="34" charset="0"/>
            </a:endParaRP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lgn="r">
              <a:buNone/>
            </a:pPr>
            <a:r>
              <a:rPr lang="ar-JO" altLang="en-US" dirty="0"/>
              <a:t>1. ليلة بلا نوم</a:t>
            </a:r>
          </a:p>
          <a:p>
            <a:pPr marL="609600" indent="-609600" algn="r">
              <a:buNone/>
            </a:pPr>
            <a:r>
              <a:rPr lang="ar-JO" altLang="en-US" dirty="0"/>
              <a:t>2. الضربات</a:t>
            </a:r>
          </a:p>
          <a:p>
            <a:pPr marL="609600" indent="-609600" algn="r">
              <a:buNone/>
            </a:pPr>
            <a:r>
              <a:rPr lang="ar-JO" altLang="en-US" dirty="0"/>
              <a:t>3. الجلد</a:t>
            </a:r>
          </a:p>
          <a:p>
            <a:pPr marL="609600" indent="-609600" algn="r">
              <a:buNone/>
            </a:pPr>
            <a:r>
              <a:rPr lang="ar-JO" altLang="en-US" dirty="0"/>
              <a:t>4. إكليل الشوك</a:t>
            </a:r>
          </a:p>
          <a:p>
            <a:pPr marL="609600" indent="-609600" algn="r">
              <a:buNone/>
            </a:pPr>
            <a:r>
              <a:rPr lang="ar-JO" altLang="en-US" dirty="0"/>
              <a:t>5. الصليب الخشبي</a:t>
            </a:r>
          </a:p>
          <a:p>
            <a:pPr marL="609600" indent="-609600" algn="r">
              <a:buNone/>
            </a:pPr>
            <a:r>
              <a:rPr lang="ar-JO" altLang="en-US" dirty="0"/>
              <a:t>6. المسامير</a:t>
            </a:r>
            <a:endParaRPr lang="en-US" altLang="en-US" dirty="0"/>
          </a:p>
          <a:p>
            <a:pPr marL="609600" indent="-609600" algn="r">
              <a:buNone/>
            </a:pPr>
            <a:r>
              <a:rPr lang="ar-JO" altLang="en-US" dirty="0"/>
              <a:t>7. الحربة</a:t>
            </a:r>
            <a:endParaRPr lang="en-US" altLang="en-US" dirty="0"/>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6738</TotalTime>
  <Words>17146</Words>
  <Application>Microsoft Macintosh PowerPoint</Application>
  <PresentationFormat>On-screen Show (4:3)</PresentationFormat>
  <Paragraphs>1787</Paragraphs>
  <Slides>245</Slides>
  <Notes>178</Notes>
  <HiddenSlides>0</HiddenSlides>
  <MMClips>1</MMClips>
  <ScaleCrop>false</ScaleCrop>
  <HeadingPairs>
    <vt:vector size="6" baseType="variant">
      <vt:variant>
        <vt:lpstr>Fonts Used</vt:lpstr>
      </vt:variant>
      <vt:variant>
        <vt:i4>25</vt:i4>
      </vt:variant>
      <vt:variant>
        <vt:lpstr>Theme</vt:lpstr>
      </vt:variant>
      <vt:variant>
        <vt:i4>59</vt:i4>
      </vt:variant>
      <vt:variant>
        <vt:lpstr>Slide Titles</vt:lpstr>
      </vt:variant>
      <vt:variant>
        <vt:i4>245</vt:i4>
      </vt:variant>
    </vt:vector>
  </HeadingPairs>
  <TitlesOfParts>
    <vt:vector size="329" baseType="lpstr">
      <vt:lpstr>Charcoal</vt:lpstr>
      <vt:lpstr>MS Gothic</vt:lpstr>
      <vt:lpstr>ＭＳ Ｐゴシック</vt:lpstr>
      <vt:lpstr>Osaka</vt:lpstr>
      <vt:lpstr>ヒラギノ角ゴ Pro W3</vt:lpstr>
      <vt:lpstr>Arial</vt:lpstr>
      <vt:lpstr>Arial Black</vt:lpstr>
      <vt:lpstr>Arial Narrow</vt:lpstr>
      <vt:lpstr>Avenir Black</vt:lpstr>
      <vt:lpstr>Calibri</vt:lpstr>
      <vt:lpstr>Calibri Light</vt:lpstr>
      <vt:lpstr>Chalkboard</vt:lpstr>
      <vt:lpstr>Comic Sans MS</vt:lpstr>
      <vt:lpstr>Garamond</vt:lpstr>
      <vt:lpstr>Geneva</vt:lpstr>
      <vt:lpstr>Helvetica</vt:lpstr>
      <vt:lpstr>Helvetica Neue</vt:lpstr>
      <vt:lpstr>Lucida Grande</vt:lpstr>
      <vt:lpstr>Monotype Corsiva</vt:lpstr>
      <vt:lpstr>Monotype Sorts</vt:lpstr>
      <vt:lpstr>Tahoma</vt:lpstr>
      <vt:lpstr>Times</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Beam</vt:lpstr>
      <vt:lpstr>Globe</vt:lpstr>
      <vt:lpstr>1_Refined</vt:lpstr>
      <vt:lpstr>7_Office Theme</vt:lpstr>
      <vt:lpstr>4_Office Theme</vt:lpstr>
      <vt:lpstr>3_Slit</vt:lpstr>
      <vt:lpstr>2_Office Theme</vt:lpstr>
      <vt:lpstr>2_Slit</vt:lpstr>
      <vt:lpstr>1_Default Design</vt:lpstr>
      <vt:lpstr>4_Slit</vt:lpstr>
      <vt:lpstr>5_Slit</vt:lpstr>
      <vt:lpstr>6_Slit</vt:lpstr>
      <vt:lpstr>Slit</vt:lpstr>
      <vt:lpstr>7_Slit</vt:lpstr>
      <vt:lpstr>2_Blank Presentation</vt:lpstr>
      <vt:lpstr>1_Beam</vt:lpstr>
      <vt:lpstr>Post Modern</vt:lpstr>
      <vt:lpstr>8_Slit</vt:lpstr>
      <vt:lpstr>9_Slit</vt:lpstr>
      <vt:lpstr>10_Slit</vt:lpstr>
      <vt:lpstr>11_Slit</vt:lpstr>
      <vt:lpstr>1_Ribbons</vt:lpstr>
      <vt:lpstr>Fireball</vt:lpstr>
      <vt:lpstr>4_Fireball</vt:lpstr>
      <vt:lpstr>4_Orbit</vt:lpstr>
      <vt:lpstr>Generic (Standard)</vt:lpstr>
      <vt:lpstr>10_Office Theme</vt:lpstr>
      <vt:lpstr>3_Office Theme</vt:lpstr>
      <vt:lpstr>5_Office Theme</vt:lpstr>
      <vt:lpstr>50_Blank Presentation</vt:lpstr>
      <vt:lpstr>49_Blank Presentation</vt:lpstr>
      <vt:lpstr>6_Office Theme</vt:lpstr>
      <vt:lpstr>19_Office Theme</vt:lpstr>
      <vt:lpstr>Portfolio</vt:lpstr>
      <vt:lpstr>2_Default Design</vt:lpstr>
      <vt:lpstr>3_Fireball</vt:lpstr>
      <vt:lpstr>2_Fireball</vt:lpstr>
      <vt:lpstr>1_Blank Presentation</vt:lpstr>
      <vt:lpstr>1_Portfolio</vt:lpstr>
      <vt:lpstr>1_Blends</vt:lpstr>
      <vt:lpstr>1_Slit</vt:lpstr>
      <vt:lpstr>8_Office Theme</vt:lpstr>
      <vt:lpstr>13_Office Theme</vt:lpstr>
      <vt:lpstr>Ribbons</vt:lpstr>
      <vt:lpstr>1_Stream</vt:lpstr>
      <vt:lpstr>PowerPoint Presentation</vt:lpstr>
      <vt:lpstr>ملخص كتاب بنتيكوست</vt:lpstr>
      <vt:lpstr>زيادة الاستقطاب</vt:lpstr>
      <vt:lpstr>فترات عظيمة في حياة المسيح</vt:lpstr>
      <vt:lpstr>المسيح المتألم</vt:lpstr>
      <vt:lpstr>المحتويات</vt:lpstr>
      <vt:lpstr>الأهداف</vt:lpstr>
      <vt:lpstr>تحركات أسبوع الآلام</vt:lpstr>
      <vt:lpstr>أسبوع الآلام</vt:lpstr>
      <vt:lpstr>أيام يسوع السبعة الأخيرة</vt:lpstr>
      <vt:lpstr>الأحد</vt:lpstr>
      <vt:lpstr>الإثنين</vt:lpstr>
      <vt:lpstr>الثلاثاء والأربعاء</vt:lpstr>
      <vt:lpstr>الخميس</vt:lpstr>
      <vt:lpstr>الجمعة</vt:lpstr>
      <vt:lpstr>أسبوع يسوع الأخير</vt:lpstr>
      <vt:lpstr>ساعات يسوع الأخيرة</vt:lpstr>
      <vt:lpstr>ساعات يسوع الأخيرة</vt:lpstr>
      <vt:lpstr>الصلب</vt:lpstr>
      <vt:lpstr>لماذا اختار يسوع أن يموت؟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الأربعة والعشرين ساعة الأخيرة</vt:lpstr>
      <vt:lpstr>جبل الزيتون</vt:lpstr>
      <vt:lpstr>جثسيماني</vt:lpstr>
      <vt:lpstr>مغارة جثسيماني</vt:lpstr>
      <vt:lpstr> سيطر يسوع على اعتقاله  (يوحنا 18: 1-11)</vt:lpstr>
      <vt:lpstr>PowerPoint Presentation</vt:lpstr>
      <vt:lpstr> أثبتت محاكمات يسوع  غير القانونية برائته  (18: 12-19: 16أ)</vt:lpstr>
      <vt:lpstr>محاكمات يسوع الستة الأخيرة</vt:lpstr>
      <vt:lpstr>محاكمات اليهود ليسوع</vt:lpstr>
      <vt:lpstr>محاكمات الرومان ليسوع</vt:lpstr>
      <vt:lpstr>محاكمات يسوع غير العادلة</vt:lpstr>
      <vt:lpstr>لماذا بقي يسوع صامتاً؟</vt:lpstr>
      <vt:lpstr>PowerPoint Presentation</vt:lpstr>
      <vt:lpstr>المحاكمات اليهودية : حنان</vt:lpstr>
      <vt:lpstr>PowerPoint Presentation</vt:lpstr>
      <vt:lpstr>قيافا والمحاكمة غير القانونية</vt:lpstr>
      <vt:lpstr>PowerPoint Presentation</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محاكمات اليهود ليسوع</vt:lpstr>
      <vt:lpstr>محاكمات الرومان ليسوع</vt:lpstr>
      <vt:lpstr>PowerPoint Presentation</vt:lpstr>
      <vt:lpstr>المحاكمات الرومانية</vt:lpstr>
      <vt:lpstr>ثلاث محاكمات رومانية ساخرة</vt:lpstr>
      <vt:lpstr>PowerPoint Presentation</vt:lpstr>
      <vt:lpstr>PowerPoint Presentation</vt:lpstr>
      <vt:lpstr>PowerPoint Presentation</vt:lpstr>
      <vt:lpstr>PowerPoint Presentation</vt:lpstr>
      <vt:lpstr>عذابات يسوع السبعة الأخيرة</vt:lpstr>
      <vt:lpstr>ليلة بلا نوم</vt:lpstr>
      <vt:lpstr>ضرب يسوع من قبل الحراس</vt:lpstr>
      <vt:lpstr>الجلد</vt:lpstr>
      <vt:lpstr>إكليل الشوك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اليوم : موت يسوع دفع ثمن خطايانا  (19: 16ب-42)</vt:lpstr>
      <vt:lpstr>تحركين</vt:lpstr>
      <vt:lpstr>1. تمم المسيح المكتوب من خلال موته غير الأناني (19: 16ب-37)</vt:lpstr>
      <vt:lpstr>حمل صليبه الخاص</vt:lpstr>
      <vt:lpstr>صليب خشبي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مسمر</vt:lpstr>
      <vt:lpstr>مطعون</vt:lpstr>
      <vt:lpstr>لماذا اختار أن يتألم؟</vt:lpstr>
      <vt:lpstr>1. تمم المسيح المكتوب من خلال موته غير الأناني (19: 16ب-37)</vt:lpstr>
      <vt:lpstr>مصلوب عارياً</vt:lpstr>
      <vt:lpstr>تحركات يسوع الأخيرة</vt:lpstr>
      <vt:lpstr>اللافتة</vt:lpstr>
      <vt:lpstr>أين حدث موت وقيامة المسيح؟</vt:lpstr>
      <vt:lpstr>الجلجثة وكنيسة القبر المقدس</vt:lpstr>
      <vt:lpstr>نظرة على الداخل</vt:lpstr>
      <vt:lpstr>قبر   المسيح</vt:lpstr>
      <vt:lpstr>الجلجثة</vt:lpstr>
      <vt:lpstr>بلاطة يسوع</vt:lpstr>
      <vt:lpstr>جلجثة غوردون</vt:lpstr>
      <vt:lpstr>Gordon's Calvary</vt:lpstr>
      <vt:lpstr>قبر البستان</vt:lpstr>
      <vt:lpstr>مدخل صغير</vt:lpstr>
      <vt:lpstr>نظرة خاطفة إلى الداخل ....</vt:lpstr>
      <vt:lpstr>محيط قبر البستان</vt:lpstr>
      <vt:lpstr>دعم قبر الحديقة باعتباره قبر المسيح </vt:lpstr>
      <vt:lpstr>Significance to Christians</vt:lpstr>
      <vt:lpstr>1. تمم المسيح المكتوب من خلال موته غير الأناني (19: 16ب-37)</vt:lpstr>
      <vt:lpstr>5 أشياء للإقتسام</vt:lpstr>
      <vt:lpstr>يقتسمون ثيابي بينهم  وعلى لباسي يقترعون (مز 22: 18) </vt:lpstr>
      <vt:lpstr>PowerPoint Presentation</vt:lpstr>
      <vt:lpstr>كلمات يسوع السبعة الأخيرة</vt:lpstr>
      <vt:lpstr>1. تمم المسيح المكتوب من خلال موته غير الأناني (19: 16ب-37)</vt:lpstr>
      <vt:lpstr>الإعتناء بأمه مريم</vt:lpstr>
      <vt:lpstr>PowerPoint Presentation</vt:lpstr>
      <vt:lpstr>1. تمم المسيح المكتوب من خلال موته غير الأناني (19: 16ب-37)</vt:lpstr>
      <vt:lpstr>أنا عطشان (19: 28، مز 22: 15، 69: 21)</vt:lpstr>
      <vt:lpstr>كلمات يسوع السبعة الأخيرة</vt:lpstr>
      <vt:lpstr>أهمية كلمات يسوع</vt:lpstr>
      <vt:lpstr>لماذا يجب أن يعاني يسوع ويموت؟</vt:lpstr>
      <vt:lpstr>المفارقة بين السلطة والعبودية في مرقس</vt:lpstr>
      <vt:lpstr>فيلبي 2: 5-11</vt:lpstr>
      <vt:lpstr>1. تمم المسيح المكتوب من خلال موته غير الأناني (19: 16ب-37)</vt:lpstr>
      <vt:lpstr>دين الخطية الثقيل</vt:lpstr>
      <vt:lpstr>The Debt of Sin</vt:lpstr>
      <vt:lpstr>قد أكمل</vt:lpstr>
      <vt:lpstr>1. تمم المسيح المكتوب من خلال موته غير الأناني (19: 16ب-37)</vt:lpstr>
      <vt:lpstr>لماذا كسر الساقين؟</vt:lpstr>
      <vt:lpstr>كانت حملان الفصح  لا تشوبها شائبة</vt:lpstr>
      <vt:lpstr>تم تخصيص حملان الفصح كاملة  دون كسر أي أرجل</vt:lpstr>
      <vt:lpstr>لا تزال حملان الفصح مخصصة بالكامل  دون كسر أي أرجل</vt:lpstr>
      <vt:lpstr>مزمور 34: 20</vt:lpstr>
      <vt:lpstr>زكريا 12: 10</vt:lpstr>
      <vt:lpstr>دم وماء</vt:lpstr>
      <vt:lpstr>والذي عاين شهد وشهادته حق  وهو يعلم أنه يقول الحق لتؤمنوا أنتم (19: 35)</vt:lpstr>
      <vt:lpstr>Slides on  53إشعياء </vt:lpstr>
      <vt:lpstr>العبد المتألم</vt:lpstr>
      <vt:lpstr>العبد المتألم</vt:lpstr>
      <vt:lpstr>العبد المتألم</vt:lpstr>
      <vt:lpstr>"الأصحاح المحرّم" في الكتاب المقدس العبري</vt:lpstr>
      <vt:lpstr>PowerPoint Presentation</vt:lpstr>
      <vt:lpstr>PowerPoint Presentation</vt:lpstr>
      <vt:lpstr>PowerPoint Presentation</vt:lpstr>
      <vt:lpstr>توبة إسرائيل</vt:lpstr>
      <vt:lpstr> هوذا يأتي مع السحاب  وستنظره كل عين  والذين طعنوه   وينوح عليه جميع قبائل الأرض نعم .... آمين</vt:lpstr>
      <vt:lpstr>PowerPoint Presentation</vt:lpstr>
      <vt:lpstr>حجاب الهيكل</vt:lpstr>
      <vt:lpstr>شق حجاب الهيكل (متى 27: 51)</vt:lpstr>
      <vt:lpstr>PowerPoint Presentation</vt:lpstr>
      <vt:lpstr>1. تمم المسيح المكتوب من خلال موته غير الأناني (19: 16ب-37)</vt:lpstr>
      <vt:lpstr>2. دفن المسيح أثبت أنه كان ميتاً بالفعل (19: 38-42)</vt:lpstr>
      <vt:lpstr>يوسف الرامي</vt:lpstr>
      <vt:lpstr>33 كيلو من الطيب</vt:lpstr>
      <vt:lpstr>إغلاق القبر</vt:lpstr>
      <vt:lpstr>لماذا كان دفن القبر حيوياً؟</vt:lpstr>
      <vt:lpstr>وادي هنوم</vt:lpstr>
      <vt:lpstr>يوسف ونيقوديموس</vt:lpstr>
      <vt:lpstr>مات بالفعل</vt:lpstr>
      <vt:lpstr>مات عنك</vt:lpstr>
      <vt:lpstr>الفكرة الرئيسية</vt:lpstr>
      <vt:lpstr>1. تمم المسيح المكتوب من خلال موته غير الأناني (19: 16ب-37)</vt:lpstr>
      <vt:lpstr>2. دفن المسيح أثبت أنه مات حقاً  (19: 38-42)</vt:lpstr>
      <vt:lpstr>To End All Wars</vt:lpstr>
      <vt:lpstr>إنهاء كل الحروب</vt:lpstr>
      <vt:lpstr>الجلجثة في كنيسة القيامة</vt:lpstr>
      <vt:lpstr>Golgotha, in The Church of the Holy Sepulcher</vt:lpstr>
      <vt:lpstr>Golgotha, in The Church of the Holy Sepulcher</vt:lpstr>
      <vt:lpstr>من  صلب  يسوع؟</vt:lpstr>
      <vt:lpstr>قد أكمل</vt:lpstr>
      <vt:lpstr>Cross Too Heavy?</vt:lpstr>
      <vt:lpstr>PowerPoint Presentation</vt:lpstr>
      <vt:lpstr>ختم القبر</vt:lpstr>
      <vt:lpstr>التسلسل الزمني للمسيح </vt:lpstr>
      <vt:lpstr>ومع ذلك يجب علينا أيضًا النظر في هذا العمل النهائي</vt:lpstr>
      <vt:lpstr>تحديد 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عطلة نهاية أسبوع نبويَّة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62</cp:revision>
  <dcterms:created xsi:type="dcterms:W3CDTF">2018-02-05T03:13:19Z</dcterms:created>
  <dcterms:modified xsi:type="dcterms:W3CDTF">2025-04-15T10:51:11Z</dcterms:modified>
</cp:coreProperties>
</file>